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Override1.xml" ContentType="application/vnd.openxmlformats-officedocument.themeOverr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heme/themeOverride2.xml" ContentType="application/vnd.openxmlformats-officedocument.themeOverr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heme/themeOverride3.xml" ContentType="application/vnd.openxmlformats-officedocument.themeOverrid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heme/themeOverride4.xml" ContentType="application/vnd.openxmlformats-officedocument.themeOverride+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heme/themeOverride5.xml" ContentType="application/vnd.openxmlformats-officedocument.themeOverride+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heme/themeOverride6.xml" ContentType="application/vnd.openxmlformats-officedocument.themeOverride+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heme/themeOverride7.xml" ContentType="application/vnd.openxmlformats-officedocument.themeOverride+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heme/themeOverride8.xml" ContentType="application/vnd.openxmlformats-officedocument.themeOverride+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heme/themeOverride9.xml" ContentType="application/vnd.openxmlformats-officedocument.themeOverride+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notesSlides/notesSlide1.xml" ContentType="application/vnd.openxmlformats-officedocument.presentationml.notesSlide+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heme/themeOverride10.xml" ContentType="application/vnd.openxmlformats-officedocument.themeOverride+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heme/themeOverride11.xml" ContentType="application/vnd.openxmlformats-officedocument.themeOverride+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heme/themeOverride12.xml" ContentType="application/vnd.openxmlformats-officedocument.themeOverride+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heme/themeOverride13.xml" ContentType="application/vnd.openxmlformats-officedocument.themeOverride+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heme/themeOverride14.xml" ContentType="application/vnd.openxmlformats-officedocument.themeOverride+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heme/themeOverride15.xml" ContentType="application/vnd.openxmlformats-officedocument.themeOverride+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heme/themeOverride16.xml" ContentType="application/vnd.openxmlformats-officedocument.themeOverride+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heme/themeOverride17.xml" ContentType="application/vnd.openxmlformats-officedocument.themeOverride+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heme/themeOverride18.xml" ContentType="application/vnd.openxmlformats-officedocument.themeOverride+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heme/themeOverride19.xml" ContentType="application/vnd.openxmlformats-officedocument.themeOverride+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heme/themeOverride20.xml" ContentType="application/vnd.openxmlformats-officedocument.themeOverride+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heme/themeOverride21.xml" ContentType="application/vnd.openxmlformats-officedocument.themeOverride+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heme/themeOverride22.xml" ContentType="application/vnd.openxmlformats-officedocument.themeOverride+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heme/themeOverride23.xml" ContentType="application/vnd.openxmlformats-officedocument.themeOverride+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heme/themeOverride24.xml" ContentType="application/vnd.openxmlformats-officedocument.themeOverride+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heme/themeOverride25.xml" ContentType="application/vnd.openxmlformats-officedocument.themeOverride+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heme/themeOverride26.xml" ContentType="application/vnd.openxmlformats-officedocument.themeOverride+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heme/themeOverride27.xml" ContentType="application/vnd.openxmlformats-officedocument.themeOverride+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heme/themeOverride28.xml" ContentType="application/vnd.openxmlformats-officedocument.themeOverride+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heme/themeOverride29.xml" ContentType="application/vnd.openxmlformats-officedocument.themeOverride+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heme/themeOverride30.xml" ContentType="application/vnd.openxmlformats-officedocument.themeOverride+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tags/tag148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496.xml" ContentType="application/vnd.openxmlformats-officedocument.presentationml.tags+xml"/>
  <Override PartName="/ppt/tags/tag1497.xml" ContentType="application/vnd.openxmlformats-officedocument.presentationml.tags+xml"/>
  <Override PartName="/ppt/tags/tag1498.xml" ContentType="application/vnd.openxmlformats-officedocument.presentationml.tags+xml"/>
  <Override PartName="/ppt/tags/tag1499.xml" ContentType="application/vnd.openxmlformats-officedocument.presentationml.tags+xml"/>
  <Override PartName="/ppt/tags/tag1500.xml" ContentType="application/vnd.openxmlformats-officedocument.presentationml.tags+xml"/>
  <Override PartName="/ppt/tags/tag1501.xml" ContentType="application/vnd.openxmlformats-officedocument.presentationml.tags+xml"/>
  <Override PartName="/ppt/tags/tag1502.xml" ContentType="application/vnd.openxmlformats-officedocument.presentationml.tags+xml"/>
  <Override PartName="/ppt/tags/tag1503.xml" ContentType="application/vnd.openxmlformats-officedocument.presentationml.tags+xml"/>
  <Override PartName="/ppt/tags/tag1504.xml" ContentType="application/vnd.openxmlformats-officedocument.presentationml.tags+xml"/>
  <Override PartName="/ppt/tags/tag1505.xml" ContentType="application/vnd.openxmlformats-officedocument.presentationml.tags+xml"/>
  <Override PartName="/ppt/tags/tag1506.xml" ContentType="application/vnd.openxmlformats-officedocument.presentationml.tags+xml"/>
  <Override PartName="/ppt/tags/tag1507.xml" ContentType="application/vnd.openxmlformats-officedocument.presentationml.tags+xml"/>
  <Override PartName="/ppt/tags/tag1508.xml" ContentType="application/vnd.openxmlformats-officedocument.presentationml.tags+xml"/>
  <Override PartName="/ppt/tags/tag1509.xml" ContentType="application/vnd.openxmlformats-officedocument.presentationml.tags+xml"/>
  <Override PartName="/ppt/tags/tag1510.xml" ContentType="application/vnd.openxmlformats-officedocument.presentationml.tags+xml"/>
  <Override PartName="/ppt/tags/tag1511.xml" ContentType="application/vnd.openxmlformats-officedocument.presentationml.tags+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tags/tag1515.xml" ContentType="application/vnd.openxmlformats-officedocument.presentationml.tags+xml"/>
  <Override PartName="/ppt/tags/tag1516.xml" ContentType="application/vnd.openxmlformats-officedocument.presentationml.tags+xml"/>
  <Override PartName="/ppt/tags/tag1517.xml" ContentType="application/vnd.openxmlformats-officedocument.presentationml.tags+xml"/>
  <Override PartName="/ppt/tags/tag1518.xml" ContentType="application/vnd.openxmlformats-officedocument.presentationml.tags+xml"/>
  <Override PartName="/ppt/tags/tag1519.xml" ContentType="application/vnd.openxmlformats-officedocument.presentationml.tags+xml"/>
  <Override PartName="/ppt/tags/tag1520.xml" ContentType="application/vnd.openxmlformats-officedocument.presentationml.tags+xml"/>
  <Override PartName="/ppt/theme/themeOverride31.xml" ContentType="application/vnd.openxmlformats-officedocument.themeOverride+xml"/>
  <Override PartName="/ppt/tags/tag1521.xml" ContentType="application/vnd.openxmlformats-officedocument.presentationml.tags+xml"/>
  <Override PartName="/ppt/tags/tag1522.xml" ContentType="application/vnd.openxmlformats-officedocument.presentationml.tags+xml"/>
  <Override PartName="/ppt/tags/tag1523.xml" ContentType="application/vnd.openxmlformats-officedocument.presentationml.tags+xml"/>
  <Override PartName="/ppt/tags/tag1524.xml" ContentType="application/vnd.openxmlformats-officedocument.presentationml.tags+xml"/>
  <Override PartName="/ppt/tags/tag1525.xml" ContentType="application/vnd.openxmlformats-officedocument.presentationml.tags+xml"/>
  <Override PartName="/ppt/tags/tag1526.xml" ContentType="application/vnd.openxmlformats-officedocument.presentationml.tags+xml"/>
  <Override PartName="/ppt/tags/tag1527.xml" ContentType="application/vnd.openxmlformats-officedocument.presentationml.tags+xml"/>
  <Override PartName="/ppt/tags/tag1528.xml" ContentType="application/vnd.openxmlformats-officedocument.presentationml.tags+xml"/>
  <Override PartName="/ppt/tags/tag1529.xml" ContentType="application/vnd.openxmlformats-officedocument.presentationml.tags+xml"/>
  <Override PartName="/ppt/tags/tag1530.xml" ContentType="application/vnd.openxmlformats-officedocument.presentationml.tags+xml"/>
  <Override PartName="/ppt/tags/tag1531.xml" ContentType="application/vnd.openxmlformats-officedocument.presentationml.tags+xml"/>
  <Override PartName="/ppt/tags/tag1532.xml" ContentType="application/vnd.openxmlformats-officedocument.presentationml.tags+xml"/>
  <Override PartName="/ppt/tags/tag1533.xml" ContentType="application/vnd.openxmlformats-officedocument.presentationml.tags+xml"/>
  <Override PartName="/ppt/tags/tag1534.xml" ContentType="application/vnd.openxmlformats-officedocument.presentationml.tags+xml"/>
  <Override PartName="/ppt/tags/tag1535.xml" ContentType="application/vnd.openxmlformats-officedocument.presentationml.tags+xml"/>
  <Override PartName="/ppt/tags/tag1536.xml" ContentType="application/vnd.openxmlformats-officedocument.presentationml.tags+xml"/>
  <Override PartName="/ppt/tags/tag1537.xml" ContentType="application/vnd.openxmlformats-officedocument.presentationml.tags+xml"/>
  <Override PartName="/ppt/tags/tag1538.xml" ContentType="application/vnd.openxmlformats-officedocument.presentationml.tags+xml"/>
  <Override PartName="/ppt/tags/tag1539.xml" ContentType="application/vnd.openxmlformats-officedocument.presentationml.tags+xml"/>
  <Override PartName="/ppt/tags/tag1540.xml" ContentType="application/vnd.openxmlformats-officedocument.presentationml.tags+xml"/>
  <Override PartName="/ppt/tags/tag1541.xml" ContentType="application/vnd.openxmlformats-officedocument.presentationml.tags+xml"/>
  <Override PartName="/ppt/tags/tag1542.xml" ContentType="application/vnd.openxmlformats-officedocument.presentationml.tags+xml"/>
  <Override PartName="/ppt/tags/tag1543.xml" ContentType="application/vnd.openxmlformats-officedocument.presentationml.tags+xml"/>
  <Override PartName="/ppt/tags/tag1544.xml" ContentType="application/vnd.openxmlformats-officedocument.presentationml.tags+xml"/>
  <Override PartName="/ppt/tags/tag1545.xml" ContentType="application/vnd.openxmlformats-officedocument.presentationml.tags+xml"/>
  <Override PartName="/ppt/tags/tag1546.xml" ContentType="application/vnd.openxmlformats-officedocument.presentationml.tags+xml"/>
  <Override PartName="/ppt/tags/tag1547.xml" ContentType="application/vnd.openxmlformats-officedocument.presentationml.tags+xml"/>
  <Override PartName="/ppt/tags/tag1548.xml" ContentType="application/vnd.openxmlformats-officedocument.presentationml.tags+xml"/>
  <Override PartName="/ppt/tags/tag1549.xml" ContentType="application/vnd.openxmlformats-officedocument.presentationml.tags+xml"/>
  <Override PartName="/ppt/tags/tag1550.xml" ContentType="application/vnd.openxmlformats-officedocument.presentationml.tags+xml"/>
  <Override PartName="/ppt/tags/tag1551.xml" ContentType="application/vnd.openxmlformats-officedocument.presentationml.tags+xml"/>
  <Override PartName="/ppt/tags/tag1552.xml" ContentType="application/vnd.openxmlformats-officedocument.presentationml.tags+xml"/>
  <Override PartName="/ppt/tags/tag1553.xml" ContentType="application/vnd.openxmlformats-officedocument.presentationml.tags+xml"/>
  <Override PartName="/ppt/tags/tag1554.xml" ContentType="application/vnd.openxmlformats-officedocument.presentationml.tags+xml"/>
  <Override PartName="/ppt/tags/tag1555.xml" ContentType="application/vnd.openxmlformats-officedocument.presentationml.tags+xml"/>
  <Override PartName="/ppt/tags/tag1556.xml" ContentType="application/vnd.openxmlformats-officedocument.presentationml.tags+xml"/>
  <Override PartName="/ppt/tags/tag1557.xml" ContentType="application/vnd.openxmlformats-officedocument.presentationml.tags+xml"/>
  <Override PartName="/ppt/tags/tag1558.xml" ContentType="application/vnd.openxmlformats-officedocument.presentationml.tags+xml"/>
  <Override PartName="/ppt/tags/tag1559.xml" ContentType="application/vnd.openxmlformats-officedocument.presentationml.tags+xml"/>
  <Override PartName="/ppt/tags/tag1560.xml" ContentType="application/vnd.openxmlformats-officedocument.presentationml.tags+xml"/>
  <Override PartName="/ppt/tags/tag1561.xml" ContentType="application/vnd.openxmlformats-officedocument.presentationml.tags+xml"/>
  <Override PartName="/ppt/tags/tag1562.xml" ContentType="application/vnd.openxmlformats-officedocument.presentationml.tags+xml"/>
  <Override PartName="/ppt/tags/tag1563.xml" ContentType="application/vnd.openxmlformats-officedocument.presentationml.tags+xml"/>
  <Override PartName="/ppt/tags/tag1564.xml" ContentType="application/vnd.openxmlformats-officedocument.presentationml.tags+xml"/>
  <Override PartName="/ppt/tags/tag1565.xml" ContentType="application/vnd.openxmlformats-officedocument.presentationml.tags+xml"/>
  <Override PartName="/ppt/tags/tag1566.xml" ContentType="application/vnd.openxmlformats-officedocument.presentationml.tags+xml"/>
  <Override PartName="/ppt/tags/tag1567.xml" ContentType="application/vnd.openxmlformats-officedocument.presentationml.tags+xml"/>
  <Override PartName="/ppt/tags/tag1568.xml" ContentType="application/vnd.openxmlformats-officedocument.presentationml.tags+xml"/>
  <Override PartName="/ppt/tags/tag1569.xml" ContentType="application/vnd.openxmlformats-officedocument.presentationml.tags+xml"/>
  <Override PartName="/ppt/tags/tag1570.xml" ContentType="application/vnd.openxmlformats-officedocument.presentationml.tags+xml"/>
  <Override PartName="/ppt/tags/tag1571.xml" ContentType="application/vnd.openxmlformats-officedocument.presentationml.tags+xml"/>
  <Override PartName="/ppt/tags/tag1572.xml" ContentType="application/vnd.openxmlformats-officedocument.presentationml.tags+xml"/>
  <Override PartName="/ppt/tags/tag1573.xml" ContentType="application/vnd.openxmlformats-officedocument.presentationml.tags+xml"/>
  <Override PartName="/ppt/tags/tag1574.xml" ContentType="application/vnd.openxmlformats-officedocument.presentationml.tags+xml"/>
  <Override PartName="/ppt/tags/tag1575.xml" ContentType="application/vnd.openxmlformats-officedocument.presentationml.tags+xml"/>
  <Override PartName="/ppt/tags/tag1576.xml" ContentType="application/vnd.openxmlformats-officedocument.presentationml.tags+xml"/>
  <Override PartName="/ppt/tags/tag1577.xml" ContentType="application/vnd.openxmlformats-officedocument.presentationml.tags+xml"/>
  <Override PartName="/ppt/tags/tag1578.xml" ContentType="application/vnd.openxmlformats-officedocument.presentationml.tags+xml"/>
  <Override PartName="/ppt/tags/tag1579.xml" ContentType="application/vnd.openxmlformats-officedocument.presentationml.tags+xml"/>
  <Override PartName="/ppt/tags/tag1580.xml" ContentType="application/vnd.openxmlformats-officedocument.presentationml.tags+xml"/>
  <Override PartName="/ppt/tags/tag1581.xml" ContentType="application/vnd.openxmlformats-officedocument.presentationml.tags+xml"/>
  <Override PartName="/ppt/tags/tag1582.xml" ContentType="application/vnd.openxmlformats-officedocument.presentationml.tags+xml"/>
  <Override PartName="/ppt/tags/tag1583.xml" ContentType="application/vnd.openxmlformats-officedocument.presentationml.tags+xml"/>
  <Override PartName="/ppt/tags/tag1584.xml" ContentType="application/vnd.openxmlformats-officedocument.presentationml.tags+xml"/>
  <Override PartName="/ppt/tags/tag1585.xml" ContentType="application/vnd.openxmlformats-officedocument.presentationml.tags+xml"/>
  <Override PartName="/ppt/tags/tag1586.xml" ContentType="application/vnd.openxmlformats-officedocument.presentationml.tags+xml"/>
  <Override PartName="/ppt/tags/tag1587.xml" ContentType="application/vnd.openxmlformats-officedocument.presentationml.tags+xml"/>
  <Override PartName="/ppt/tags/tag1588.xml" ContentType="application/vnd.openxmlformats-officedocument.presentationml.tags+xml"/>
  <Override PartName="/ppt/tags/tag1589.xml" ContentType="application/vnd.openxmlformats-officedocument.presentationml.tags+xml"/>
  <Override PartName="/ppt/tags/tag1590.xml" ContentType="application/vnd.openxmlformats-officedocument.presentationml.tags+xml"/>
  <Override PartName="/ppt/tags/tag1591.xml" ContentType="application/vnd.openxmlformats-officedocument.presentationml.tags+xml"/>
  <Override PartName="/ppt/tags/tag1592.xml" ContentType="application/vnd.openxmlformats-officedocument.presentationml.tags+xml"/>
  <Override PartName="/ppt/tags/tag1593.xml" ContentType="application/vnd.openxmlformats-officedocument.presentationml.tags+xml"/>
  <Override PartName="/ppt/tags/tag1594.xml" ContentType="application/vnd.openxmlformats-officedocument.presentationml.tags+xml"/>
  <Override PartName="/ppt/tags/tag1595.xml" ContentType="application/vnd.openxmlformats-officedocument.presentationml.tags+xml"/>
  <Override PartName="/ppt/tags/tag1596.xml" ContentType="application/vnd.openxmlformats-officedocument.presentationml.tags+xml"/>
  <Override PartName="/ppt/tags/tag1597.xml" ContentType="application/vnd.openxmlformats-officedocument.presentationml.tags+xml"/>
  <Override PartName="/ppt/tags/tag1598.xml" ContentType="application/vnd.openxmlformats-officedocument.presentationml.tags+xml"/>
  <Override PartName="/ppt/tags/tag1599.xml" ContentType="application/vnd.openxmlformats-officedocument.presentationml.tags+xml"/>
  <Override PartName="/ppt/tags/tag1600.xml" ContentType="application/vnd.openxmlformats-officedocument.presentationml.tags+xml"/>
  <Override PartName="/ppt/tags/tag1601.xml" ContentType="application/vnd.openxmlformats-officedocument.presentationml.tags+xml"/>
  <Override PartName="/ppt/tags/tag1602.xml" ContentType="application/vnd.openxmlformats-officedocument.presentationml.tags+xml"/>
  <Override PartName="/ppt/tags/tag1603.xml" ContentType="application/vnd.openxmlformats-officedocument.presentationml.tags+xml"/>
  <Override PartName="/ppt/tags/tag1604.xml" ContentType="application/vnd.openxmlformats-officedocument.presentationml.tags+xml"/>
  <Override PartName="/ppt/tags/tag1605.xml" ContentType="application/vnd.openxmlformats-officedocument.presentationml.tags+xml"/>
  <Override PartName="/ppt/tags/tag1606.xml" ContentType="application/vnd.openxmlformats-officedocument.presentationml.tags+xml"/>
  <Override PartName="/ppt/tags/tag1607.xml" ContentType="application/vnd.openxmlformats-officedocument.presentationml.tags+xml"/>
  <Override PartName="/ppt/tags/tag1608.xml" ContentType="application/vnd.openxmlformats-officedocument.presentationml.tags+xml"/>
  <Override PartName="/ppt/tags/tag1609.xml" ContentType="application/vnd.openxmlformats-officedocument.presentationml.tags+xml"/>
  <Override PartName="/ppt/tags/tag1610.xml" ContentType="application/vnd.openxmlformats-officedocument.presentationml.tags+xml"/>
  <Override PartName="/ppt/tags/tag1611.xml" ContentType="application/vnd.openxmlformats-officedocument.presentationml.tags+xml"/>
  <Override PartName="/ppt/tags/tag1612.xml" ContentType="application/vnd.openxmlformats-officedocument.presentationml.tags+xml"/>
  <Override PartName="/ppt/tags/tag1613.xml" ContentType="application/vnd.openxmlformats-officedocument.presentationml.tags+xml"/>
  <Override PartName="/ppt/tags/tag1614.xml" ContentType="application/vnd.openxmlformats-officedocument.presentationml.tags+xml"/>
  <Override PartName="/ppt/tags/tag1615.xml" ContentType="application/vnd.openxmlformats-officedocument.presentationml.tags+xml"/>
  <Override PartName="/ppt/tags/tag1616.xml" ContentType="application/vnd.openxmlformats-officedocument.presentationml.tags+xml"/>
  <Override PartName="/ppt/tags/tag1617.xml" ContentType="application/vnd.openxmlformats-officedocument.presentationml.tags+xml"/>
  <Override PartName="/ppt/tags/tag1618.xml" ContentType="application/vnd.openxmlformats-officedocument.presentationml.tags+xml"/>
  <Override PartName="/ppt/tags/tag1619.xml" ContentType="application/vnd.openxmlformats-officedocument.presentationml.tags+xml"/>
  <Override PartName="/ppt/tags/tag1620.xml" ContentType="application/vnd.openxmlformats-officedocument.presentationml.tags+xml"/>
  <Override PartName="/ppt/tags/tag1621.xml" ContentType="application/vnd.openxmlformats-officedocument.presentationml.tags+xml"/>
  <Override PartName="/ppt/tags/tag1622.xml" ContentType="application/vnd.openxmlformats-officedocument.presentationml.tags+xml"/>
  <Override PartName="/ppt/tags/tag1623.xml" ContentType="application/vnd.openxmlformats-officedocument.presentationml.tags+xml"/>
  <Override PartName="/ppt/tags/tag1624.xml" ContentType="application/vnd.openxmlformats-officedocument.presentationml.tags+xml"/>
  <Override PartName="/ppt/tags/tag1625.xml" ContentType="application/vnd.openxmlformats-officedocument.presentationml.tags+xml"/>
  <Override PartName="/ppt/tags/tag1626.xml" ContentType="application/vnd.openxmlformats-officedocument.presentationml.tags+xml"/>
  <Override PartName="/ppt/tags/tag1627.xml" ContentType="application/vnd.openxmlformats-officedocument.presentationml.tags+xml"/>
  <Override PartName="/ppt/tags/tag1628.xml" ContentType="application/vnd.openxmlformats-officedocument.presentationml.tags+xml"/>
  <Override PartName="/ppt/tags/tag1629.xml" ContentType="application/vnd.openxmlformats-officedocument.presentationml.tags+xml"/>
  <Override PartName="/ppt/tags/tag1630.xml" ContentType="application/vnd.openxmlformats-officedocument.presentationml.tags+xml"/>
  <Override PartName="/ppt/tags/tag1631.xml" ContentType="application/vnd.openxmlformats-officedocument.presentationml.tags+xml"/>
  <Override PartName="/ppt/tags/tag1632.xml" ContentType="application/vnd.openxmlformats-officedocument.presentationml.tags+xml"/>
  <Override PartName="/ppt/tags/tag1633.xml" ContentType="application/vnd.openxmlformats-officedocument.presentationml.tags+xml"/>
  <Override PartName="/ppt/tags/tag1634.xml" ContentType="application/vnd.openxmlformats-officedocument.presentationml.tags+xml"/>
  <Override PartName="/ppt/tags/tag1635.xml" ContentType="application/vnd.openxmlformats-officedocument.presentationml.tags+xml"/>
  <Override PartName="/ppt/tags/tag1636.xml" ContentType="application/vnd.openxmlformats-officedocument.presentationml.tags+xml"/>
  <Override PartName="/ppt/tags/tag1637.xml" ContentType="application/vnd.openxmlformats-officedocument.presentationml.tags+xml"/>
  <Override PartName="/ppt/tags/tag1638.xml" ContentType="application/vnd.openxmlformats-officedocument.presentationml.tags+xml"/>
  <Override PartName="/ppt/tags/tag1639.xml" ContentType="application/vnd.openxmlformats-officedocument.presentationml.tags+xml"/>
  <Override PartName="/ppt/tags/tag1640.xml" ContentType="application/vnd.openxmlformats-officedocument.presentationml.tags+xml"/>
  <Override PartName="/ppt/tags/tag1641.xml" ContentType="application/vnd.openxmlformats-officedocument.presentationml.tags+xml"/>
  <Override PartName="/ppt/tags/tag1642.xml" ContentType="application/vnd.openxmlformats-officedocument.presentationml.tags+xml"/>
  <Override PartName="/ppt/tags/tag1643.xml" ContentType="application/vnd.openxmlformats-officedocument.presentationml.tags+xml"/>
  <Override PartName="/ppt/tags/tag1644.xml" ContentType="application/vnd.openxmlformats-officedocument.presentationml.tags+xml"/>
  <Override PartName="/ppt/tags/tag1645.xml" ContentType="application/vnd.openxmlformats-officedocument.presentationml.tags+xml"/>
  <Override PartName="/ppt/tags/tag1646.xml" ContentType="application/vnd.openxmlformats-officedocument.presentationml.tags+xml"/>
  <Override PartName="/ppt/tags/tag1647.xml" ContentType="application/vnd.openxmlformats-officedocument.presentationml.tags+xml"/>
  <Override PartName="/ppt/tags/tag1648.xml" ContentType="application/vnd.openxmlformats-officedocument.presentationml.tags+xml"/>
  <Override PartName="/ppt/tags/tag1649.xml" ContentType="application/vnd.openxmlformats-officedocument.presentationml.tags+xml"/>
  <Override PartName="/ppt/tags/tag1650.xml" ContentType="application/vnd.openxmlformats-officedocument.presentationml.tags+xml"/>
  <Override PartName="/ppt/tags/tag1651.xml" ContentType="application/vnd.openxmlformats-officedocument.presentationml.tags+xml"/>
  <Override PartName="/ppt/tags/tag1652.xml" ContentType="application/vnd.openxmlformats-officedocument.presentationml.tags+xml"/>
  <Override PartName="/ppt/tags/tag1653.xml" ContentType="application/vnd.openxmlformats-officedocument.presentationml.tags+xml"/>
  <Override PartName="/ppt/tags/tag1654.xml" ContentType="application/vnd.openxmlformats-officedocument.presentationml.tags+xml"/>
  <Override PartName="/ppt/tags/tag1655.xml" ContentType="application/vnd.openxmlformats-officedocument.presentationml.tags+xml"/>
  <Override PartName="/ppt/tags/tag1656.xml" ContentType="application/vnd.openxmlformats-officedocument.presentationml.tags+xml"/>
  <Override PartName="/ppt/tags/tag1657.xml" ContentType="application/vnd.openxmlformats-officedocument.presentationml.tags+xml"/>
  <Override PartName="/ppt/tags/tag1658.xml" ContentType="application/vnd.openxmlformats-officedocument.presentationml.tags+xml"/>
  <Override PartName="/ppt/tags/tag1659.xml" ContentType="application/vnd.openxmlformats-officedocument.presentationml.tags+xml"/>
  <Override PartName="/ppt/tags/tag1660.xml" ContentType="application/vnd.openxmlformats-officedocument.presentationml.tags+xml"/>
  <Override PartName="/ppt/tags/tag1661.xml" ContentType="application/vnd.openxmlformats-officedocument.presentationml.tags+xml"/>
  <Override PartName="/ppt/tags/tag1662.xml" ContentType="application/vnd.openxmlformats-officedocument.presentationml.tags+xml"/>
  <Override PartName="/ppt/tags/tag1663.xml" ContentType="application/vnd.openxmlformats-officedocument.presentationml.tags+xml"/>
  <Override PartName="/ppt/tags/tag1664.xml" ContentType="application/vnd.openxmlformats-officedocument.presentationml.tags+xml"/>
  <Override PartName="/ppt/tags/tag1665.xml" ContentType="application/vnd.openxmlformats-officedocument.presentationml.tags+xml"/>
  <Override PartName="/ppt/tags/tag1666.xml" ContentType="application/vnd.openxmlformats-officedocument.presentationml.tags+xml"/>
  <Override PartName="/ppt/tags/tag1667.xml" ContentType="application/vnd.openxmlformats-officedocument.presentationml.tags+xml"/>
  <Override PartName="/ppt/tags/tag1668.xml" ContentType="application/vnd.openxmlformats-officedocument.presentationml.tags+xml"/>
  <Override PartName="/ppt/tags/tag1669.xml" ContentType="application/vnd.openxmlformats-officedocument.presentationml.tags+xml"/>
  <Override PartName="/ppt/tags/tag1670.xml" ContentType="application/vnd.openxmlformats-officedocument.presentationml.tags+xml"/>
  <Override PartName="/ppt/tags/tag1671.xml" ContentType="application/vnd.openxmlformats-officedocument.presentationml.tags+xml"/>
  <Override PartName="/ppt/tags/tag1672.xml" ContentType="application/vnd.openxmlformats-officedocument.presentationml.tags+xml"/>
  <Override PartName="/ppt/tags/tag1673.xml" ContentType="application/vnd.openxmlformats-officedocument.presentationml.tags+xml"/>
  <Override PartName="/ppt/tags/tag1674.xml" ContentType="application/vnd.openxmlformats-officedocument.presentationml.tags+xml"/>
  <Override PartName="/ppt/tags/tag1675.xml" ContentType="application/vnd.openxmlformats-officedocument.presentationml.tags+xml"/>
  <Override PartName="/ppt/tags/tag1676.xml" ContentType="application/vnd.openxmlformats-officedocument.presentationml.tags+xml"/>
  <Override PartName="/ppt/tags/tag1677.xml" ContentType="application/vnd.openxmlformats-officedocument.presentationml.tags+xml"/>
  <Override PartName="/ppt/tags/tag1678.xml" ContentType="application/vnd.openxmlformats-officedocument.presentationml.tags+xml"/>
  <Override PartName="/ppt/tags/tag1679.xml" ContentType="application/vnd.openxmlformats-officedocument.presentationml.tags+xml"/>
  <Override PartName="/ppt/tags/tag1680.xml" ContentType="application/vnd.openxmlformats-officedocument.presentationml.tags+xml"/>
  <Override PartName="/ppt/tags/tag1681.xml" ContentType="application/vnd.openxmlformats-officedocument.presentationml.tags+xml"/>
  <Override PartName="/ppt/tags/tag1682.xml" ContentType="application/vnd.openxmlformats-officedocument.presentationml.tags+xml"/>
  <Override PartName="/ppt/tags/tag1683.xml" ContentType="application/vnd.openxmlformats-officedocument.presentationml.tags+xml"/>
  <Override PartName="/ppt/tags/tag1684.xml" ContentType="application/vnd.openxmlformats-officedocument.presentationml.tags+xml"/>
  <Override PartName="/ppt/tags/tag1685.xml" ContentType="application/vnd.openxmlformats-officedocument.presentationml.tags+xml"/>
  <Override PartName="/ppt/tags/tag1686.xml" ContentType="application/vnd.openxmlformats-officedocument.presentationml.tags+xml"/>
  <Override PartName="/ppt/tags/tag1687.xml" ContentType="application/vnd.openxmlformats-officedocument.presentationml.tags+xml"/>
  <Override PartName="/ppt/tags/tag1688.xml" ContentType="application/vnd.openxmlformats-officedocument.presentationml.tags+xml"/>
  <Override PartName="/ppt/tags/tag1689.xml" ContentType="application/vnd.openxmlformats-officedocument.presentationml.tags+xml"/>
  <Override PartName="/ppt/tags/tag1690.xml" ContentType="application/vnd.openxmlformats-officedocument.presentationml.tags+xml"/>
  <Override PartName="/ppt/tags/tag1691.xml" ContentType="application/vnd.openxmlformats-officedocument.presentationml.tags+xml"/>
  <Override PartName="/ppt/tags/tag1692.xml" ContentType="application/vnd.openxmlformats-officedocument.presentationml.tags+xml"/>
  <Override PartName="/ppt/tags/tag1693.xml" ContentType="application/vnd.openxmlformats-officedocument.presentationml.tags+xml"/>
  <Override PartName="/ppt/tags/tag1694.xml" ContentType="application/vnd.openxmlformats-officedocument.presentationml.tags+xml"/>
  <Override PartName="/ppt/tags/tag1695.xml" ContentType="application/vnd.openxmlformats-officedocument.presentationml.tags+xml"/>
  <Override PartName="/ppt/tags/tag1696.xml" ContentType="application/vnd.openxmlformats-officedocument.presentationml.tags+xml"/>
  <Override PartName="/ppt/tags/tag1697.xml" ContentType="application/vnd.openxmlformats-officedocument.presentationml.tags+xml"/>
  <Override PartName="/ppt/tags/tag1698.xml" ContentType="application/vnd.openxmlformats-officedocument.presentationml.tags+xml"/>
  <Override PartName="/ppt/tags/tag1699.xml" ContentType="application/vnd.openxmlformats-officedocument.presentationml.tags+xml"/>
  <Override PartName="/ppt/tags/tag1700.xml" ContentType="application/vnd.openxmlformats-officedocument.presentationml.tags+xml"/>
  <Override PartName="/ppt/tags/tag1701.xml" ContentType="application/vnd.openxmlformats-officedocument.presentationml.tags+xml"/>
  <Override PartName="/ppt/tags/tag1702.xml" ContentType="application/vnd.openxmlformats-officedocument.presentationml.tags+xml"/>
  <Override PartName="/ppt/tags/tag1703.xml" ContentType="application/vnd.openxmlformats-officedocument.presentationml.tags+xml"/>
  <Override PartName="/ppt/tags/tag1704.xml" ContentType="application/vnd.openxmlformats-officedocument.presentationml.tags+xml"/>
  <Override PartName="/ppt/tags/tag1705.xml" ContentType="application/vnd.openxmlformats-officedocument.presentationml.tags+xml"/>
  <Override PartName="/ppt/tags/tag1706.xml" ContentType="application/vnd.openxmlformats-officedocument.presentationml.tags+xml"/>
  <Override PartName="/ppt/tags/tag1707.xml" ContentType="application/vnd.openxmlformats-officedocument.presentationml.tags+xml"/>
  <Override PartName="/ppt/tags/tag1708.xml" ContentType="application/vnd.openxmlformats-officedocument.presentationml.tags+xml"/>
  <Override PartName="/ppt/tags/tag1709.xml" ContentType="application/vnd.openxmlformats-officedocument.presentationml.tags+xml"/>
  <Override PartName="/ppt/tags/tag1710.xml" ContentType="application/vnd.openxmlformats-officedocument.presentationml.tags+xml"/>
  <Override PartName="/ppt/tags/tag1711.xml" ContentType="application/vnd.openxmlformats-officedocument.presentationml.tags+xml"/>
  <Override PartName="/ppt/tags/tag1712.xml" ContentType="application/vnd.openxmlformats-officedocument.presentationml.tags+xml"/>
  <Override PartName="/ppt/tags/tag1713.xml" ContentType="application/vnd.openxmlformats-officedocument.presentationml.tags+xml"/>
  <Override PartName="/ppt/tags/tag1714.xml" ContentType="application/vnd.openxmlformats-officedocument.presentationml.tags+xml"/>
  <Override PartName="/ppt/tags/tag1715.xml" ContentType="application/vnd.openxmlformats-officedocument.presentationml.tags+xml"/>
  <Override PartName="/ppt/tags/tag1716.xml" ContentType="application/vnd.openxmlformats-officedocument.presentationml.tags+xml"/>
  <Override PartName="/ppt/tags/tag1717.xml" ContentType="application/vnd.openxmlformats-officedocument.presentationml.tags+xml"/>
  <Override PartName="/ppt/tags/tag1718.xml" ContentType="application/vnd.openxmlformats-officedocument.presentationml.tags+xml"/>
  <Override PartName="/ppt/tags/tag1719.xml" ContentType="application/vnd.openxmlformats-officedocument.presentationml.tags+xml"/>
  <Override PartName="/ppt/tags/tag1720.xml" ContentType="application/vnd.openxmlformats-officedocument.presentationml.tags+xml"/>
  <Override PartName="/ppt/tags/tag1721.xml" ContentType="application/vnd.openxmlformats-officedocument.presentationml.tags+xml"/>
  <Override PartName="/ppt/tags/tag1722.xml" ContentType="application/vnd.openxmlformats-officedocument.presentationml.tags+xml"/>
  <Override PartName="/ppt/tags/tag1723.xml" ContentType="application/vnd.openxmlformats-officedocument.presentationml.tags+xml"/>
  <Override PartName="/ppt/tags/tag1724.xml" ContentType="application/vnd.openxmlformats-officedocument.presentationml.tags+xml"/>
  <Override PartName="/ppt/tags/tag1725.xml" ContentType="application/vnd.openxmlformats-officedocument.presentationml.tags+xml"/>
  <Override PartName="/ppt/tags/tag1726.xml" ContentType="application/vnd.openxmlformats-officedocument.presentationml.tags+xml"/>
  <Override PartName="/ppt/tags/tag1727.xml" ContentType="application/vnd.openxmlformats-officedocument.presentationml.tags+xml"/>
  <Override PartName="/ppt/tags/tag1728.xml" ContentType="application/vnd.openxmlformats-officedocument.presentationml.tags+xml"/>
  <Override PartName="/ppt/tags/tag1729.xml" ContentType="application/vnd.openxmlformats-officedocument.presentationml.tags+xml"/>
  <Override PartName="/ppt/tags/tag1730.xml" ContentType="application/vnd.openxmlformats-officedocument.presentationml.tags+xml"/>
  <Override PartName="/ppt/tags/tag1731.xml" ContentType="application/vnd.openxmlformats-officedocument.presentationml.tags+xml"/>
  <Override PartName="/ppt/tags/tag1732.xml" ContentType="application/vnd.openxmlformats-officedocument.presentationml.tags+xml"/>
  <Override PartName="/ppt/tags/tag1733.xml" ContentType="application/vnd.openxmlformats-officedocument.presentationml.tags+xml"/>
  <Override PartName="/ppt/tags/tag1734.xml" ContentType="application/vnd.openxmlformats-officedocument.presentationml.tags+xml"/>
  <Override PartName="/ppt/tags/tag1735.xml" ContentType="application/vnd.openxmlformats-officedocument.presentationml.tags+xml"/>
  <Override PartName="/ppt/tags/tag1736.xml" ContentType="application/vnd.openxmlformats-officedocument.presentationml.tags+xml"/>
  <Override PartName="/ppt/tags/tag1737.xml" ContentType="application/vnd.openxmlformats-officedocument.presentationml.tags+xml"/>
  <Override PartName="/ppt/tags/tag1738.xml" ContentType="application/vnd.openxmlformats-officedocument.presentationml.tags+xml"/>
  <Override PartName="/ppt/tags/tag1739.xml" ContentType="application/vnd.openxmlformats-officedocument.presentationml.tags+xml"/>
  <Override PartName="/ppt/tags/tag1740.xml" ContentType="application/vnd.openxmlformats-officedocument.presentationml.tags+xml"/>
  <Override PartName="/ppt/tags/tag1741.xml" ContentType="application/vnd.openxmlformats-officedocument.presentationml.tags+xml"/>
  <Override PartName="/ppt/tags/tag1742.xml" ContentType="application/vnd.openxmlformats-officedocument.presentationml.tags+xml"/>
  <Override PartName="/ppt/tags/tag1743.xml" ContentType="application/vnd.openxmlformats-officedocument.presentationml.tags+xml"/>
  <Override PartName="/ppt/tags/tag1744.xml" ContentType="application/vnd.openxmlformats-officedocument.presentationml.tags+xml"/>
  <Override PartName="/ppt/tags/tag1745.xml" ContentType="application/vnd.openxmlformats-officedocument.presentationml.tags+xml"/>
  <Override PartName="/ppt/tags/tag1746.xml" ContentType="application/vnd.openxmlformats-officedocument.presentationml.tags+xml"/>
  <Override PartName="/ppt/tags/tag1747.xml" ContentType="application/vnd.openxmlformats-officedocument.presentationml.tags+xml"/>
  <Override PartName="/ppt/tags/tag1748.xml" ContentType="application/vnd.openxmlformats-officedocument.presentationml.tags+xml"/>
  <Override PartName="/ppt/tags/tag1749.xml" ContentType="application/vnd.openxmlformats-officedocument.presentationml.tags+xml"/>
  <Override PartName="/ppt/tags/tag1750.xml" ContentType="application/vnd.openxmlformats-officedocument.presentationml.tags+xml"/>
  <Override PartName="/ppt/tags/tag1751.xml" ContentType="application/vnd.openxmlformats-officedocument.presentationml.tags+xml"/>
  <Override PartName="/ppt/tags/tag1752.xml" ContentType="application/vnd.openxmlformats-officedocument.presentationml.tags+xml"/>
  <Override PartName="/ppt/tags/tag1753.xml" ContentType="application/vnd.openxmlformats-officedocument.presentationml.tags+xml"/>
  <Override PartName="/ppt/tags/tag1754.xml" ContentType="application/vnd.openxmlformats-officedocument.presentationml.tags+xml"/>
  <Override PartName="/ppt/tags/tag1755.xml" ContentType="application/vnd.openxmlformats-officedocument.presentationml.tags+xml"/>
  <Override PartName="/ppt/tags/tag1756.xml" ContentType="application/vnd.openxmlformats-officedocument.presentationml.tags+xml"/>
  <Override PartName="/ppt/tags/tag1757.xml" ContentType="application/vnd.openxmlformats-officedocument.presentationml.tags+xml"/>
  <Override PartName="/ppt/tags/tag1758.xml" ContentType="application/vnd.openxmlformats-officedocument.presentationml.tags+xml"/>
  <Override PartName="/ppt/tags/tag1759.xml" ContentType="application/vnd.openxmlformats-officedocument.presentationml.tags+xml"/>
  <Override PartName="/ppt/tags/tag1760.xml" ContentType="application/vnd.openxmlformats-officedocument.presentationml.tags+xml"/>
  <Override PartName="/ppt/tags/tag1761.xml" ContentType="application/vnd.openxmlformats-officedocument.presentationml.tags+xml"/>
  <Override PartName="/ppt/tags/tag1762.xml" ContentType="application/vnd.openxmlformats-officedocument.presentationml.tags+xml"/>
  <Override PartName="/ppt/tags/tag1763.xml" ContentType="application/vnd.openxmlformats-officedocument.presentationml.tags+xml"/>
  <Override PartName="/ppt/tags/tag1764.xml" ContentType="application/vnd.openxmlformats-officedocument.presentationml.tags+xml"/>
  <Override PartName="/ppt/tags/tag1765.xml" ContentType="application/vnd.openxmlformats-officedocument.presentationml.tags+xml"/>
  <Override PartName="/ppt/tags/tag1766.xml" ContentType="application/vnd.openxmlformats-officedocument.presentationml.tags+xml"/>
  <Override PartName="/ppt/tags/tag1767.xml" ContentType="application/vnd.openxmlformats-officedocument.presentationml.tags+xml"/>
  <Override PartName="/ppt/tags/tag1768.xml" ContentType="application/vnd.openxmlformats-officedocument.presentationml.tags+xml"/>
  <Override PartName="/ppt/tags/tag1769.xml" ContentType="application/vnd.openxmlformats-officedocument.presentationml.tags+xml"/>
  <Override PartName="/ppt/tags/tag1770.xml" ContentType="application/vnd.openxmlformats-officedocument.presentationml.tags+xml"/>
  <Override PartName="/ppt/tags/tag1771.xml" ContentType="application/vnd.openxmlformats-officedocument.presentationml.tags+xml"/>
  <Override PartName="/ppt/tags/tag1772.xml" ContentType="application/vnd.openxmlformats-officedocument.presentationml.tags+xml"/>
  <Override PartName="/ppt/tags/tag1773.xml" ContentType="application/vnd.openxmlformats-officedocument.presentationml.tags+xml"/>
  <Override PartName="/ppt/tags/tag1774.xml" ContentType="application/vnd.openxmlformats-officedocument.presentationml.tags+xml"/>
  <Override PartName="/ppt/tags/tag1775.xml" ContentType="application/vnd.openxmlformats-officedocument.presentationml.tags+xml"/>
  <Override PartName="/ppt/tags/tag1776.xml" ContentType="application/vnd.openxmlformats-officedocument.presentationml.tags+xml"/>
  <Override PartName="/ppt/tags/tag1777.xml" ContentType="application/vnd.openxmlformats-officedocument.presentationml.tags+xml"/>
  <Override PartName="/ppt/tags/tag1778.xml" ContentType="application/vnd.openxmlformats-officedocument.presentationml.tags+xml"/>
  <Override PartName="/ppt/tags/tag1779.xml" ContentType="application/vnd.openxmlformats-officedocument.presentationml.tags+xml"/>
  <Override PartName="/ppt/tags/tag1780.xml" ContentType="application/vnd.openxmlformats-officedocument.presentationml.tags+xml"/>
  <Override PartName="/ppt/tags/tag1781.xml" ContentType="application/vnd.openxmlformats-officedocument.presentationml.tags+xml"/>
  <Override PartName="/ppt/tags/tag1782.xml" ContentType="application/vnd.openxmlformats-officedocument.presentationml.tags+xml"/>
  <Override PartName="/ppt/tags/tag1783.xml" ContentType="application/vnd.openxmlformats-officedocument.presentationml.tags+xml"/>
  <Override PartName="/ppt/tags/tag1784.xml" ContentType="application/vnd.openxmlformats-officedocument.presentationml.tags+xml"/>
  <Override PartName="/ppt/tags/tag1785.xml" ContentType="application/vnd.openxmlformats-officedocument.presentationml.tags+xml"/>
  <Override PartName="/ppt/tags/tag1786.xml" ContentType="application/vnd.openxmlformats-officedocument.presentationml.tags+xml"/>
  <Override PartName="/ppt/tags/tag1787.xml" ContentType="application/vnd.openxmlformats-officedocument.presentationml.tags+xml"/>
  <Override PartName="/ppt/tags/tag1788.xml" ContentType="application/vnd.openxmlformats-officedocument.presentationml.tags+xml"/>
  <Override PartName="/ppt/tags/tag1789.xml" ContentType="application/vnd.openxmlformats-officedocument.presentationml.tags+xml"/>
  <Override PartName="/ppt/tags/tag1790.xml" ContentType="application/vnd.openxmlformats-officedocument.presentationml.tags+xml"/>
  <Override PartName="/ppt/tags/tag1791.xml" ContentType="application/vnd.openxmlformats-officedocument.presentationml.tags+xml"/>
  <Override PartName="/ppt/tags/tag1792.xml" ContentType="application/vnd.openxmlformats-officedocument.presentationml.tags+xml"/>
  <Override PartName="/ppt/tags/tag1793.xml" ContentType="application/vnd.openxmlformats-officedocument.presentationml.tags+xml"/>
  <Override PartName="/ppt/tags/tag1794.xml" ContentType="application/vnd.openxmlformats-officedocument.presentationml.tags+xml"/>
  <Override PartName="/ppt/tags/tag1795.xml" ContentType="application/vnd.openxmlformats-officedocument.presentationml.tags+xml"/>
  <Override PartName="/ppt/tags/tag1796.xml" ContentType="application/vnd.openxmlformats-officedocument.presentationml.tags+xml"/>
  <Override PartName="/ppt/tags/tag1797.xml" ContentType="application/vnd.openxmlformats-officedocument.presentationml.tags+xml"/>
  <Override PartName="/ppt/tags/tag1798.xml" ContentType="application/vnd.openxmlformats-officedocument.presentationml.tags+xml"/>
  <Override PartName="/ppt/theme/themeOverride32.xml" ContentType="application/vnd.openxmlformats-officedocument.themeOverride+xml"/>
  <Override PartName="/ppt/tags/tag1799.xml" ContentType="application/vnd.openxmlformats-officedocument.presentationml.tags+xml"/>
  <Override PartName="/ppt/tags/tag1800.xml" ContentType="application/vnd.openxmlformats-officedocument.presentationml.tags+xml"/>
  <Override PartName="/ppt/tags/tag1801.xml" ContentType="application/vnd.openxmlformats-officedocument.presentationml.tags+xml"/>
  <Override PartName="/ppt/tags/tag1802.xml" ContentType="application/vnd.openxmlformats-officedocument.presentationml.tags+xml"/>
  <Override PartName="/ppt/tags/tag1803.xml" ContentType="application/vnd.openxmlformats-officedocument.presentationml.tags+xml"/>
  <Override PartName="/ppt/tags/tag1804.xml" ContentType="application/vnd.openxmlformats-officedocument.presentationml.tags+xml"/>
  <Override PartName="/ppt/tags/tag1805.xml" ContentType="application/vnd.openxmlformats-officedocument.presentationml.tags+xml"/>
  <Override PartName="/ppt/tags/tag1806.xml" ContentType="application/vnd.openxmlformats-officedocument.presentationml.tags+xml"/>
  <Override PartName="/ppt/tags/tag1807.xml" ContentType="application/vnd.openxmlformats-officedocument.presentationml.tags+xml"/>
  <Override PartName="/ppt/tags/tag1808.xml" ContentType="application/vnd.openxmlformats-officedocument.presentationml.tags+xml"/>
  <Override PartName="/ppt/tags/tag1809.xml" ContentType="application/vnd.openxmlformats-officedocument.presentationml.tags+xml"/>
  <Override PartName="/ppt/tags/tag1810.xml" ContentType="application/vnd.openxmlformats-officedocument.presentationml.tags+xml"/>
  <Override PartName="/ppt/tags/tag1811.xml" ContentType="application/vnd.openxmlformats-officedocument.presentationml.tags+xml"/>
  <Override PartName="/ppt/tags/tag1812.xml" ContentType="application/vnd.openxmlformats-officedocument.presentationml.tags+xml"/>
  <Override PartName="/ppt/tags/tag1813.xml" ContentType="application/vnd.openxmlformats-officedocument.presentationml.tags+xml"/>
  <Override PartName="/ppt/tags/tag1814.xml" ContentType="application/vnd.openxmlformats-officedocument.presentationml.tags+xml"/>
  <Override PartName="/ppt/tags/tag1815.xml" ContentType="application/vnd.openxmlformats-officedocument.presentationml.tags+xml"/>
  <Override PartName="/ppt/tags/tag1816.xml" ContentType="application/vnd.openxmlformats-officedocument.presentationml.tags+xml"/>
  <Override PartName="/ppt/tags/tag1817.xml" ContentType="application/vnd.openxmlformats-officedocument.presentationml.tags+xml"/>
  <Override PartName="/ppt/tags/tag1818.xml" ContentType="application/vnd.openxmlformats-officedocument.presentationml.tags+xml"/>
  <Override PartName="/ppt/tags/tag1819.xml" ContentType="application/vnd.openxmlformats-officedocument.presentationml.tags+xml"/>
  <Override PartName="/ppt/tags/tag1820.xml" ContentType="application/vnd.openxmlformats-officedocument.presentationml.tags+xml"/>
  <Override PartName="/ppt/tags/tag1821.xml" ContentType="application/vnd.openxmlformats-officedocument.presentationml.tags+xml"/>
  <Override PartName="/ppt/tags/tag1822.xml" ContentType="application/vnd.openxmlformats-officedocument.presentationml.tags+xml"/>
  <Override PartName="/ppt/tags/tag1823.xml" ContentType="application/vnd.openxmlformats-officedocument.presentationml.tags+xml"/>
  <Override PartName="/ppt/tags/tag1824.xml" ContentType="application/vnd.openxmlformats-officedocument.presentationml.tags+xml"/>
  <Override PartName="/ppt/tags/tag1825.xml" ContentType="application/vnd.openxmlformats-officedocument.presentationml.tags+xml"/>
  <Override PartName="/ppt/tags/tag1826.xml" ContentType="application/vnd.openxmlformats-officedocument.presentationml.tags+xml"/>
  <Override PartName="/ppt/tags/tag1827.xml" ContentType="application/vnd.openxmlformats-officedocument.presentationml.tags+xml"/>
  <Override PartName="/ppt/tags/tag1828.xml" ContentType="application/vnd.openxmlformats-officedocument.presentationml.tags+xml"/>
  <Override PartName="/ppt/tags/tag1829.xml" ContentType="application/vnd.openxmlformats-officedocument.presentationml.tags+xml"/>
  <Override PartName="/ppt/tags/tag1830.xml" ContentType="application/vnd.openxmlformats-officedocument.presentationml.tags+xml"/>
  <Override PartName="/ppt/tags/tag1831.xml" ContentType="application/vnd.openxmlformats-officedocument.presentationml.tags+xml"/>
  <Override PartName="/ppt/tags/tag1832.xml" ContentType="application/vnd.openxmlformats-officedocument.presentationml.tags+xml"/>
  <Override PartName="/ppt/tags/tag1833.xml" ContentType="application/vnd.openxmlformats-officedocument.presentationml.tags+xml"/>
  <Override PartName="/ppt/tags/tag1834.xml" ContentType="application/vnd.openxmlformats-officedocument.presentationml.tags+xml"/>
  <Override PartName="/ppt/tags/tag1835.xml" ContentType="application/vnd.openxmlformats-officedocument.presentationml.tags+xml"/>
  <Override PartName="/ppt/tags/tag1836.xml" ContentType="application/vnd.openxmlformats-officedocument.presentationml.tags+xml"/>
  <Override PartName="/ppt/tags/tag1837.xml" ContentType="application/vnd.openxmlformats-officedocument.presentationml.tags+xml"/>
  <Override PartName="/ppt/tags/tag1838.xml" ContentType="application/vnd.openxmlformats-officedocument.presentationml.tags+xml"/>
  <Override PartName="/ppt/tags/tag1839.xml" ContentType="application/vnd.openxmlformats-officedocument.presentationml.tags+xml"/>
  <Override PartName="/ppt/tags/tag1840.xml" ContentType="application/vnd.openxmlformats-officedocument.presentationml.tags+xml"/>
  <Override PartName="/ppt/tags/tag1841.xml" ContentType="application/vnd.openxmlformats-officedocument.presentationml.tags+xml"/>
  <Override PartName="/ppt/tags/tag1842.xml" ContentType="application/vnd.openxmlformats-officedocument.presentationml.tags+xml"/>
  <Override PartName="/ppt/tags/tag1843.xml" ContentType="application/vnd.openxmlformats-officedocument.presentationml.tags+xml"/>
  <Override PartName="/ppt/tags/tag1844.xml" ContentType="application/vnd.openxmlformats-officedocument.presentationml.tags+xml"/>
  <Override PartName="/ppt/tags/tag1845.xml" ContentType="application/vnd.openxmlformats-officedocument.presentationml.tags+xml"/>
  <Override PartName="/ppt/tags/tag1846.xml" ContentType="application/vnd.openxmlformats-officedocument.presentationml.tags+xml"/>
  <Override PartName="/ppt/tags/tag1847.xml" ContentType="application/vnd.openxmlformats-officedocument.presentationml.tags+xml"/>
  <Override PartName="/ppt/tags/tag1848.xml" ContentType="application/vnd.openxmlformats-officedocument.presentationml.tags+xml"/>
  <Override PartName="/ppt/tags/tag1849.xml" ContentType="application/vnd.openxmlformats-officedocument.presentationml.tags+xml"/>
  <Override PartName="/ppt/tags/tag1850.xml" ContentType="application/vnd.openxmlformats-officedocument.presentationml.tags+xml"/>
  <Override PartName="/ppt/tags/tag1851.xml" ContentType="application/vnd.openxmlformats-officedocument.presentationml.tags+xml"/>
  <Override PartName="/ppt/tags/tag1852.xml" ContentType="application/vnd.openxmlformats-officedocument.presentationml.tags+xml"/>
  <Override PartName="/ppt/tags/tag1853.xml" ContentType="application/vnd.openxmlformats-officedocument.presentationml.tags+xml"/>
  <Override PartName="/ppt/tags/tag1854.xml" ContentType="application/vnd.openxmlformats-officedocument.presentationml.tags+xml"/>
  <Override PartName="/ppt/tags/tag1855.xml" ContentType="application/vnd.openxmlformats-officedocument.presentationml.tags+xml"/>
  <Override PartName="/ppt/tags/tag1856.xml" ContentType="application/vnd.openxmlformats-officedocument.presentationml.tags+xml"/>
  <Override PartName="/ppt/tags/tag1857.xml" ContentType="application/vnd.openxmlformats-officedocument.presentationml.tags+xml"/>
  <Override PartName="/ppt/tags/tag1858.xml" ContentType="application/vnd.openxmlformats-officedocument.presentationml.tags+xml"/>
  <Override PartName="/ppt/tags/tag1859.xml" ContentType="application/vnd.openxmlformats-officedocument.presentationml.tags+xml"/>
  <Override PartName="/ppt/tags/tag1860.xml" ContentType="application/vnd.openxmlformats-officedocument.presentationml.tags+xml"/>
  <Override PartName="/ppt/tags/tag1861.xml" ContentType="application/vnd.openxmlformats-officedocument.presentationml.tags+xml"/>
  <Override PartName="/ppt/tags/tag1862.xml" ContentType="application/vnd.openxmlformats-officedocument.presentationml.tags+xml"/>
  <Override PartName="/ppt/tags/tag1863.xml" ContentType="application/vnd.openxmlformats-officedocument.presentationml.tags+xml"/>
  <Override PartName="/ppt/tags/tag1864.xml" ContentType="application/vnd.openxmlformats-officedocument.presentationml.tags+xml"/>
  <Override PartName="/ppt/tags/tag1865.xml" ContentType="application/vnd.openxmlformats-officedocument.presentationml.tags+xml"/>
  <Override PartName="/ppt/tags/tag1866.xml" ContentType="application/vnd.openxmlformats-officedocument.presentationml.tags+xml"/>
  <Override PartName="/ppt/tags/tag1867.xml" ContentType="application/vnd.openxmlformats-officedocument.presentationml.tags+xml"/>
  <Override PartName="/ppt/tags/tag1868.xml" ContentType="application/vnd.openxmlformats-officedocument.presentationml.tags+xml"/>
  <Override PartName="/ppt/tags/tag1869.xml" ContentType="application/vnd.openxmlformats-officedocument.presentationml.tags+xml"/>
  <Override PartName="/ppt/tags/tag1870.xml" ContentType="application/vnd.openxmlformats-officedocument.presentationml.tags+xml"/>
  <Override PartName="/ppt/tags/tag1871.xml" ContentType="application/vnd.openxmlformats-officedocument.presentationml.tags+xml"/>
  <Override PartName="/ppt/tags/tag1872.xml" ContentType="application/vnd.openxmlformats-officedocument.presentationml.tags+xml"/>
  <Override PartName="/ppt/tags/tag1873.xml" ContentType="application/vnd.openxmlformats-officedocument.presentationml.tags+xml"/>
  <Override PartName="/ppt/tags/tag1874.xml" ContentType="application/vnd.openxmlformats-officedocument.presentationml.tags+xml"/>
  <Override PartName="/ppt/tags/tag1875.xml" ContentType="application/vnd.openxmlformats-officedocument.presentationml.tags+xml"/>
  <Override PartName="/ppt/tags/tag1876.xml" ContentType="application/vnd.openxmlformats-officedocument.presentationml.tags+xml"/>
  <Override PartName="/ppt/tags/tag1877.xml" ContentType="application/vnd.openxmlformats-officedocument.presentationml.tags+xml"/>
  <Override PartName="/ppt/tags/tag1878.xml" ContentType="application/vnd.openxmlformats-officedocument.presentationml.tags+xml"/>
  <Override PartName="/ppt/tags/tag1879.xml" ContentType="application/vnd.openxmlformats-officedocument.presentationml.tags+xml"/>
  <Override PartName="/ppt/tags/tag1880.xml" ContentType="application/vnd.openxmlformats-officedocument.presentationml.tags+xml"/>
  <Override PartName="/ppt/tags/tag1881.xml" ContentType="application/vnd.openxmlformats-officedocument.presentationml.tags+xml"/>
  <Override PartName="/ppt/tags/tag1882.xml" ContentType="application/vnd.openxmlformats-officedocument.presentationml.tags+xml"/>
  <Override PartName="/ppt/tags/tag1883.xml" ContentType="application/vnd.openxmlformats-officedocument.presentationml.tags+xml"/>
  <Override PartName="/ppt/tags/tag1884.xml" ContentType="application/vnd.openxmlformats-officedocument.presentationml.tags+xml"/>
  <Override PartName="/ppt/tags/tag1885.xml" ContentType="application/vnd.openxmlformats-officedocument.presentationml.tags+xml"/>
  <Override PartName="/ppt/tags/tag1886.xml" ContentType="application/vnd.openxmlformats-officedocument.presentationml.tags+xml"/>
  <Override PartName="/ppt/tags/tag1887.xml" ContentType="application/vnd.openxmlformats-officedocument.presentationml.tags+xml"/>
  <Override PartName="/ppt/tags/tag1888.xml" ContentType="application/vnd.openxmlformats-officedocument.presentationml.tags+xml"/>
  <Override PartName="/ppt/tags/tag1889.xml" ContentType="application/vnd.openxmlformats-officedocument.presentationml.tags+xml"/>
  <Override PartName="/ppt/tags/tag1890.xml" ContentType="application/vnd.openxmlformats-officedocument.presentationml.tags+xml"/>
  <Override PartName="/ppt/tags/tag1891.xml" ContentType="application/vnd.openxmlformats-officedocument.presentationml.tags+xml"/>
  <Override PartName="/ppt/tags/tag1892.xml" ContentType="application/vnd.openxmlformats-officedocument.presentationml.tags+xml"/>
  <Override PartName="/ppt/tags/tag1893.xml" ContentType="application/vnd.openxmlformats-officedocument.presentationml.tags+xml"/>
  <Override PartName="/ppt/tags/tag1894.xml" ContentType="application/vnd.openxmlformats-officedocument.presentationml.tags+xml"/>
  <Override PartName="/ppt/tags/tag1895.xml" ContentType="application/vnd.openxmlformats-officedocument.presentationml.tags+xml"/>
  <Override PartName="/ppt/tags/tag1896.xml" ContentType="application/vnd.openxmlformats-officedocument.presentationml.tags+xml"/>
  <Override PartName="/ppt/tags/tag1897.xml" ContentType="application/vnd.openxmlformats-officedocument.presentationml.tags+xml"/>
  <Override PartName="/ppt/tags/tag1898.xml" ContentType="application/vnd.openxmlformats-officedocument.presentationml.tags+xml"/>
  <Override PartName="/ppt/tags/tag1899.xml" ContentType="application/vnd.openxmlformats-officedocument.presentationml.tags+xml"/>
  <Override PartName="/ppt/tags/tag1900.xml" ContentType="application/vnd.openxmlformats-officedocument.presentationml.tags+xml"/>
  <Override PartName="/ppt/tags/tag1901.xml" ContentType="application/vnd.openxmlformats-officedocument.presentationml.tags+xml"/>
  <Override PartName="/ppt/tags/tag1902.xml" ContentType="application/vnd.openxmlformats-officedocument.presentationml.tags+xml"/>
  <Override PartName="/ppt/tags/tag1903.xml" ContentType="application/vnd.openxmlformats-officedocument.presentationml.tags+xml"/>
  <Override PartName="/ppt/tags/tag1904.xml" ContentType="application/vnd.openxmlformats-officedocument.presentationml.tags+xml"/>
  <Override PartName="/ppt/tags/tag1905.xml" ContentType="application/vnd.openxmlformats-officedocument.presentationml.tags+xml"/>
  <Override PartName="/ppt/tags/tag1906.xml" ContentType="application/vnd.openxmlformats-officedocument.presentationml.tags+xml"/>
  <Override PartName="/ppt/tags/tag1907.xml" ContentType="application/vnd.openxmlformats-officedocument.presentationml.tags+xml"/>
  <Override PartName="/ppt/tags/tag1908.xml" ContentType="application/vnd.openxmlformats-officedocument.presentationml.tags+xml"/>
  <Override PartName="/ppt/tags/tag1909.xml" ContentType="application/vnd.openxmlformats-officedocument.presentationml.tags+xml"/>
  <Override PartName="/ppt/tags/tag1910.xml" ContentType="application/vnd.openxmlformats-officedocument.presentationml.tags+xml"/>
  <Override PartName="/ppt/tags/tag1911.xml" ContentType="application/vnd.openxmlformats-officedocument.presentationml.tags+xml"/>
  <Override PartName="/ppt/tags/tag1912.xml" ContentType="application/vnd.openxmlformats-officedocument.presentationml.tags+xml"/>
  <Override PartName="/ppt/tags/tag1913.xml" ContentType="application/vnd.openxmlformats-officedocument.presentationml.tags+xml"/>
  <Override PartName="/ppt/tags/tag1914.xml" ContentType="application/vnd.openxmlformats-officedocument.presentationml.tags+xml"/>
  <Override PartName="/ppt/tags/tag1915.xml" ContentType="application/vnd.openxmlformats-officedocument.presentationml.tags+xml"/>
  <Override PartName="/ppt/tags/tag1916.xml" ContentType="application/vnd.openxmlformats-officedocument.presentationml.tags+xml"/>
  <Override PartName="/ppt/tags/tag1917.xml" ContentType="application/vnd.openxmlformats-officedocument.presentationml.tags+xml"/>
  <Override PartName="/ppt/tags/tag1918.xml" ContentType="application/vnd.openxmlformats-officedocument.presentationml.tags+xml"/>
  <Override PartName="/ppt/tags/tag1919.xml" ContentType="application/vnd.openxmlformats-officedocument.presentationml.tags+xml"/>
  <Override PartName="/ppt/tags/tag1920.xml" ContentType="application/vnd.openxmlformats-officedocument.presentationml.tags+xml"/>
  <Override PartName="/ppt/tags/tag1921.xml" ContentType="application/vnd.openxmlformats-officedocument.presentationml.tags+xml"/>
  <Override PartName="/ppt/tags/tag1922.xml" ContentType="application/vnd.openxmlformats-officedocument.presentationml.tags+xml"/>
  <Override PartName="/ppt/tags/tag1923.xml" ContentType="application/vnd.openxmlformats-officedocument.presentationml.tags+xml"/>
  <Override PartName="/ppt/tags/tag1924.xml" ContentType="application/vnd.openxmlformats-officedocument.presentationml.tags+xml"/>
  <Override PartName="/ppt/tags/tag1925.xml" ContentType="application/vnd.openxmlformats-officedocument.presentationml.tags+xml"/>
  <Override PartName="/ppt/tags/tag1926.xml" ContentType="application/vnd.openxmlformats-officedocument.presentationml.tags+xml"/>
  <Override PartName="/ppt/tags/tag1927.xml" ContentType="application/vnd.openxmlformats-officedocument.presentationml.tags+xml"/>
  <Override PartName="/ppt/tags/tag1928.xml" ContentType="application/vnd.openxmlformats-officedocument.presentationml.tags+xml"/>
  <Override PartName="/ppt/tags/tag1929.xml" ContentType="application/vnd.openxmlformats-officedocument.presentationml.tags+xml"/>
  <Override PartName="/ppt/tags/tag1930.xml" ContentType="application/vnd.openxmlformats-officedocument.presentationml.tags+xml"/>
  <Override PartName="/ppt/tags/tag1931.xml" ContentType="application/vnd.openxmlformats-officedocument.presentationml.tags+xml"/>
  <Override PartName="/ppt/tags/tag1932.xml" ContentType="application/vnd.openxmlformats-officedocument.presentationml.tags+xml"/>
  <Override PartName="/ppt/tags/tag1933.xml" ContentType="application/vnd.openxmlformats-officedocument.presentationml.tags+xml"/>
  <Override PartName="/ppt/tags/tag1934.xml" ContentType="application/vnd.openxmlformats-officedocument.presentationml.tags+xml"/>
  <Override PartName="/ppt/tags/tag1935.xml" ContentType="application/vnd.openxmlformats-officedocument.presentationml.tags+xml"/>
  <Override PartName="/ppt/tags/tag1936.xml" ContentType="application/vnd.openxmlformats-officedocument.presentationml.tags+xml"/>
  <Override PartName="/ppt/tags/tag1937.xml" ContentType="application/vnd.openxmlformats-officedocument.presentationml.tags+xml"/>
  <Override PartName="/ppt/tags/tag1938.xml" ContentType="application/vnd.openxmlformats-officedocument.presentationml.tags+xml"/>
  <Override PartName="/ppt/tags/tag1939.xml" ContentType="application/vnd.openxmlformats-officedocument.presentationml.tags+xml"/>
  <Override PartName="/ppt/tags/tag1940.xml" ContentType="application/vnd.openxmlformats-officedocument.presentationml.tags+xml"/>
  <Override PartName="/ppt/tags/tag1941.xml" ContentType="application/vnd.openxmlformats-officedocument.presentationml.tags+xml"/>
  <Override PartName="/ppt/tags/tag1942.xml" ContentType="application/vnd.openxmlformats-officedocument.presentationml.tags+xml"/>
  <Override PartName="/ppt/tags/tag1943.xml" ContentType="application/vnd.openxmlformats-officedocument.presentationml.tags+xml"/>
  <Override PartName="/ppt/tags/tag1944.xml" ContentType="application/vnd.openxmlformats-officedocument.presentationml.tags+xml"/>
  <Override PartName="/ppt/tags/tag1945.xml" ContentType="application/vnd.openxmlformats-officedocument.presentationml.tags+xml"/>
  <Override PartName="/ppt/tags/tag1946.xml" ContentType="application/vnd.openxmlformats-officedocument.presentationml.tags+xml"/>
  <Override PartName="/ppt/tags/tag1947.xml" ContentType="application/vnd.openxmlformats-officedocument.presentationml.tags+xml"/>
  <Override PartName="/ppt/tags/tag1948.xml" ContentType="application/vnd.openxmlformats-officedocument.presentationml.tags+xml"/>
  <Override PartName="/ppt/tags/tag1949.xml" ContentType="application/vnd.openxmlformats-officedocument.presentationml.tags+xml"/>
  <Override PartName="/ppt/tags/tag1950.xml" ContentType="application/vnd.openxmlformats-officedocument.presentationml.tags+xml"/>
  <Override PartName="/ppt/tags/tag1951.xml" ContentType="application/vnd.openxmlformats-officedocument.presentationml.tags+xml"/>
  <Override PartName="/ppt/tags/tag1952.xml" ContentType="application/vnd.openxmlformats-officedocument.presentationml.tags+xml"/>
  <Override PartName="/ppt/tags/tag1953.xml" ContentType="application/vnd.openxmlformats-officedocument.presentationml.tags+xml"/>
  <Override PartName="/ppt/tags/tag1954.xml" ContentType="application/vnd.openxmlformats-officedocument.presentationml.tags+xml"/>
  <Override PartName="/ppt/tags/tag1955.xml" ContentType="application/vnd.openxmlformats-officedocument.presentationml.tags+xml"/>
  <Override PartName="/ppt/tags/tag1956.xml" ContentType="application/vnd.openxmlformats-officedocument.presentationml.tags+xml"/>
  <Override PartName="/ppt/tags/tag1957.xml" ContentType="application/vnd.openxmlformats-officedocument.presentationml.tags+xml"/>
  <Override PartName="/ppt/tags/tag1958.xml" ContentType="application/vnd.openxmlformats-officedocument.presentationml.tags+xml"/>
  <Override PartName="/ppt/tags/tag1959.xml" ContentType="application/vnd.openxmlformats-officedocument.presentationml.tags+xml"/>
  <Override PartName="/ppt/tags/tag1960.xml" ContentType="application/vnd.openxmlformats-officedocument.presentationml.tags+xml"/>
  <Override PartName="/ppt/tags/tag1961.xml" ContentType="application/vnd.openxmlformats-officedocument.presentationml.tags+xml"/>
  <Override PartName="/ppt/tags/tag1962.xml" ContentType="application/vnd.openxmlformats-officedocument.presentationml.tags+xml"/>
  <Override PartName="/ppt/tags/tag1963.xml" ContentType="application/vnd.openxmlformats-officedocument.presentationml.tags+xml"/>
  <Override PartName="/ppt/tags/tag1964.xml" ContentType="application/vnd.openxmlformats-officedocument.presentationml.tags+xml"/>
  <Override PartName="/ppt/tags/tag1965.xml" ContentType="application/vnd.openxmlformats-officedocument.presentationml.tags+xml"/>
  <Override PartName="/ppt/tags/tag1966.xml" ContentType="application/vnd.openxmlformats-officedocument.presentationml.tags+xml"/>
  <Override PartName="/ppt/tags/tag1967.xml" ContentType="application/vnd.openxmlformats-officedocument.presentationml.tags+xml"/>
  <Override PartName="/ppt/tags/tag1968.xml" ContentType="application/vnd.openxmlformats-officedocument.presentationml.tags+xml"/>
  <Override PartName="/ppt/tags/tag1969.xml" ContentType="application/vnd.openxmlformats-officedocument.presentationml.tags+xml"/>
  <Override PartName="/ppt/tags/tag1970.xml" ContentType="application/vnd.openxmlformats-officedocument.presentationml.tags+xml"/>
  <Override PartName="/ppt/tags/tag1971.xml" ContentType="application/vnd.openxmlformats-officedocument.presentationml.tags+xml"/>
  <Override PartName="/ppt/tags/tag1972.xml" ContentType="application/vnd.openxmlformats-officedocument.presentationml.tags+xml"/>
  <Override PartName="/ppt/tags/tag1973.xml" ContentType="application/vnd.openxmlformats-officedocument.presentationml.tags+xml"/>
  <Override PartName="/ppt/tags/tag1974.xml" ContentType="application/vnd.openxmlformats-officedocument.presentationml.tags+xml"/>
  <Override PartName="/ppt/tags/tag1975.xml" ContentType="application/vnd.openxmlformats-officedocument.presentationml.tags+xml"/>
  <Override PartName="/ppt/tags/tag1976.xml" ContentType="application/vnd.openxmlformats-officedocument.presentationml.tags+xml"/>
  <Override PartName="/ppt/tags/tag1977.xml" ContentType="application/vnd.openxmlformats-officedocument.presentationml.tags+xml"/>
  <Override PartName="/ppt/tags/tag1978.xml" ContentType="application/vnd.openxmlformats-officedocument.presentationml.tags+xml"/>
  <Override PartName="/ppt/tags/tag1979.xml" ContentType="application/vnd.openxmlformats-officedocument.presentationml.tags+xml"/>
  <Override PartName="/ppt/tags/tag1980.xml" ContentType="application/vnd.openxmlformats-officedocument.presentationml.tags+xml"/>
  <Override PartName="/ppt/tags/tag1981.xml" ContentType="application/vnd.openxmlformats-officedocument.presentationml.tags+xml"/>
  <Override PartName="/ppt/tags/tag1982.xml" ContentType="application/vnd.openxmlformats-officedocument.presentationml.tags+xml"/>
  <Override PartName="/ppt/tags/tag1983.xml" ContentType="application/vnd.openxmlformats-officedocument.presentationml.tags+xml"/>
  <Override PartName="/ppt/tags/tag1984.xml" ContentType="application/vnd.openxmlformats-officedocument.presentationml.tags+xml"/>
  <Override PartName="/ppt/tags/tag1985.xml" ContentType="application/vnd.openxmlformats-officedocument.presentationml.tags+xml"/>
  <Override PartName="/ppt/tags/tag1986.xml" ContentType="application/vnd.openxmlformats-officedocument.presentationml.tags+xml"/>
  <Override PartName="/ppt/tags/tag1987.xml" ContentType="application/vnd.openxmlformats-officedocument.presentationml.tags+xml"/>
  <Override PartName="/ppt/tags/tag1988.xml" ContentType="application/vnd.openxmlformats-officedocument.presentationml.tags+xml"/>
  <Override PartName="/ppt/tags/tag1989.xml" ContentType="application/vnd.openxmlformats-officedocument.presentationml.tags+xml"/>
  <Override PartName="/ppt/tags/tag1990.xml" ContentType="application/vnd.openxmlformats-officedocument.presentationml.tags+xml"/>
  <Override PartName="/ppt/tags/tag1991.xml" ContentType="application/vnd.openxmlformats-officedocument.presentationml.tags+xml"/>
  <Override PartName="/ppt/tags/tag1992.xml" ContentType="application/vnd.openxmlformats-officedocument.presentationml.tags+xml"/>
  <Override PartName="/ppt/tags/tag1993.xml" ContentType="application/vnd.openxmlformats-officedocument.presentationml.tags+xml"/>
  <Override PartName="/ppt/tags/tag1994.xml" ContentType="application/vnd.openxmlformats-officedocument.presentationml.tags+xml"/>
  <Override PartName="/ppt/tags/tag1995.xml" ContentType="application/vnd.openxmlformats-officedocument.presentationml.tags+xml"/>
  <Override PartName="/ppt/tags/tag1996.xml" ContentType="application/vnd.openxmlformats-officedocument.presentationml.tags+xml"/>
  <Override PartName="/ppt/tags/tag1997.xml" ContentType="application/vnd.openxmlformats-officedocument.presentationml.tags+xml"/>
  <Override PartName="/ppt/tags/tag1998.xml" ContentType="application/vnd.openxmlformats-officedocument.presentationml.tags+xml"/>
  <Override PartName="/ppt/tags/tag1999.xml" ContentType="application/vnd.openxmlformats-officedocument.presentationml.tags+xml"/>
  <Override PartName="/ppt/tags/tag2000.xml" ContentType="application/vnd.openxmlformats-officedocument.presentationml.tags+xml"/>
  <Override PartName="/ppt/tags/tag2001.xml" ContentType="application/vnd.openxmlformats-officedocument.presentationml.tags+xml"/>
  <Override PartName="/ppt/tags/tag2002.xml" ContentType="application/vnd.openxmlformats-officedocument.presentationml.tags+xml"/>
  <Override PartName="/ppt/tags/tag2003.xml" ContentType="application/vnd.openxmlformats-officedocument.presentationml.tags+xml"/>
  <Override PartName="/ppt/tags/tag2004.xml" ContentType="application/vnd.openxmlformats-officedocument.presentationml.tags+xml"/>
  <Override PartName="/ppt/tags/tag2005.xml" ContentType="application/vnd.openxmlformats-officedocument.presentationml.tags+xml"/>
  <Override PartName="/ppt/tags/tag2006.xml" ContentType="application/vnd.openxmlformats-officedocument.presentationml.tags+xml"/>
  <Override PartName="/ppt/tags/tag2007.xml" ContentType="application/vnd.openxmlformats-officedocument.presentationml.tags+xml"/>
  <Override PartName="/ppt/tags/tag2008.xml" ContentType="application/vnd.openxmlformats-officedocument.presentationml.tags+xml"/>
  <Override PartName="/ppt/tags/tag2009.xml" ContentType="application/vnd.openxmlformats-officedocument.presentationml.tags+xml"/>
  <Override PartName="/ppt/tags/tag2010.xml" ContentType="application/vnd.openxmlformats-officedocument.presentationml.tags+xml"/>
  <Override PartName="/ppt/tags/tag2011.xml" ContentType="application/vnd.openxmlformats-officedocument.presentationml.tags+xml"/>
  <Override PartName="/ppt/tags/tag2012.xml" ContentType="application/vnd.openxmlformats-officedocument.presentationml.tags+xml"/>
  <Override PartName="/ppt/tags/tag2013.xml" ContentType="application/vnd.openxmlformats-officedocument.presentationml.tags+xml"/>
  <Override PartName="/ppt/tags/tag2014.xml" ContentType="application/vnd.openxmlformats-officedocument.presentationml.tags+xml"/>
  <Override PartName="/ppt/tags/tag2015.xml" ContentType="application/vnd.openxmlformats-officedocument.presentationml.tags+xml"/>
  <Override PartName="/ppt/tags/tag2016.xml" ContentType="application/vnd.openxmlformats-officedocument.presentationml.tags+xml"/>
  <Override PartName="/ppt/tags/tag2017.xml" ContentType="application/vnd.openxmlformats-officedocument.presentationml.tags+xml"/>
  <Override PartName="/ppt/tags/tag2018.xml" ContentType="application/vnd.openxmlformats-officedocument.presentationml.tags+xml"/>
  <Override PartName="/ppt/tags/tag2019.xml" ContentType="application/vnd.openxmlformats-officedocument.presentationml.tags+xml"/>
  <Override PartName="/ppt/tags/tag2020.xml" ContentType="application/vnd.openxmlformats-officedocument.presentationml.tags+xml"/>
  <Override PartName="/ppt/tags/tag2021.xml" ContentType="application/vnd.openxmlformats-officedocument.presentationml.tags+xml"/>
  <Override PartName="/ppt/tags/tag2022.xml" ContentType="application/vnd.openxmlformats-officedocument.presentationml.tags+xml"/>
  <Override PartName="/ppt/tags/tag2023.xml" ContentType="application/vnd.openxmlformats-officedocument.presentationml.tags+xml"/>
  <Override PartName="/ppt/tags/tag2024.xml" ContentType="application/vnd.openxmlformats-officedocument.presentationml.tags+xml"/>
  <Override PartName="/ppt/tags/tag2025.xml" ContentType="application/vnd.openxmlformats-officedocument.presentationml.tags+xml"/>
  <Override PartName="/ppt/tags/tag2026.xml" ContentType="application/vnd.openxmlformats-officedocument.presentationml.tags+xml"/>
  <Override PartName="/ppt/tags/tag2027.xml" ContentType="application/vnd.openxmlformats-officedocument.presentationml.tags+xml"/>
  <Override PartName="/ppt/tags/tag2028.xml" ContentType="application/vnd.openxmlformats-officedocument.presentationml.tags+xml"/>
  <Override PartName="/ppt/tags/tag2029.xml" ContentType="application/vnd.openxmlformats-officedocument.presentationml.tags+xml"/>
  <Override PartName="/ppt/tags/tag2030.xml" ContentType="application/vnd.openxmlformats-officedocument.presentationml.tags+xml"/>
  <Override PartName="/ppt/tags/tag2031.xml" ContentType="application/vnd.openxmlformats-officedocument.presentationml.tags+xml"/>
  <Override PartName="/ppt/tags/tag2032.xml" ContentType="application/vnd.openxmlformats-officedocument.presentationml.tags+xml"/>
  <Override PartName="/ppt/tags/tag2033.xml" ContentType="application/vnd.openxmlformats-officedocument.presentationml.tags+xml"/>
  <Override PartName="/ppt/tags/tag2034.xml" ContentType="application/vnd.openxmlformats-officedocument.presentationml.tags+xml"/>
  <Override PartName="/ppt/tags/tag2035.xml" ContentType="application/vnd.openxmlformats-officedocument.presentationml.tags+xml"/>
  <Override PartName="/ppt/tags/tag2036.xml" ContentType="application/vnd.openxmlformats-officedocument.presentationml.tags+xml"/>
  <Override PartName="/ppt/tags/tag2037.xml" ContentType="application/vnd.openxmlformats-officedocument.presentationml.tags+xml"/>
  <Override PartName="/ppt/tags/tag2038.xml" ContentType="application/vnd.openxmlformats-officedocument.presentationml.tags+xml"/>
  <Override PartName="/ppt/tags/tag2039.xml" ContentType="application/vnd.openxmlformats-officedocument.presentationml.tags+xml"/>
  <Override PartName="/ppt/tags/tag2040.xml" ContentType="application/vnd.openxmlformats-officedocument.presentationml.tags+xml"/>
  <Override PartName="/ppt/tags/tag2041.xml" ContentType="application/vnd.openxmlformats-officedocument.presentationml.tags+xml"/>
  <Override PartName="/ppt/tags/tag2042.xml" ContentType="application/vnd.openxmlformats-officedocument.presentationml.tags+xml"/>
  <Override PartName="/ppt/tags/tag2043.xml" ContentType="application/vnd.openxmlformats-officedocument.presentationml.tags+xml"/>
  <Override PartName="/ppt/tags/tag2044.xml" ContentType="application/vnd.openxmlformats-officedocument.presentationml.tags+xml"/>
  <Override PartName="/ppt/tags/tag2045.xml" ContentType="application/vnd.openxmlformats-officedocument.presentationml.tags+xml"/>
  <Override PartName="/ppt/tags/tag2046.xml" ContentType="application/vnd.openxmlformats-officedocument.presentationml.tags+xml"/>
  <Override PartName="/ppt/tags/tag2047.xml" ContentType="application/vnd.openxmlformats-officedocument.presentationml.tags+xml"/>
  <Override PartName="/ppt/tags/tag2048.xml" ContentType="application/vnd.openxmlformats-officedocument.presentationml.tags+xml"/>
  <Override PartName="/ppt/tags/tag2049.xml" ContentType="application/vnd.openxmlformats-officedocument.presentationml.tags+xml"/>
  <Override PartName="/ppt/tags/tag2050.xml" ContentType="application/vnd.openxmlformats-officedocument.presentationml.tags+xml"/>
  <Override PartName="/ppt/tags/tag2051.xml" ContentType="application/vnd.openxmlformats-officedocument.presentationml.tags+xml"/>
  <Override PartName="/ppt/tags/tag2052.xml" ContentType="application/vnd.openxmlformats-officedocument.presentationml.tags+xml"/>
  <Override PartName="/ppt/tags/tag2053.xml" ContentType="application/vnd.openxmlformats-officedocument.presentationml.tags+xml"/>
  <Override PartName="/ppt/tags/tag2054.xml" ContentType="application/vnd.openxmlformats-officedocument.presentationml.tags+xml"/>
  <Override PartName="/ppt/tags/tag2055.xml" ContentType="application/vnd.openxmlformats-officedocument.presentationml.tags+xml"/>
  <Override PartName="/ppt/tags/tag2056.xml" ContentType="application/vnd.openxmlformats-officedocument.presentationml.tags+xml"/>
  <Override PartName="/ppt/tags/tag2057.xml" ContentType="application/vnd.openxmlformats-officedocument.presentationml.tags+xml"/>
  <Override PartName="/ppt/tags/tag2058.xml" ContentType="application/vnd.openxmlformats-officedocument.presentationml.tags+xml"/>
  <Override PartName="/ppt/tags/tag2059.xml" ContentType="application/vnd.openxmlformats-officedocument.presentationml.tags+xml"/>
  <Override PartName="/ppt/tags/tag2060.xml" ContentType="application/vnd.openxmlformats-officedocument.presentationml.tags+xml"/>
  <Override PartName="/ppt/tags/tag2061.xml" ContentType="application/vnd.openxmlformats-officedocument.presentationml.tags+xml"/>
  <Override PartName="/ppt/tags/tag2062.xml" ContentType="application/vnd.openxmlformats-officedocument.presentationml.tags+xml"/>
  <Override PartName="/ppt/tags/tag2063.xml" ContentType="application/vnd.openxmlformats-officedocument.presentationml.tags+xml"/>
  <Override PartName="/ppt/tags/tag2064.xml" ContentType="application/vnd.openxmlformats-officedocument.presentationml.tags+xml"/>
  <Override PartName="/ppt/tags/tag2065.xml" ContentType="application/vnd.openxmlformats-officedocument.presentationml.tags+xml"/>
  <Override PartName="/ppt/tags/tag2066.xml" ContentType="application/vnd.openxmlformats-officedocument.presentationml.tags+xml"/>
  <Override PartName="/ppt/tags/tag2067.xml" ContentType="application/vnd.openxmlformats-officedocument.presentationml.tags+xml"/>
  <Override PartName="/ppt/tags/tag2068.xml" ContentType="application/vnd.openxmlformats-officedocument.presentationml.tags+xml"/>
  <Override PartName="/ppt/tags/tag2069.xml" ContentType="application/vnd.openxmlformats-officedocument.presentationml.tags+xml"/>
  <Override PartName="/ppt/tags/tag2070.xml" ContentType="application/vnd.openxmlformats-officedocument.presentationml.tags+xml"/>
  <Override PartName="/ppt/tags/tag2071.xml" ContentType="application/vnd.openxmlformats-officedocument.presentationml.tags+xml"/>
  <Override PartName="/ppt/tags/tag2072.xml" ContentType="application/vnd.openxmlformats-officedocument.presentationml.tags+xml"/>
  <Override PartName="/ppt/tags/tag2073.xml" ContentType="application/vnd.openxmlformats-officedocument.presentationml.tags+xml"/>
  <Override PartName="/ppt/tags/tag2074.xml" ContentType="application/vnd.openxmlformats-officedocument.presentationml.tags+xml"/>
  <Override PartName="/ppt/tags/tag2075.xml" ContentType="application/vnd.openxmlformats-officedocument.presentationml.tags+xml"/>
  <Override PartName="/ppt/tags/tag2076.xml" ContentType="application/vnd.openxmlformats-officedocument.presentationml.tags+xml"/>
  <Override PartName="/ppt/tags/tag2077.xml" ContentType="application/vnd.openxmlformats-officedocument.presentationml.tags+xml"/>
  <Override PartName="/ppt/tags/tag2078.xml" ContentType="application/vnd.openxmlformats-officedocument.presentationml.tags+xml"/>
  <Override PartName="/ppt/tags/tag2079.xml" ContentType="application/vnd.openxmlformats-officedocument.presentationml.tags+xml"/>
  <Override PartName="/ppt/tags/tag2080.xml" ContentType="application/vnd.openxmlformats-officedocument.presentationml.tags+xml"/>
  <Override PartName="/ppt/tags/tag2081.xml" ContentType="application/vnd.openxmlformats-officedocument.presentationml.tags+xml"/>
  <Override PartName="/ppt/tags/tag2082.xml" ContentType="application/vnd.openxmlformats-officedocument.presentationml.tags+xml"/>
  <Override PartName="/ppt/tags/tag2083.xml" ContentType="application/vnd.openxmlformats-officedocument.presentationml.tags+xml"/>
  <Override PartName="/ppt/tags/tag2084.xml" ContentType="application/vnd.openxmlformats-officedocument.presentationml.tags+xml"/>
  <Override PartName="/ppt/tags/tag2085.xml" ContentType="application/vnd.openxmlformats-officedocument.presentationml.tags+xml"/>
  <Override PartName="/ppt/tags/tag2086.xml" ContentType="application/vnd.openxmlformats-officedocument.presentationml.tags+xml"/>
  <Override PartName="/ppt/tags/tag2087.xml" ContentType="application/vnd.openxmlformats-officedocument.presentationml.tags+xml"/>
  <Override PartName="/ppt/tags/tag2088.xml" ContentType="application/vnd.openxmlformats-officedocument.presentationml.tags+xml"/>
  <Override PartName="/ppt/tags/tag2089.xml" ContentType="application/vnd.openxmlformats-officedocument.presentationml.tags+xml"/>
  <Override PartName="/ppt/tags/tag2090.xml" ContentType="application/vnd.openxmlformats-officedocument.presentationml.tags+xml"/>
  <Override PartName="/ppt/tags/tag2091.xml" ContentType="application/vnd.openxmlformats-officedocument.presentationml.tags+xml"/>
  <Override PartName="/ppt/tags/tag2092.xml" ContentType="application/vnd.openxmlformats-officedocument.presentationml.tags+xml"/>
  <Override PartName="/ppt/tags/tag2093.xml" ContentType="application/vnd.openxmlformats-officedocument.presentationml.tags+xml"/>
  <Override PartName="/ppt/tags/tag2094.xml" ContentType="application/vnd.openxmlformats-officedocument.presentationml.tags+xml"/>
  <Override PartName="/ppt/tags/tag2095.xml" ContentType="application/vnd.openxmlformats-officedocument.presentationml.tags+xml"/>
  <Override PartName="/ppt/tags/tag2096.xml" ContentType="application/vnd.openxmlformats-officedocument.presentationml.tags+xml"/>
  <Override PartName="/ppt/tags/tag2097.xml" ContentType="application/vnd.openxmlformats-officedocument.presentationml.tags+xml"/>
  <Override PartName="/ppt/tags/tag2098.xml" ContentType="application/vnd.openxmlformats-officedocument.presentationml.tags+xml"/>
  <Override PartName="/ppt/tags/tag2099.xml" ContentType="application/vnd.openxmlformats-officedocument.presentationml.tags+xml"/>
  <Override PartName="/ppt/tags/tag2100.xml" ContentType="application/vnd.openxmlformats-officedocument.presentationml.tags+xml"/>
  <Override PartName="/ppt/tags/tag2101.xml" ContentType="application/vnd.openxmlformats-officedocument.presentationml.tags+xml"/>
  <Override PartName="/ppt/tags/tag2102.xml" ContentType="application/vnd.openxmlformats-officedocument.presentationml.tags+xml"/>
  <Override PartName="/ppt/tags/tag2103.xml" ContentType="application/vnd.openxmlformats-officedocument.presentationml.tags+xml"/>
  <Override PartName="/ppt/tags/tag2104.xml" ContentType="application/vnd.openxmlformats-officedocument.presentationml.tags+xml"/>
  <Override PartName="/ppt/tags/tag2105.xml" ContentType="application/vnd.openxmlformats-officedocument.presentationml.tags+xml"/>
  <Override PartName="/ppt/tags/tag2106.xml" ContentType="application/vnd.openxmlformats-officedocument.presentationml.tags+xml"/>
  <Override PartName="/ppt/tags/tag2107.xml" ContentType="application/vnd.openxmlformats-officedocument.presentationml.tags+xml"/>
  <Override PartName="/ppt/tags/tag2108.xml" ContentType="application/vnd.openxmlformats-officedocument.presentationml.tags+xml"/>
  <Override PartName="/ppt/tags/tag2109.xml" ContentType="application/vnd.openxmlformats-officedocument.presentationml.tags+xml"/>
  <Override PartName="/ppt/tags/tag2110.xml" ContentType="application/vnd.openxmlformats-officedocument.presentationml.tags+xml"/>
  <Override PartName="/ppt/tags/tag2111.xml" ContentType="application/vnd.openxmlformats-officedocument.presentationml.tags+xml"/>
  <Override PartName="/ppt/tags/tag2112.xml" ContentType="application/vnd.openxmlformats-officedocument.presentationml.tags+xml"/>
  <Override PartName="/ppt/tags/tag2113.xml" ContentType="application/vnd.openxmlformats-officedocument.presentationml.tags+xml"/>
  <Override PartName="/ppt/tags/tag2114.xml" ContentType="application/vnd.openxmlformats-officedocument.presentationml.tags+xml"/>
  <Override PartName="/ppt/tags/tag2115.xml" ContentType="application/vnd.openxmlformats-officedocument.presentationml.tags+xml"/>
  <Override PartName="/ppt/notesSlides/notesSlide2.xml" ContentType="application/vnd.openxmlformats-officedocument.presentationml.notesSlide+xml"/>
  <Override PartName="/ppt/theme/themeOverride33.xml" ContentType="application/vnd.openxmlformats-officedocument.themeOverride+xml"/>
  <Override PartName="/ppt/tags/tag2116.xml" ContentType="application/vnd.openxmlformats-officedocument.presentationml.tags+xml"/>
  <Override PartName="/ppt/tags/tag2117.xml" ContentType="application/vnd.openxmlformats-officedocument.presentationml.tags+xml"/>
  <Override PartName="/ppt/tags/tag2118.xml" ContentType="application/vnd.openxmlformats-officedocument.presentationml.tags+xml"/>
  <Override PartName="/ppt/tags/tag2119.xml" ContentType="application/vnd.openxmlformats-officedocument.presentationml.tags+xml"/>
  <Override PartName="/ppt/tags/tag2120.xml" ContentType="application/vnd.openxmlformats-officedocument.presentationml.tags+xml"/>
  <Override PartName="/ppt/tags/tag2121.xml" ContentType="application/vnd.openxmlformats-officedocument.presentationml.tags+xml"/>
  <Override PartName="/ppt/tags/tag2122.xml" ContentType="application/vnd.openxmlformats-officedocument.presentationml.tags+xml"/>
  <Override PartName="/ppt/tags/tag2123.xml" ContentType="application/vnd.openxmlformats-officedocument.presentationml.tags+xml"/>
  <Override PartName="/ppt/tags/tag2124.xml" ContentType="application/vnd.openxmlformats-officedocument.presentationml.tags+xml"/>
  <Override PartName="/ppt/tags/tag2125.xml" ContentType="application/vnd.openxmlformats-officedocument.presentationml.tags+xml"/>
  <Override PartName="/ppt/tags/tag2126.xml" ContentType="application/vnd.openxmlformats-officedocument.presentationml.tags+xml"/>
  <Override PartName="/ppt/tags/tag2127.xml" ContentType="application/vnd.openxmlformats-officedocument.presentationml.tags+xml"/>
  <Override PartName="/ppt/tags/tag2128.xml" ContentType="application/vnd.openxmlformats-officedocument.presentationml.tags+xml"/>
  <Override PartName="/ppt/tags/tag2129.xml" ContentType="application/vnd.openxmlformats-officedocument.presentationml.tags+xml"/>
  <Override PartName="/ppt/tags/tag2130.xml" ContentType="application/vnd.openxmlformats-officedocument.presentationml.tags+xml"/>
  <Override PartName="/ppt/tags/tag2131.xml" ContentType="application/vnd.openxmlformats-officedocument.presentationml.tags+xml"/>
  <Override PartName="/ppt/tags/tag2132.xml" ContentType="application/vnd.openxmlformats-officedocument.presentationml.tags+xml"/>
  <Override PartName="/ppt/tags/tag2133.xml" ContentType="application/vnd.openxmlformats-officedocument.presentationml.tags+xml"/>
  <Override PartName="/ppt/tags/tag2134.xml" ContentType="application/vnd.openxmlformats-officedocument.presentationml.tags+xml"/>
  <Override PartName="/ppt/tags/tag2135.xml" ContentType="application/vnd.openxmlformats-officedocument.presentationml.tags+xml"/>
  <Override PartName="/ppt/tags/tag2136.xml" ContentType="application/vnd.openxmlformats-officedocument.presentationml.tags+xml"/>
  <Override PartName="/ppt/tags/tag2137.xml" ContentType="application/vnd.openxmlformats-officedocument.presentationml.tags+xml"/>
  <Override PartName="/ppt/tags/tag2138.xml" ContentType="application/vnd.openxmlformats-officedocument.presentationml.tags+xml"/>
  <Override PartName="/ppt/tags/tag2139.xml" ContentType="application/vnd.openxmlformats-officedocument.presentationml.tags+xml"/>
  <Override PartName="/ppt/tags/tag2140.xml" ContentType="application/vnd.openxmlformats-officedocument.presentationml.tags+xml"/>
  <Override PartName="/ppt/tags/tag2141.xml" ContentType="application/vnd.openxmlformats-officedocument.presentationml.tags+xml"/>
  <Override PartName="/ppt/tags/tag2142.xml" ContentType="application/vnd.openxmlformats-officedocument.presentationml.tags+xml"/>
  <Override PartName="/ppt/tags/tag2143.xml" ContentType="application/vnd.openxmlformats-officedocument.presentationml.tags+xml"/>
  <Override PartName="/ppt/tags/tag2144.xml" ContentType="application/vnd.openxmlformats-officedocument.presentationml.tags+xml"/>
  <Override PartName="/ppt/tags/tag2145.xml" ContentType="application/vnd.openxmlformats-officedocument.presentationml.tags+xml"/>
  <Override PartName="/ppt/tags/tag2146.xml" ContentType="application/vnd.openxmlformats-officedocument.presentationml.tags+xml"/>
  <Override PartName="/ppt/tags/tag2147.xml" ContentType="application/vnd.openxmlformats-officedocument.presentationml.tags+xml"/>
  <Override PartName="/ppt/tags/tag2148.xml" ContentType="application/vnd.openxmlformats-officedocument.presentationml.tags+xml"/>
  <Override PartName="/ppt/tags/tag2149.xml" ContentType="application/vnd.openxmlformats-officedocument.presentationml.tags+xml"/>
  <Override PartName="/ppt/tags/tag2150.xml" ContentType="application/vnd.openxmlformats-officedocument.presentationml.tags+xml"/>
  <Override PartName="/ppt/tags/tag2151.xml" ContentType="application/vnd.openxmlformats-officedocument.presentationml.tags+xml"/>
  <Override PartName="/ppt/tags/tag2152.xml" ContentType="application/vnd.openxmlformats-officedocument.presentationml.tags+xml"/>
  <Override PartName="/ppt/tags/tag2153.xml" ContentType="application/vnd.openxmlformats-officedocument.presentationml.tags+xml"/>
  <Override PartName="/ppt/tags/tag2154.xml" ContentType="application/vnd.openxmlformats-officedocument.presentationml.tags+xml"/>
  <Override PartName="/ppt/tags/tag2155.xml" ContentType="application/vnd.openxmlformats-officedocument.presentationml.tags+xml"/>
  <Override PartName="/ppt/tags/tag2156.xml" ContentType="application/vnd.openxmlformats-officedocument.presentationml.tags+xml"/>
  <Override PartName="/ppt/tags/tag2157.xml" ContentType="application/vnd.openxmlformats-officedocument.presentationml.tags+xml"/>
  <Override PartName="/ppt/tags/tag2158.xml" ContentType="application/vnd.openxmlformats-officedocument.presentationml.tags+xml"/>
  <Override PartName="/ppt/tags/tag2159.xml" ContentType="application/vnd.openxmlformats-officedocument.presentationml.tags+xml"/>
  <Override PartName="/ppt/tags/tag2160.xml" ContentType="application/vnd.openxmlformats-officedocument.presentationml.tags+xml"/>
  <Override PartName="/ppt/tags/tag2161.xml" ContentType="application/vnd.openxmlformats-officedocument.presentationml.tags+xml"/>
  <Override PartName="/ppt/tags/tag2162.xml" ContentType="application/vnd.openxmlformats-officedocument.presentationml.tags+xml"/>
  <Override PartName="/ppt/tags/tag2163.xml" ContentType="application/vnd.openxmlformats-officedocument.presentationml.tags+xml"/>
  <Override PartName="/ppt/tags/tag2164.xml" ContentType="application/vnd.openxmlformats-officedocument.presentationml.tags+xml"/>
  <Override PartName="/ppt/tags/tag2165.xml" ContentType="application/vnd.openxmlformats-officedocument.presentationml.tags+xml"/>
  <Override PartName="/ppt/tags/tag2166.xml" ContentType="application/vnd.openxmlformats-officedocument.presentationml.tags+xml"/>
  <Override PartName="/ppt/tags/tag2167.xml" ContentType="application/vnd.openxmlformats-officedocument.presentationml.tags+xml"/>
  <Override PartName="/ppt/tags/tag2168.xml" ContentType="application/vnd.openxmlformats-officedocument.presentationml.tags+xml"/>
  <Override PartName="/ppt/tags/tag2169.xml" ContentType="application/vnd.openxmlformats-officedocument.presentationml.tags+xml"/>
  <Override PartName="/ppt/tags/tag2170.xml" ContentType="application/vnd.openxmlformats-officedocument.presentationml.tags+xml"/>
  <Override PartName="/ppt/tags/tag2171.xml" ContentType="application/vnd.openxmlformats-officedocument.presentationml.tags+xml"/>
  <Override PartName="/ppt/tags/tag2172.xml" ContentType="application/vnd.openxmlformats-officedocument.presentationml.tags+xml"/>
  <Override PartName="/ppt/tags/tag2173.xml" ContentType="application/vnd.openxmlformats-officedocument.presentationml.tags+xml"/>
  <Override PartName="/ppt/tags/tag2174.xml" ContentType="application/vnd.openxmlformats-officedocument.presentationml.tags+xml"/>
  <Override PartName="/ppt/tags/tag2175.xml" ContentType="application/vnd.openxmlformats-officedocument.presentationml.tags+xml"/>
  <Override PartName="/ppt/tags/tag2176.xml" ContentType="application/vnd.openxmlformats-officedocument.presentationml.tags+xml"/>
  <Override PartName="/ppt/tags/tag2177.xml" ContentType="application/vnd.openxmlformats-officedocument.presentationml.tags+xml"/>
  <Override PartName="/ppt/tags/tag2178.xml" ContentType="application/vnd.openxmlformats-officedocument.presentationml.tags+xml"/>
  <Override PartName="/ppt/tags/tag2179.xml" ContentType="application/vnd.openxmlformats-officedocument.presentationml.tags+xml"/>
  <Override PartName="/ppt/tags/tag2180.xml" ContentType="application/vnd.openxmlformats-officedocument.presentationml.tags+xml"/>
  <Override PartName="/ppt/tags/tag2181.xml" ContentType="application/vnd.openxmlformats-officedocument.presentationml.tags+xml"/>
  <Override PartName="/ppt/tags/tag2182.xml" ContentType="application/vnd.openxmlformats-officedocument.presentationml.tags+xml"/>
  <Override PartName="/ppt/tags/tag2183.xml" ContentType="application/vnd.openxmlformats-officedocument.presentationml.tags+xml"/>
  <Override PartName="/ppt/tags/tag2184.xml" ContentType="application/vnd.openxmlformats-officedocument.presentationml.tags+xml"/>
  <Override PartName="/ppt/tags/tag2185.xml" ContentType="application/vnd.openxmlformats-officedocument.presentationml.tags+xml"/>
  <Override PartName="/ppt/tags/tag2186.xml" ContentType="application/vnd.openxmlformats-officedocument.presentationml.tags+xml"/>
  <Override PartName="/ppt/tags/tag2187.xml" ContentType="application/vnd.openxmlformats-officedocument.presentationml.tags+xml"/>
  <Override PartName="/ppt/tags/tag2188.xml" ContentType="application/vnd.openxmlformats-officedocument.presentationml.tags+xml"/>
  <Override PartName="/ppt/tags/tag2189.xml" ContentType="application/vnd.openxmlformats-officedocument.presentationml.tags+xml"/>
  <Override PartName="/ppt/tags/tag2190.xml" ContentType="application/vnd.openxmlformats-officedocument.presentationml.tags+xml"/>
  <Override PartName="/ppt/tags/tag2191.xml" ContentType="application/vnd.openxmlformats-officedocument.presentationml.tags+xml"/>
  <Override PartName="/ppt/tags/tag2192.xml" ContentType="application/vnd.openxmlformats-officedocument.presentationml.tags+xml"/>
  <Override PartName="/ppt/tags/tag2193.xml" ContentType="application/vnd.openxmlformats-officedocument.presentationml.tags+xml"/>
  <Override PartName="/ppt/tags/tag2194.xml" ContentType="application/vnd.openxmlformats-officedocument.presentationml.tags+xml"/>
  <Override PartName="/ppt/tags/tag2195.xml" ContentType="application/vnd.openxmlformats-officedocument.presentationml.tags+xml"/>
  <Override PartName="/ppt/tags/tag2196.xml" ContentType="application/vnd.openxmlformats-officedocument.presentationml.tags+xml"/>
  <Override PartName="/ppt/tags/tag2197.xml" ContentType="application/vnd.openxmlformats-officedocument.presentationml.tags+xml"/>
  <Override PartName="/ppt/tags/tag2198.xml" ContentType="application/vnd.openxmlformats-officedocument.presentationml.tags+xml"/>
  <Override PartName="/ppt/tags/tag2199.xml" ContentType="application/vnd.openxmlformats-officedocument.presentationml.tags+xml"/>
  <Override PartName="/ppt/tags/tag2200.xml" ContentType="application/vnd.openxmlformats-officedocument.presentationml.tags+xml"/>
  <Override PartName="/ppt/tags/tag2201.xml" ContentType="application/vnd.openxmlformats-officedocument.presentationml.tags+xml"/>
  <Override PartName="/ppt/tags/tag2202.xml" ContentType="application/vnd.openxmlformats-officedocument.presentationml.tags+xml"/>
  <Override PartName="/ppt/tags/tag2203.xml" ContentType="application/vnd.openxmlformats-officedocument.presentationml.tags+xml"/>
  <Override PartName="/ppt/tags/tag2204.xml" ContentType="application/vnd.openxmlformats-officedocument.presentationml.tags+xml"/>
  <Override PartName="/ppt/tags/tag2205.xml" ContentType="application/vnd.openxmlformats-officedocument.presentationml.tags+xml"/>
  <Override PartName="/ppt/tags/tag2206.xml" ContentType="application/vnd.openxmlformats-officedocument.presentationml.tags+xml"/>
  <Override PartName="/ppt/tags/tag2207.xml" ContentType="application/vnd.openxmlformats-officedocument.presentationml.tags+xml"/>
  <Override PartName="/ppt/tags/tag2208.xml" ContentType="application/vnd.openxmlformats-officedocument.presentationml.tags+xml"/>
  <Override PartName="/ppt/tags/tag2209.xml" ContentType="application/vnd.openxmlformats-officedocument.presentationml.tags+xml"/>
  <Override PartName="/ppt/tags/tag2210.xml" ContentType="application/vnd.openxmlformats-officedocument.presentationml.tags+xml"/>
  <Override PartName="/ppt/tags/tag2211.xml" ContentType="application/vnd.openxmlformats-officedocument.presentationml.tags+xml"/>
  <Override PartName="/ppt/tags/tag2212.xml" ContentType="application/vnd.openxmlformats-officedocument.presentationml.tags+xml"/>
  <Override PartName="/ppt/tags/tag2213.xml" ContentType="application/vnd.openxmlformats-officedocument.presentationml.tags+xml"/>
  <Override PartName="/ppt/tags/tag2214.xml" ContentType="application/vnd.openxmlformats-officedocument.presentationml.tags+xml"/>
  <Override PartName="/ppt/tags/tag2215.xml" ContentType="application/vnd.openxmlformats-officedocument.presentationml.tags+xml"/>
  <Override PartName="/ppt/tags/tag2216.xml" ContentType="application/vnd.openxmlformats-officedocument.presentationml.tags+xml"/>
  <Override PartName="/ppt/tags/tag2217.xml" ContentType="application/vnd.openxmlformats-officedocument.presentationml.tags+xml"/>
  <Override PartName="/ppt/tags/tag2218.xml" ContentType="application/vnd.openxmlformats-officedocument.presentationml.tags+xml"/>
  <Override PartName="/ppt/tags/tag2219.xml" ContentType="application/vnd.openxmlformats-officedocument.presentationml.tags+xml"/>
  <Override PartName="/ppt/tags/tag2220.xml" ContentType="application/vnd.openxmlformats-officedocument.presentationml.tags+xml"/>
  <Override PartName="/ppt/tags/tag2221.xml" ContentType="application/vnd.openxmlformats-officedocument.presentationml.tags+xml"/>
  <Override PartName="/ppt/tags/tag2222.xml" ContentType="application/vnd.openxmlformats-officedocument.presentationml.tags+xml"/>
  <Override PartName="/ppt/tags/tag2223.xml" ContentType="application/vnd.openxmlformats-officedocument.presentationml.tags+xml"/>
  <Override PartName="/ppt/tags/tag2224.xml" ContentType="application/vnd.openxmlformats-officedocument.presentationml.tags+xml"/>
  <Override PartName="/ppt/tags/tag2225.xml" ContentType="application/vnd.openxmlformats-officedocument.presentationml.tags+xml"/>
  <Override PartName="/ppt/tags/tag2226.xml" ContentType="application/vnd.openxmlformats-officedocument.presentationml.tags+xml"/>
  <Override PartName="/ppt/tags/tag2227.xml" ContentType="application/vnd.openxmlformats-officedocument.presentationml.tags+xml"/>
  <Override PartName="/ppt/tags/tag2228.xml" ContentType="application/vnd.openxmlformats-officedocument.presentationml.tags+xml"/>
  <Override PartName="/ppt/tags/tag2229.xml" ContentType="application/vnd.openxmlformats-officedocument.presentationml.tags+xml"/>
  <Override PartName="/ppt/tags/tag2230.xml" ContentType="application/vnd.openxmlformats-officedocument.presentationml.tags+xml"/>
  <Override PartName="/ppt/tags/tag2231.xml" ContentType="application/vnd.openxmlformats-officedocument.presentationml.tags+xml"/>
  <Override PartName="/ppt/tags/tag2232.xml" ContentType="application/vnd.openxmlformats-officedocument.presentationml.tags+xml"/>
  <Override PartName="/ppt/tags/tag2233.xml" ContentType="application/vnd.openxmlformats-officedocument.presentationml.tags+xml"/>
  <Override PartName="/ppt/tags/tag2234.xml" ContentType="application/vnd.openxmlformats-officedocument.presentationml.tags+xml"/>
  <Override PartName="/ppt/tags/tag2235.xml" ContentType="application/vnd.openxmlformats-officedocument.presentationml.tags+xml"/>
  <Override PartName="/ppt/tags/tag2236.xml" ContentType="application/vnd.openxmlformats-officedocument.presentationml.tags+xml"/>
  <Override PartName="/ppt/tags/tag2237.xml" ContentType="application/vnd.openxmlformats-officedocument.presentationml.tags+xml"/>
  <Override PartName="/ppt/tags/tag2238.xml" ContentType="application/vnd.openxmlformats-officedocument.presentationml.tags+xml"/>
  <Override PartName="/ppt/tags/tag2239.xml" ContentType="application/vnd.openxmlformats-officedocument.presentationml.tags+xml"/>
  <Override PartName="/ppt/tags/tag2240.xml" ContentType="application/vnd.openxmlformats-officedocument.presentationml.tags+xml"/>
  <Override PartName="/ppt/tags/tag2241.xml" ContentType="application/vnd.openxmlformats-officedocument.presentationml.tags+xml"/>
  <Override PartName="/ppt/tags/tag2242.xml" ContentType="application/vnd.openxmlformats-officedocument.presentationml.tags+xml"/>
  <Override PartName="/ppt/tags/tag2243.xml" ContentType="application/vnd.openxmlformats-officedocument.presentationml.tags+xml"/>
  <Override PartName="/ppt/tags/tag2244.xml" ContentType="application/vnd.openxmlformats-officedocument.presentationml.tags+xml"/>
  <Override PartName="/ppt/tags/tag2245.xml" ContentType="application/vnd.openxmlformats-officedocument.presentationml.tags+xml"/>
  <Override PartName="/ppt/tags/tag2246.xml" ContentType="application/vnd.openxmlformats-officedocument.presentationml.tags+xml"/>
  <Override PartName="/ppt/tags/tag2247.xml" ContentType="application/vnd.openxmlformats-officedocument.presentationml.tags+xml"/>
  <Override PartName="/ppt/tags/tag2248.xml" ContentType="application/vnd.openxmlformats-officedocument.presentationml.tags+xml"/>
  <Override PartName="/ppt/tags/tag2249.xml" ContentType="application/vnd.openxmlformats-officedocument.presentationml.tags+xml"/>
  <Override PartName="/ppt/tags/tag2250.xml" ContentType="application/vnd.openxmlformats-officedocument.presentationml.tags+xml"/>
  <Override PartName="/ppt/tags/tag2251.xml" ContentType="application/vnd.openxmlformats-officedocument.presentationml.tags+xml"/>
  <Override PartName="/ppt/tags/tag2252.xml" ContentType="application/vnd.openxmlformats-officedocument.presentationml.tags+xml"/>
  <Override PartName="/ppt/tags/tag2253.xml" ContentType="application/vnd.openxmlformats-officedocument.presentationml.tags+xml"/>
  <Override PartName="/ppt/tags/tag2254.xml" ContentType="application/vnd.openxmlformats-officedocument.presentationml.tags+xml"/>
  <Override PartName="/ppt/tags/tag2255.xml" ContentType="application/vnd.openxmlformats-officedocument.presentationml.tags+xml"/>
  <Override PartName="/ppt/tags/tag2256.xml" ContentType="application/vnd.openxmlformats-officedocument.presentationml.tags+xml"/>
  <Override PartName="/ppt/tags/tag2257.xml" ContentType="application/vnd.openxmlformats-officedocument.presentationml.tags+xml"/>
  <Override PartName="/ppt/tags/tag2258.xml" ContentType="application/vnd.openxmlformats-officedocument.presentationml.tags+xml"/>
  <Override PartName="/ppt/tags/tag2259.xml" ContentType="application/vnd.openxmlformats-officedocument.presentationml.tags+xml"/>
  <Override PartName="/ppt/tags/tag2260.xml" ContentType="application/vnd.openxmlformats-officedocument.presentationml.tags+xml"/>
  <Override PartName="/ppt/tags/tag2261.xml" ContentType="application/vnd.openxmlformats-officedocument.presentationml.tags+xml"/>
  <Override PartName="/ppt/tags/tag2262.xml" ContentType="application/vnd.openxmlformats-officedocument.presentationml.tags+xml"/>
  <Override PartName="/ppt/tags/tag2263.xml" ContentType="application/vnd.openxmlformats-officedocument.presentationml.tags+xml"/>
  <Override PartName="/ppt/tags/tag2264.xml" ContentType="application/vnd.openxmlformats-officedocument.presentationml.tags+xml"/>
  <Override PartName="/ppt/tags/tag2265.xml" ContentType="application/vnd.openxmlformats-officedocument.presentationml.tags+xml"/>
  <Override PartName="/ppt/tags/tag2266.xml" ContentType="application/vnd.openxmlformats-officedocument.presentationml.tags+xml"/>
  <Override PartName="/ppt/tags/tag2267.xml" ContentType="application/vnd.openxmlformats-officedocument.presentationml.tags+xml"/>
  <Override PartName="/ppt/tags/tag2268.xml" ContentType="application/vnd.openxmlformats-officedocument.presentationml.tags+xml"/>
  <Override PartName="/ppt/tags/tag2269.xml" ContentType="application/vnd.openxmlformats-officedocument.presentationml.tags+xml"/>
  <Override PartName="/ppt/tags/tag2270.xml" ContentType="application/vnd.openxmlformats-officedocument.presentationml.tags+xml"/>
  <Override PartName="/ppt/tags/tag2271.xml" ContentType="application/vnd.openxmlformats-officedocument.presentationml.tags+xml"/>
  <Override PartName="/ppt/tags/tag2272.xml" ContentType="application/vnd.openxmlformats-officedocument.presentationml.tags+xml"/>
  <Override PartName="/ppt/tags/tag2273.xml" ContentType="application/vnd.openxmlformats-officedocument.presentationml.tags+xml"/>
  <Override PartName="/ppt/tags/tag2274.xml" ContentType="application/vnd.openxmlformats-officedocument.presentationml.tags+xml"/>
  <Override PartName="/ppt/tags/tag2275.xml" ContentType="application/vnd.openxmlformats-officedocument.presentationml.tags+xml"/>
  <Override PartName="/ppt/tags/tag2276.xml" ContentType="application/vnd.openxmlformats-officedocument.presentationml.tags+xml"/>
  <Override PartName="/ppt/tags/tag2277.xml" ContentType="application/vnd.openxmlformats-officedocument.presentationml.tags+xml"/>
  <Override PartName="/ppt/tags/tag2278.xml" ContentType="application/vnd.openxmlformats-officedocument.presentationml.tags+xml"/>
  <Override PartName="/ppt/tags/tag2279.xml" ContentType="application/vnd.openxmlformats-officedocument.presentationml.tags+xml"/>
  <Override PartName="/ppt/tags/tag2280.xml" ContentType="application/vnd.openxmlformats-officedocument.presentationml.tags+xml"/>
  <Override PartName="/ppt/tags/tag2281.xml" ContentType="application/vnd.openxmlformats-officedocument.presentationml.tags+xml"/>
  <Override PartName="/ppt/tags/tag2282.xml" ContentType="application/vnd.openxmlformats-officedocument.presentationml.tags+xml"/>
  <Override PartName="/ppt/tags/tag2283.xml" ContentType="application/vnd.openxmlformats-officedocument.presentationml.tags+xml"/>
  <Override PartName="/ppt/tags/tag2284.xml" ContentType="application/vnd.openxmlformats-officedocument.presentationml.tags+xml"/>
  <Override PartName="/ppt/tags/tag2285.xml" ContentType="application/vnd.openxmlformats-officedocument.presentationml.tags+xml"/>
  <Override PartName="/ppt/tags/tag2286.xml" ContentType="application/vnd.openxmlformats-officedocument.presentationml.tags+xml"/>
  <Override PartName="/ppt/tags/tag2287.xml" ContentType="application/vnd.openxmlformats-officedocument.presentationml.tags+xml"/>
  <Override PartName="/ppt/tags/tag2288.xml" ContentType="application/vnd.openxmlformats-officedocument.presentationml.tags+xml"/>
  <Override PartName="/ppt/tags/tag2289.xml" ContentType="application/vnd.openxmlformats-officedocument.presentationml.tags+xml"/>
  <Override PartName="/ppt/tags/tag2290.xml" ContentType="application/vnd.openxmlformats-officedocument.presentationml.tags+xml"/>
  <Override PartName="/ppt/tags/tag2291.xml" ContentType="application/vnd.openxmlformats-officedocument.presentationml.tags+xml"/>
  <Override PartName="/ppt/tags/tag2292.xml" ContentType="application/vnd.openxmlformats-officedocument.presentationml.tags+xml"/>
  <Override PartName="/ppt/tags/tag2293.xml" ContentType="application/vnd.openxmlformats-officedocument.presentationml.tags+xml"/>
  <Override PartName="/ppt/tags/tag2294.xml" ContentType="application/vnd.openxmlformats-officedocument.presentationml.tags+xml"/>
  <Override PartName="/ppt/tags/tag2295.xml" ContentType="application/vnd.openxmlformats-officedocument.presentationml.tags+xml"/>
  <Override PartName="/ppt/tags/tag2296.xml" ContentType="application/vnd.openxmlformats-officedocument.presentationml.tags+xml"/>
  <Override PartName="/ppt/tags/tag2297.xml" ContentType="application/vnd.openxmlformats-officedocument.presentationml.tags+xml"/>
  <Override PartName="/ppt/tags/tag2298.xml" ContentType="application/vnd.openxmlformats-officedocument.presentationml.tags+xml"/>
  <Override PartName="/ppt/tags/tag2299.xml" ContentType="application/vnd.openxmlformats-officedocument.presentationml.tags+xml"/>
  <Override PartName="/ppt/tags/tag2300.xml" ContentType="application/vnd.openxmlformats-officedocument.presentationml.tags+xml"/>
  <Override PartName="/ppt/tags/tag2301.xml" ContentType="application/vnd.openxmlformats-officedocument.presentationml.tags+xml"/>
  <Override PartName="/ppt/tags/tag2302.xml" ContentType="application/vnd.openxmlformats-officedocument.presentationml.tags+xml"/>
  <Override PartName="/ppt/tags/tag2303.xml" ContentType="application/vnd.openxmlformats-officedocument.presentationml.tags+xml"/>
  <Override PartName="/ppt/tags/tag2304.xml" ContentType="application/vnd.openxmlformats-officedocument.presentationml.tags+xml"/>
  <Override PartName="/ppt/tags/tag2305.xml" ContentType="application/vnd.openxmlformats-officedocument.presentationml.tags+xml"/>
  <Override PartName="/ppt/tags/tag2306.xml" ContentType="application/vnd.openxmlformats-officedocument.presentationml.tags+xml"/>
  <Override PartName="/ppt/tags/tag2307.xml" ContentType="application/vnd.openxmlformats-officedocument.presentationml.tags+xml"/>
  <Override PartName="/ppt/tags/tag2308.xml" ContentType="application/vnd.openxmlformats-officedocument.presentationml.tags+xml"/>
  <Override PartName="/ppt/tags/tag2309.xml" ContentType="application/vnd.openxmlformats-officedocument.presentationml.tags+xml"/>
  <Override PartName="/ppt/tags/tag2310.xml" ContentType="application/vnd.openxmlformats-officedocument.presentationml.tags+xml"/>
  <Override PartName="/ppt/tags/tag2311.xml" ContentType="application/vnd.openxmlformats-officedocument.presentationml.tags+xml"/>
  <Override PartName="/ppt/tags/tag2312.xml" ContentType="application/vnd.openxmlformats-officedocument.presentationml.tags+xml"/>
  <Override PartName="/ppt/tags/tag2313.xml" ContentType="application/vnd.openxmlformats-officedocument.presentationml.tags+xml"/>
  <Override PartName="/ppt/tags/tag2314.xml" ContentType="application/vnd.openxmlformats-officedocument.presentationml.tags+xml"/>
  <Override PartName="/ppt/tags/tag2315.xml" ContentType="application/vnd.openxmlformats-officedocument.presentationml.tags+xml"/>
  <Override PartName="/ppt/tags/tag2316.xml" ContentType="application/vnd.openxmlformats-officedocument.presentationml.tags+xml"/>
  <Override PartName="/ppt/tags/tag2317.xml" ContentType="application/vnd.openxmlformats-officedocument.presentationml.tags+xml"/>
  <Override PartName="/ppt/tags/tag2318.xml" ContentType="application/vnd.openxmlformats-officedocument.presentationml.tags+xml"/>
  <Override PartName="/ppt/tags/tag2319.xml" ContentType="application/vnd.openxmlformats-officedocument.presentationml.tags+xml"/>
  <Override PartName="/ppt/tags/tag2320.xml" ContentType="application/vnd.openxmlformats-officedocument.presentationml.tags+xml"/>
  <Override PartName="/ppt/tags/tag2321.xml" ContentType="application/vnd.openxmlformats-officedocument.presentationml.tags+xml"/>
  <Override PartName="/ppt/tags/tag2322.xml" ContentType="application/vnd.openxmlformats-officedocument.presentationml.tags+xml"/>
  <Override PartName="/ppt/tags/tag2323.xml" ContentType="application/vnd.openxmlformats-officedocument.presentationml.tags+xml"/>
  <Override PartName="/ppt/tags/tag2324.xml" ContentType="application/vnd.openxmlformats-officedocument.presentationml.tags+xml"/>
  <Override PartName="/ppt/tags/tag2325.xml" ContentType="application/vnd.openxmlformats-officedocument.presentationml.tags+xml"/>
  <Override PartName="/ppt/tags/tag2326.xml" ContentType="application/vnd.openxmlformats-officedocument.presentationml.tags+xml"/>
  <Override PartName="/ppt/tags/tag2327.xml" ContentType="application/vnd.openxmlformats-officedocument.presentationml.tags+xml"/>
  <Override PartName="/ppt/tags/tag2328.xml" ContentType="application/vnd.openxmlformats-officedocument.presentationml.tags+xml"/>
  <Override PartName="/ppt/tags/tag2329.xml" ContentType="application/vnd.openxmlformats-officedocument.presentationml.tags+xml"/>
  <Override PartName="/ppt/tags/tag2330.xml" ContentType="application/vnd.openxmlformats-officedocument.presentationml.tags+xml"/>
  <Override PartName="/ppt/tags/tag2331.xml" ContentType="application/vnd.openxmlformats-officedocument.presentationml.tags+xml"/>
  <Override PartName="/ppt/tags/tag2332.xml" ContentType="application/vnd.openxmlformats-officedocument.presentationml.tags+xml"/>
  <Override PartName="/ppt/tags/tag2333.xml" ContentType="application/vnd.openxmlformats-officedocument.presentationml.tags+xml"/>
  <Override PartName="/ppt/tags/tag2334.xml" ContentType="application/vnd.openxmlformats-officedocument.presentationml.tags+xml"/>
  <Override PartName="/ppt/tags/tag2335.xml" ContentType="application/vnd.openxmlformats-officedocument.presentationml.tags+xml"/>
  <Override PartName="/ppt/tags/tag2336.xml" ContentType="application/vnd.openxmlformats-officedocument.presentationml.tags+xml"/>
  <Override PartName="/ppt/tags/tag2337.xml" ContentType="application/vnd.openxmlformats-officedocument.presentationml.tags+xml"/>
  <Override PartName="/ppt/tags/tag2338.xml" ContentType="application/vnd.openxmlformats-officedocument.presentationml.tags+xml"/>
  <Override PartName="/ppt/tags/tag2339.xml" ContentType="application/vnd.openxmlformats-officedocument.presentationml.tags+xml"/>
  <Override PartName="/ppt/tags/tag2340.xml" ContentType="application/vnd.openxmlformats-officedocument.presentationml.tags+xml"/>
  <Override PartName="/ppt/tags/tag2341.xml" ContentType="application/vnd.openxmlformats-officedocument.presentationml.tags+xml"/>
  <Override PartName="/ppt/tags/tag2342.xml" ContentType="application/vnd.openxmlformats-officedocument.presentationml.tags+xml"/>
  <Override PartName="/ppt/tags/tag2343.xml" ContentType="application/vnd.openxmlformats-officedocument.presentationml.tags+xml"/>
  <Override PartName="/ppt/tags/tag2344.xml" ContentType="application/vnd.openxmlformats-officedocument.presentationml.tags+xml"/>
  <Override PartName="/ppt/tags/tag2345.xml" ContentType="application/vnd.openxmlformats-officedocument.presentationml.tags+xml"/>
  <Override PartName="/ppt/tags/tag2346.xml" ContentType="application/vnd.openxmlformats-officedocument.presentationml.tags+xml"/>
  <Override PartName="/ppt/tags/tag2347.xml" ContentType="application/vnd.openxmlformats-officedocument.presentationml.tags+xml"/>
  <Override PartName="/ppt/tags/tag2348.xml" ContentType="application/vnd.openxmlformats-officedocument.presentationml.tags+xml"/>
  <Override PartName="/ppt/tags/tag2349.xml" ContentType="application/vnd.openxmlformats-officedocument.presentationml.tags+xml"/>
  <Override PartName="/ppt/tags/tag2350.xml" ContentType="application/vnd.openxmlformats-officedocument.presentationml.tags+xml"/>
  <Override PartName="/ppt/tags/tag2351.xml" ContentType="application/vnd.openxmlformats-officedocument.presentationml.tags+xml"/>
  <Override PartName="/ppt/tags/tag2352.xml" ContentType="application/vnd.openxmlformats-officedocument.presentationml.tags+xml"/>
  <Override PartName="/ppt/tags/tag2353.xml" ContentType="application/vnd.openxmlformats-officedocument.presentationml.tags+xml"/>
  <Override PartName="/ppt/tags/tag2354.xml" ContentType="application/vnd.openxmlformats-officedocument.presentationml.tags+xml"/>
  <Override PartName="/ppt/tags/tag2355.xml" ContentType="application/vnd.openxmlformats-officedocument.presentationml.tags+xml"/>
  <Override PartName="/ppt/tags/tag2356.xml" ContentType="application/vnd.openxmlformats-officedocument.presentationml.tags+xml"/>
  <Override PartName="/ppt/tags/tag2357.xml" ContentType="application/vnd.openxmlformats-officedocument.presentationml.tags+xml"/>
  <Override PartName="/ppt/tags/tag2358.xml" ContentType="application/vnd.openxmlformats-officedocument.presentationml.tags+xml"/>
  <Override PartName="/ppt/tags/tag2359.xml" ContentType="application/vnd.openxmlformats-officedocument.presentationml.tags+xml"/>
  <Override PartName="/ppt/tags/tag2360.xml" ContentType="application/vnd.openxmlformats-officedocument.presentationml.tags+xml"/>
  <Override PartName="/ppt/tags/tag2361.xml" ContentType="application/vnd.openxmlformats-officedocument.presentationml.tags+xml"/>
  <Override PartName="/ppt/tags/tag2362.xml" ContentType="application/vnd.openxmlformats-officedocument.presentationml.tags+xml"/>
  <Override PartName="/ppt/tags/tag2363.xml" ContentType="application/vnd.openxmlformats-officedocument.presentationml.tags+xml"/>
  <Override PartName="/ppt/tags/tag2364.xml" ContentType="application/vnd.openxmlformats-officedocument.presentationml.tags+xml"/>
  <Override PartName="/ppt/tags/tag2365.xml" ContentType="application/vnd.openxmlformats-officedocument.presentationml.tags+xml"/>
  <Override PartName="/ppt/tags/tag2366.xml" ContentType="application/vnd.openxmlformats-officedocument.presentationml.tags+xml"/>
  <Override PartName="/ppt/tags/tag2367.xml" ContentType="application/vnd.openxmlformats-officedocument.presentationml.tags+xml"/>
  <Override PartName="/ppt/tags/tag2368.xml" ContentType="application/vnd.openxmlformats-officedocument.presentationml.tags+xml"/>
  <Override PartName="/ppt/tags/tag2369.xml" ContentType="application/vnd.openxmlformats-officedocument.presentationml.tags+xml"/>
  <Override PartName="/ppt/tags/tag2370.xml" ContentType="application/vnd.openxmlformats-officedocument.presentationml.tags+xml"/>
  <Override PartName="/ppt/tags/tag2371.xml" ContentType="application/vnd.openxmlformats-officedocument.presentationml.tags+xml"/>
  <Override PartName="/ppt/tags/tag2372.xml" ContentType="application/vnd.openxmlformats-officedocument.presentationml.tags+xml"/>
  <Override PartName="/ppt/tags/tag2373.xml" ContentType="application/vnd.openxmlformats-officedocument.presentationml.tags+xml"/>
  <Override PartName="/ppt/tags/tag2374.xml" ContentType="application/vnd.openxmlformats-officedocument.presentationml.tags+xml"/>
  <Override PartName="/ppt/tags/tag2375.xml" ContentType="application/vnd.openxmlformats-officedocument.presentationml.tags+xml"/>
  <Override PartName="/ppt/tags/tag2376.xml" ContentType="application/vnd.openxmlformats-officedocument.presentationml.tags+xml"/>
  <Override PartName="/ppt/tags/tag2377.xml" ContentType="application/vnd.openxmlformats-officedocument.presentationml.tags+xml"/>
  <Override PartName="/ppt/tags/tag2378.xml" ContentType="application/vnd.openxmlformats-officedocument.presentationml.tags+xml"/>
  <Override PartName="/ppt/tags/tag2379.xml" ContentType="application/vnd.openxmlformats-officedocument.presentationml.tags+xml"/>
  <Override PartName="/ppt/tags/tag2380.xml" ContentType="application/vnd.openxmlformats-officedocument.presentationml.tags+xml"/>
  <Override PartName="/ppt/tags/tag2381.xml" ContentType="application/vnd.openxmlformats-officedocument.presentationml.tags+xml"/>
  <Override PartName="/ppt/tags/tag2382.xml" ContentType="application/vnd.openxmlformats-officedocument.presentationml.tags+xml"/>
  <Override PartName="/ppt/tags/tag2383.xml" ContentType="application/vnd.openxmlformats-officedocument.presentationml.tags+xml"/>
  <Override PartName="/ppt/tags/tag2384.xml" ContentType="application/vnd.openxmlformats-officedocument.presentationml.tags+xml"/>
  <Override PartName="/ppt/tags/tag2385.xml" ContentType="application/vnd.openxmlformats-officedocument.presentationml.tags+xml"/>
  <Override PartName="/ppt/tags/tag2386.xml" ContentType="application/vnd.openxmlformats-officedocument.presentationml.tags+xml"/>
  <Override PartName="/ppt/tags/tag2387.xml" ContentType="application/vnd.openxmlformats-officedocument.presentationml.tags+xml"/>
  <Override PartName="/ppt/tags/tag2388.xml" ContentType="application/vnd.openxmlformats-officedocument.presentationml.tags+xml"/>
  <Override PartName="/ppt/tags/tag2389.xml" ContentType="application/vnd.openxmlformats-officedocument.presentationml.tags+xml"/>
  <Override PartName="/ppt/tags/tag2390.xml" ContentType="application/vnd.openxmlformats-officedocument.presentationml.tags+xml"/>
  <Override PartName="/ppt/tags/tag2391.xml" ContentType="application/vnd.openxmlformats-officedocument.presentationml.tags+xml"/>
  <Override PartName="/ppt/tags/tag2392.xml" ContentType="application/vnd.openxmlformats-officedocument.presentationml.tags+xml"/>
  <Override PartName="/ppt/tags/tag2393.xml" ContentType="application/vnd.openxmlformats-officedocument.presentationml.tags+xml"/>
  <Override PartName="/ppt/tags/tag2394.xml" ContentType="application/vnd.openxmlformats-officedocument.presentationml.tags+xml"/>
  <Override PartName="/ppt/tags/tag2395.xml" ContentType="application/vnd.openxmlformats-officedocument.presentationml.tags+xml"/>
  <Override PartName="/ppt/tags/tag2396.xml" ContentType="application/vnd.openxmlformats-officedocument.presentationml.tags+xml"/>
  <Override PartName="/ppt/tags/tag2397.xml" ContentType="application/vnd.openxmlformats-officedocument.presentationml.tags+xml"/>
  <Override PartName="/ppt/tags/tag2398.xml" ContentType="application/vnd.openxmlformats-officedocument.presentationml.tags+xml"/>
  <Override PartName="/ppt/tags/tag2399.xml" ContentType="application/vnd.openxmlformats-officedocument.presentationml.tags+xml"/>
  <Override PartName="/ppt/tags/tag2400.xml" ContentType="application/vnd.openxmlformats-officedocument.presentationml.tags+xml"/>
  <Override PartName="/ppt/tags/tag2401.xml" ContentType="application/vnd.openxmlformats-officedocument.presentationml.tags+xml"/>
  <Override PartName="/ppt/tags/tag2402.xml" ContentType="application/vnd.openxmlformats-officedocument.presentationml.tags+xml"/>
  <Override PartName="/ppt/tags/tag2403.xml" ContentType="application/vnd.openxmlformats-officedocument.presentationml.tags+xml"/>
  <Override PartName="/ppt/tags/tag2404.xml" ContentType="application/vnd.openxmlformats-officedocument.presentationml.tags+xml"/>
  <Override PartName="/ppt/tags/tag2405.xml" ContentType="application/vnd.openxmlformats-officedocument.presentationml.tags+xml"/>
  <Override PartName="/ppt/tags/tag2406.xml" ContentType="application/vnd.openxmlformats-officedocument.presentationml.tags+xml"/>
  <Override PartName="/ppt/tags/tag2407.xml" ContentType="application/vnd.openxmlformats-officedocument.presentationml.tags+xml"/>
  <Override PartName="/ppt/tags/tag2408.xml" ContentType="application/vnd.openxmlformats-officedocument.presentationml.tags+xml"/>
  <Override PartName="/ppt/tags/tag2409.xml" ContentType="application/vnd.openxmlformats-officedocument.presentationml.tags+xml"/>
  <Override PartName="/ppt/tags/tag2410.xml" ContentType="application/vnd.openxmlformats-officedocument.presentationml.tags+xml"/>
  <Override PartName="/ppt/tags/tag2411.xml" ContentType="application/vnd.openxmlformats-officedocument.presentationml.tags+xml"/>
  <Override PartName="/ppt/tags/tag2412.xml" ContentType="application/vnd.openxmlformats-officedocument.presentationml.tags+xml"/>
  <Override PartName="/ppt/tags/tag2413.xml" ContentType="application/vnd.openxmlformats-officedocument.presentationml.tags+xml"/>
  <Override PartName="/ppt/tags/tag2414.xml" ContentType="application/vnd.openxmlformats-officedocument.presentationml.tags+xml"/>
  <Override PartName="/ppt/tags/tag2415.xml" ContentType="application/vnd.openxmlformats-officedocument.presentationml.tags+xml"/>
  <Override PartName="/ppt/tags/tag2416.xml" ContentType="application/vnd.openxmlformats-officedocument.presentationml.tags+xml"/>
  <Override PartName="/ppt/tags/tag2417.xml" ContentType="application/vnd.openxmlformats-officedocument.presentationml.tags+xml"/>
  <Override PartName="/ppt/tags/tag2418.xml" ContentType="application/vnd.openxmlformats-officedocument.presentationml.tags+xml"/>
  <Override PartName="/ppt/tags/tag2419.xml" ContentType="application/vnd.openxmlformats-officedocument.presentationml.tags+xml"/>
  <Override PartName="/ppt/tags/tag2420.xml" ContentType="application/vnd.openxmlformats-officedocument.presentationml.tags+xml"/>
  <Override PartName="/ppt/tags/tag2421.xml" ContentType="application/vnd.openxmlformats-officedocument.presentationml.tags+xml"/>
  <Override PartName="/ppt/tags/tag2422.xml" ContentType="application/vnd.openxmlformats-officedocument.presentationml.tags+xml"/>
  <Override PartName="/ppt/tags/tag2423.xml" ContentType="application/vnd.openxmlformats-officedocument.presentationml.tags+xml"/>
  <Override PartName="/ppt/tags/tag2424.xml" ContentType="application/vnd.openxmlformats-officedocument.presentationml.tags+xml"/>
  <Override PartName="/ppt/tags/tag2425.xml" ContentType="application/vnd.openxmlformats-officedocument.presentationml.tags+xml"/>
  <Override PartName="/ppt/tags/tag2426.xml" ContentType="application/vnd.openxmlformats-officedocument.presentationml.tags+xml"/>
  <Override PartName="/ppt/tags/tag2427.xml" ContentType="application/vnd.openxmlformats-officedocument.presentationml.tags+xml"/>
  <Override PartName="/ppt/tags/tag2428.xml" ContentType="application/vnd.openxmlformats-officedocument.presentationml.tags+xml"/>
  <Override PartName="/ppt/tags/tag2429.xml" ContentType="application/vnd.openxmlformats-officedocument.presentationml.tags+xml"/>
  <Override PartName="/ppt/tags/tag2430.xml" ContentType="application/vnd.openxmlformats-officedocument.presentationml.tags+xml"/>
  <Override PartName="/ppt/tags/tag2431.xml" ContentType="application/vnd.openxmlformats-officedocument.presentationml.tags+xml"/>
  <Override PartName="/ppt/tags/tag2432.xml" ContentType="application/vnd.openxmlformats-officedocument.presentationml.tags+xml"/>
  <Override PartName="/ppt/tags/tag2433.xml" ContentType="application/vnd.openxmlformats-officedocument.presentationml.tags+xml"/>
  <Override PartName="/ppt/tags/tag2434.xml" ContentType="application/vnd.openxmlformats-officedocument.presentationml.tags+xml"/>
  <Override PartName="/ppt/tags/tag2435.xml" ContentType="application/vnd.openxmlformats-officedocument.presentationml.tags+xml"/>
  <Override PartName="/ppt/tags/tag2436.xml" ContentType="application/vnd.openxmlformats-officedocument.presentationml.tags+xml"/>
  <Override PartName="/ppt/tags/tag2437.xml" ContentType="application/vnd.openxmlformats-officedocument.presentationml.tags+xml"/>
  <Override PartName="/ppt/tags/tag2438.xml" ContentType="application/vnd.openxmlformats-officedocument.presentationml.tags+xml"/>
  <Override PartName="/ppt/tags/tag2439.xml" ContentType="application/vnd.openxmlformats-officedocument.presentationml.tags+xml"/>
  <Override PartName="/ppt/tags/tag2440.xml" ContentType="application/vnd.openxmlformats-officedocument.presentationml.tags+xml"/>
  <Override PartName="/ppt/tags/tag2441.xml" ContentType="application/vnd.openxmlformats-officedocument.presentationml.tags+xml"/>
  <Override PartName="/ppt/tags/tag2442.xml" ContentType="application/vnd.openxmlformats-officedocument.presentationml.tags+xml"/>
  <Override PartName="/ppt/tags/tag2443.xml" ContentType="application/vnd.openxmlformats-officedocument.presentationml.tags+xml"/>
  <Override PartName="/ppt/tags/tag2444.xml" ContentType="application/vnd.openxmlformats-officedocument.presentationml.tags+xml"/>
  <Override PartName="/ppt/tags/tag2445.xml" ContentType="application/vnd.openxmlformats-officedocument.presentationml.tags+xml"/>
  <Override PartName="/ppt/tags/tag2446.xml" ContentType="application/vnd.openxmlformats-officedocument.presentationml.tags+xml"/>
  <Override PartName="/ppt/tags/tag2447.xml" ContentType="application/vnd.openxmlformats-officedocument.presentationml.tags+xml"/>
  <Override PartName="/ppt/tags/tag2448.xml" ContentType="application/vnd.openxmlformats-officedocument.presentationml.tags+xml"/>
  <Override PartName="/ppt/tags/tag2449.xml" ContentType="application/vnd.openxmlformats-officedocument.presentationml.tags+xml"/>
  <Override PartName="/ppt/tags/tag2450.xml" ContentType="application/vnd.openxmlformats-officedocument.presentationml.tags+xml"/>
  <Override PartName="/ppt/tags/tag2451.xml" ContentType="application/vnd.openxmlformats-officedocument.presentationml.tags+xml"/>
  <Override PartName="/ppt/tags/tag2452.xml" ContentType="application/vnd.openxmlformats-officedocument.presentationml.tags+xml"/>
  <Override PartName="/ppt/tags/tag2453.xml" ContentType="application/vnd.openxmlformats-officedocument.presentationml.tags+xml"/>
  <Override PartName="/ppt/tags/tag2454.xml" ContentType="application/vnd.openxmlformats-officedocument.presentationml.tags+xml"/>
  <Override PartName="/ppt/tags/tag2455.xml" ContentType="application/vnd.openxmlformats-officedocument.presentationml.tags+xml"/>
  <Override PartName="/ppt/tags/tag2456.xml" ContentType="application/vnd.openxmlformats-officedocument.presentationml.tags+xml"/>
  <Override PartName="/ppt/tags/tag2457.xml" ContentType="application/vnd.openxmlformats-officedocument.presentationml.tags+xml"/>
  <Override PartName="/ppt/tags/tag2458.xml" ContentType="application/vnd.openxmlformats-officedocument.presentationml.tags+xml"/>
  <Override PartName="/ppt/tags/tag2459.xml" ContentType="application/vnd.openxmlformats-officedocument.presentationml.tags+xml"/>
  <Override PartName="/ppt/tags/tag2460.xml" ContentType="application/vnd.openxmlformats-officedocument.presentationml.tags+xml"/>
  <Override PartName="/ppt/tags/tag2461.xml" ContentType="application/vnd.openxmlformats-officedocument.presentationml.tags+xml"/>
  <Override PartName="/ppt/tags/tag2462.xml" ContentType="application/vnd.openxmlformats-officedocument.presentationml.tags+xml"/>
  <Override PartName="/ppt/tags/tag2463.xml" ContentType="application/vnd.openxmlformats-officedocument.presentationml.tags+xml"/>
  <Override PartName="/ppt/tags/tag2464.xml" ContentType="application/vnd.openxmlformats-officedocument.presentationml.tags+xml"/>
  <Override PartName="/ppt/tags/tag2465.xml" ContentType="application/vnd.openxmlformats-officedocument.presentationml.tags+xml"/>
  <Override PartName="/ppt/tags/tag2466.xml" ContentType="application/vnd.openxmlformats-officedocument.presentationml.tags+xml"/>
  <Override PartName="/ppt/tags/tag2467.xml" ContentType="application/vnd.openxmlformats-officedocument.presentationml.tags+xml"/>
  <Override PartName="/ppt/tags/tag2468.xml" ContentType="application/vnd.openxmlformats-officedocument.presentationml.tags+xml"/>
  <Override PartName="/ppt/tags/tag2469.xml" ContentType="application/vnd.openxmlformats-officedocument.presentationml.tags+xml"/>
  <Override PartName="/ppt/tags/tag2470.xml" ContentType="application/vnd.openxmlformats-officedocument.presentationml.tags+xml"/>
  <Override PartName="/ppt/tags/tag2471.xml" ContentType="application/vnd.openxmlformats-officedocument.presentationml.tags+xml"/>
  <Override PartName="/ppt/tags/tag2472.xml" ContentType="application/vnd.openxmlformats-officedocument.presentationml.tags+xml"/>
  <Override PartName="/ppt/tags/tag2473.xml" ContentType="application/vnd.openxmlformats-officedocument.presentationml.tags+xml"/>
  <Override PartName="/ppt/tags/tag2474.xml" ContentType="application/vnd.openxmlformats-officedocument.presentationml.tags+xml"/>
  <Override PartName="/ppt/tags/tag2475.xml" ContentType="application/vnd.openxmlformats-officedocument.presentationml.tags+xml"/>
  <Override PartName="/ppt/tags/tag2476.xml" ContentType="application/vnd.openxmlformats-officedocument.presentationml.tags+xml"/>
  <Override PartName="/ppt/tags/tag2477.xml" ContentType="application/vnd.openxmlformats-officedocument.presentationml.tags+xml"/>
  <Override PartName="/ppt/tags/tag2478.xml" ContentType="application/vnd.openxmlformats-officedocument.presentationml.tags+xml"/>
  <Override PartName="/ppt/tags/tag2479.xml" ContentType="application/vnd.openxmlformats-officedocument.presentationml.tags+xml"/>
  <Override PartName="/ppt/tags/tag2480.xml" ContentType="application/vnd.openxmlformats-officedocument.presentationml.tags+xml"/>
  <Override PartName="/ppt/tags/tag2481.xml" ContentType="application/vnd.openxmlformats-officedocument.presentationml.tags+xml"/>
  <Override PartName="/ppt/tags/tag2482.xml" ContentType="application/vnd.openxmlformats-officedocument.presentationml.tags+xml"/>
  <Override PartName="/ppt/tags/tag2483.xml" ContentType="application/vnd.openxmlformats-officedocument.presentationml.tags+xml"/>
  <Override PartName="/ppt/tags/tag2484.xml" ContentType="application/vnd.openxmlformats-officedocument.presentationml.tags+xml"/>
  <Override PartName="/ppt/tags/tag2485.xml" ContentType="application/vnd.openxmlformats-officedocument.presentationml.tags+xml"/>
  <Override PartName="/ppt/tags/tag2486.xml" ContentType="application/vnd.openxmlformats-officedocument.presentationml.tags+xml"/>
  <Override PartName="/ppt/tags/tag2487.xml" ContentType="application/vnd.openxmlformats-officedocument.presentationml.tags+xml"/>
  <Override PartName="/ppt/notesSlides/notesSlide3.xml" ContentType="application/vnd.openxmlformats-officedocument.presentationml.notesSlide+xml"/>
  <Override PartName="/ppt/theme/themeOverride34.xml" ContentType="application/vnd.openxmlformats-officedocument.themeOverride+xml"/>
  <Override PartName="/ppt/tags/tag2488.xml" ContentType="application/vnd.openxmlformats-officedocument.presentationml.tags+xml"/>
  <Override PartName="/ppt/tags/tag2489.xml" ContentType="application/vnd.openxmlformats-officedocument.presentationml.tags+xml"/>
  <Override PartName="/ppt/tags/tag2490.xml" ContentType="application/vnd.openxmlformats-officedocument.presentationml.tags+xml"/>
  <Override PartName="/ppt/tags/tag2491.xml" ContentType="application/vnd.openxmlformats-officedocument.presentationml.tags+xml"/>
  <Override PartName="/ppt/tags/tag2492.xml" ContentType="application/vnd.openxmlformats-officedocument.presentationml.tags+xml"/>
  <Override PartName="/ppt/tags/tag2493.xml" ContentType="application/vnd.openxmlformats-officedocument.presentationml.tags+xml"/>
  <Override PartName="/ppt/tags/tag2494.xml" ContentType="application/vnd.openxmlformats-officedocument.presentationml.tags+xml"/>
  <Override PartName="/ppt/tags/tag2495.xml" ContentType="application/vnd.openxmlformats-officedocument.presentationml.tags+xml"/>
  <Override PartName="/ppt/tags/tag2496.xml" ContentType="application/vnd.openxmlformats-officedocument.presentationml.tags+xml"/>
  <Override PartName="/ppt/tags/tag2497.xml" ContentType="application/vnd.openxmlformats-officedocument.presentationml.tags+xml"/>
  <Override PartName="/ppt/tags/tag2498.xml" ContentType="application/vnd.openxmlformats-officedocument.presentationml.tags+xml"/>
  <Override PartName="/ppt/tags/tag2499.xml" ContentType="application/vnd.openxmlformats-officedocument.presentationml.tags+xml"/>
  <Override PartName="/ppt/tags/tag2500.xml" ContentType="application/vnd.openxmlformats-officedocument.presentationml.tags+xml"/>
  <Override PartName="/ppt/tags/tag2501.xml" ContentType="application/vnd.openxmlformats-officedocument.presentationml.tags+xml"/>
  <Override PartName="/ppt/tags/tag2502.xml" ContentType="application/vnd.openxmlformats-officedocument.presentationml.tags+xml"/>
  <Override PartName="/ppt/tags/tag2503.xml" ContentType="application/vnd.openxmlformats-officedocument.presentationml.tags+xml"/>
  <Override PartName="/ppt/tags/tag2504.xml" ContentType="application/vnd.openxmlformats-officedocument.presentationml.tags+xml"/>
  <Override PartName="/ppt/tags/tag2505.xml" ContentType="application/vnd.openxmlformats-officedocument.presentationml.tags+xml"/>
  <Override PartName="/ppt/tags/tag2506.xml" ContentType="application/vnd.openxmlformats-officedocument.presentationml.tags+xml"/>
  <Override PartName="/ppt/tags/tag2507.xml" ContentType="application/vnd.openxmlformats-officedocument.presentationml.tags+xml"/>
  <Override PartName="/ppt/tags/tag2508.xml" ContentType="application/vnd.openxmlformats-officedocument.presentationml.tags+xml"/>
  <Override PartName="/ppt/tags/tag2509.xml" ContentType="application/vnd.openxmlformats-officedocument.presentationml.tags+xml"/>
  <Override PartName="/ppt/tags/tag2510.xml" ContentType="application/vnd.openxmlformats-officedocument.presentationml.tags+xml"/>
  <Override PartName="/ppt/tags/tag2511.xml" ContentType="application/vnd.openxmlformats-officedocument.presentationml.tags+xml"/>
  <Override PartName="/ppt/tags/tag2512.xml" ContentType="application/vnd.openxmlformats-officedocument.presentationml.tags+xml"/>
  <Override PartName="/ppt/tags/tag2513.xml" ContentType="application/vnd.openxmlformats-officedocument.presentationml.tags+xml"/>
  <Override PartName="/ppt/tags/tag2514.xml" ContentType="application/vnd.openxmlformats-officedocument.presentationml.tags+xml"/>
  <Override PartName="/ppt/tags/tag2515.xml" ContentType="application/vnd.openxmlformats-officedocument.presentationml.tags+xml"/>
  <Override PartName="/ppt/tags/tag2516.xml" ContentType="application/vnd.openxmlformats-officedocument.presentationml.tags+xml"/>
  <Override PartName="/ppt/tags/tag2517.xml" ContentType="application/vnd.openxmlformats-officedocument.presentationml.tags+xml"/>
  <Override PartName="/ppt/tags/tag2518.xml" ContentType="application/vnd.openxmlformats-officedocument.presentationml.tags+xml"/>
  <Override PartName="/ppt/tags/tag2519.xml" ContentType="application/vnd.openxmlformats-officedocument.presentationml.tags+xml"/>
  <Override PartName="/ppt/tags/tag2520.xml" ContentType="application/vnd.openxmlformats-officedocument.presentationml.tags+xml"/>
  <Override PartName="/ppt/tags/tag2521.xml" ContentType="application/vnd.openxmlformats-officedocument.presentationml.tags+xml"/>
  <Override PartName="/ppt/tags/tag2522.xml" ContentType="application/vnd.openxmlformats-officedocument.presentationml.tags+xml"/>
  <Override PartName="/ppt/tags/tag2523.xml" ContentType="application/vnd.openxmlformats-officedocument.presentationml.tags+xml"/>
  <Override PartName="/ppt/tags/tag2524.xml" ContentType="application/vnd.openxmlformats-officedocument.presentationml.tags+xml"/>
  <Override PartName="/ppt/tags/tag2525.xml" ContentType="application/vnd.openxmlformats-officedocument.presentationml.tags+xml"/>
  <Override PartName="/ppt/tags/tag2526.xml" ContentType="application/vnd.openxmlformats-officedocument.presentationml.tags+xml"/>
  <Override PartName="/ppt/tags/tag2527.xml" ContentType="application/vnd.openxmlformats-officedocument.presentationml.tags+xml"/>
  <Override PartName="/ppt/tags/tag2528.xml" ContentType="application/vnd.openxmlformats-officedocument.presentationml.tags+xml"/>
  <Override PartName="/ppt/tags/tag2529.xml" ContentType="application/vnd.openxmlformats-officedocument.presentationml.tags+xml"/>
  <Override PartName="/ppt/tags/tag2530.xml" ContentType="application/vnd.openxmlformats-officedocument.presentationml.tags+xml"/>
  <Override PartName="/ppt/tags/tag2531.xml" ContentType="application/vnd.openxmlformats-officedocument.presentationml.tags+xml"/>
  <Override PartName="/ppt/tags/tag2532.xml" ContentType="application/vnd.openxmlformats-officedocument.presentationml.tags+xml"/>
  <Override PartName="/ppt/tags/tag2533.xml" ContentType="application/vnd.openxmlformats-officedocument.presentationml.tags+xml"/>
  <Override PartName="/ppt/tags/tag2534.xml" ContentType="application/vnd.openxmlformats-officedocument.presentationml.tags+xml"/>
  <Override PartName="/ppt/tags/tag2535.xml" ContentType="application/vnd.openxmlformats-officedocument.presentationml.tags+xml"/>
  <Override PartName="/ppt/tags/tag2536.xml" ContentType="application/vnd.openxmlformats-officedocument.presentationml.tags+xml"/>
  <Override PartName="/ppt/tags/tag2537.xml" ContentType="application/vnd.openxmlformats-officedocument.presentationml.tags+xml"/>
  <Override PartName="/ppt/tags/tag2538.xml" ContentType="application/vnd.openxmlformats-officedocument.presentationml.tags+xml"/>
  <Override PartName="/ppt/tags/tag2539.xml" ContentType="application/vnd.openxmlformats-officedocument.presentationml.tags+xml"/>
  <Override PartName="/ppt/tags/tag2540.xml" ContentType="application/vnd.openxmlformats-officedocument.presentationml.tags+xml"/>
  <Override PartName="/ppt/tags/tag2541.xml" ContentType="application/vnd.openxmlformats-officedocument.presentationml.tags+xml"/>
  <Override PartName="/ppt/tags/tag2542.xml" ContentType="application/vnd.openxmlformats-officedocument.presentationml.tags+xml"/>
  <Override PartName="/ppt/tags/tag2543.xml" ContentType="application/vnd.openxmlformats-officedocument.presentationml.tags+xml"/>
  <Override PartName="/ppt/tags/tag2544.xml" ContentType="application/vnd.openxmlformats-officedocument.presentationml.tags+xml"/>
  <Override PartName="/ppt/tags/tag2545.xml" ContentType="application/vnd.openxmlformats-officedocument.presentationml.tags+xml"/>
  <Override PartName="/ppt/tags/tag2546.xml" ContentType="application/vnd.openxmlformats-officedocument.presentationml.tags+xml"/>
  <Override PartName="/ppt/tags/tag2547.xml" ContentType="application/vnd.openxmlformats-officedocument.presentationml.tags+xml"/>
  <Override PartName="/ppt/tags/tag2548.xml" ContentType="application/vnd.openxmlformats-officedocument.presentationml.tags+xml"/>
  <Override PartName="/ppt/tags/tag2549.xml" ContentType="application/vnd.openxmlformats-officedocument.presentationml.tags+xml"/>
  <Override PartName="/ppt/tags/tag2550.xml" ContentType="application/vnd.openxmlformats-officedocument.presentationml.tags+xml"/>
  <Override PartName="/ppt/tags/tag2551.xml" ContentType="application/vnd.openxmlformats-officedocument.presentationml.tags+xml"/>
  <Override PartName="/ppt/tags/tag2552.xml" ContentType="application/vnd.openxmlformats-officedocument.presentationml.tags+xml"/>
  <Override PartName="/ppt/tags/tag2553.xml" ContentType="application/vnd.openxmlformats-officedocument.presentationml.tags+xml"/>
  <Override PartName="/ppt/tags/tag2554.xml" ContentType="application/vnd.openxmlformats-officedocument.presentationml.tags+xml"/>
  <Override PartName="/ppt/tags/tag2555.xml" ContentType="application/vnd.openxmlformats-officedocument.presentationml.tags+xml"/>
  <Override PartName="/ppt/tags/tag2556.xml" ContentType="application/vnd.openxmlformats-officedocument.presentationml.tags+xml"/>
  <Override PartName="/ppt/tags/tag2557.xml" ContentType="application/vnd.openxmlformats-officedocument.presentationml.tags+xml"/>
  <Override PartName="/ppt/tags/tag2558.xml" ContentType="application/vnd.openxmlformats-officedocument.presentationml.tags+xml"/>
  <Override PartName="/ppt/tags/tag2559.xml" ContentType="application/vnd.openxmlformats-officedocument.presentationml.tags+xml"/>
  <Override PartName="/ppt/tags/tag2560.xml" ContentType="application/vnd.openxmlformats-officedocument.presentationml.tags+xml"/>
  <Override PartName="/ppt/tags/tag2561.xml" ContentType="application/vnd.openxmlformats-officedocument.presentationml.tags+xml"/>
  <Override PartName="/ppt/tags/tag2562.xml" ContentType="application/vnd.openxmlformats-officedocument.presentationml.tags+xml"/>
  <Override PartName="/ppt/tags/tag2563.xml" ContentType="application/vnd.openxmlformats-officedocument.presentationml.tags+xml"/>
  <Override PartName="/ppt/tags/tag2564.xml" ContentType="application/vnd.openxmlformats-officedocument.presentationml.tags+xml"/>
  <Override PartName="/ppt/tags/tag2565.xml" ContentType="application/vnd.openxmlformats-officedocument.presentationml.tags+xml"/>
  <Override PartName="/ppt/tags/tag2566.xml" ContentType="application/vnd.openxmlformats-officedocument.presentationml.tags+xml"/>
  <Override PartName="/ppt/tags/tag2567.xml" ContentType="application/vnd.openxmlformats-officedocument.presentationml.tags+xml"/>
  <Override PartName="/ppt/tags/tag2568.xml" ContentType="application/vnd.openxmlformats-officedocument.presentationml.tags+xml"/>
  <Override PartName="/ppt/tags/tag2569.xml" ContentType="application/vnd.openxmlformats-officedocument.presentationml.tags+xml"/>
  <Override PartName="/ppt/tags/tag2570.xml" ContentType="application/vnd.openxmlformats-officedocument.presentationml.tags+xml"/>
  <Override PartName="/ppt/tags/tag2571.xml" ContentType="application/vnd.openxmlformats-officedocument.presentationml.tags+xml"/>
  <Override PartName="/ppt/tags/tag2572.xml" ContentType="application/vnd.openxmlformats-officedocument.presentationml.tags+xml"/>
  <Override PartName="/ppt/tags/tag2573.xml" ContentType="application/vnd.openxmlformats-officedocument.presentationml.tags+xml"/>
  <Override PartName="/ppt/tags/tag2574.xml" ContentType="application/vnd.openxmlformats-officedocument.presentationml.tags+xml"/>
  <Override PartName="/ppt/tags/tag2575.xml" ContentType="application/vnd.openxmlformats-officedocument.presentationml.tags+xml"/>
  <Override PartName="/ppt/tags/tag2576.xml" ContentType="application/vnd.openxmlformats-officedocument.presentationml.tags+xml"/>
  <Override PartName="/ppt/tags/tag2577.xml" ContentType="application/vnd.openxmlformats-officedocument.presentationml.tags+xml"/>
  <Override PartName="/ppt/tags/tag2578.xml" ContentType="application/vnd.openxmlformats-officedocument.presentationml.tags+xml"/>
  <Override PartName="/ppt/tags/tag2579.xml" ContentType="application/vnd.openxmlformats-officedocument.presentationml.tags+xml"/>
  <Override PartName="/ppt/tags/tag2580.xml" ContentType="application/vnd.openxmlformats-officedocument.presentationml.tags+xml"/>
  <Override PartName="/ppt/tags/tag2581.xml" ContentType="application/vnd.openxmlformats-officedocument.presentationml.tags+xml"/>
  <Override PartName="/ppt/tags/tag2582.xml" ContentType="application/vnd.openxmlformats-officedocument.presentationml.tags+xml"/>
  <Override PartName="/ppt/tags/tag2583.xml" ContentType="application/vnd.openxmlformats-officedocument.presentationml.tags+xml"/>
  <Override PartName="/ppt/tags/tag2584.xml" ContentType="application/vnd.openxmlformats-officedocument.presentationml.tags+xml"/>
  <Override PartName="/ppt/tags/tag2585.xml" ContentType="application/vnd.openxmlformats-officedocument.presentationml.tags+xml"/>
  <Override PartName="/ppt/tags/tag2586.xml" ContentType="application/vnd.openxmlformats-officedocument.presentationml.tags+xml"/>
  <Override PartName="/ppt/tags/tag2587.xml" ContentType="application/vnd.openxmlformats-officedocument.presentationml.tags+xml"/>
  <Override PartName="/ppt/tags/tag2588.xml" ContentType="application/vnd.openxmlformats-officedocument.presentationml.tags+xml"/>
  <Override PartName="/ppt/tags/tag2589.xml" ContentType="application/vnd.openxmlformats-officedocument.presentationml.tags+xml"/>
  <Override PartName="/ppt/tags/tag2590.xml" ContentType="application/vnd.openxmlformats-officedocument.presentationml.tags+xml"/>
  <Override PartName="/ppt/tags/tag2591.xml" ContentType="application/vnd.openxmlformats-officedocument.presentationml.tags+xml"/>
  <Override PartName="/ppt/tags/tag2592.xml" ContentType="application/vnd.openxmlformats-officedocument.presentationml.tags+xml"/>
  <Override PartName="/ppt/tags/tag2593.xml" ContentType="application/vnd.openxmlformats-officedocument.presentationml.tags+xml"/>
  <Override PartName="/ppt/tags/tag2594.xml" ContentType="application/vnd.openxmlformats-officedocument.presentationml.tags+xml"/>
  <Override PartName="/ppt/tags/tag2595.xml" ContentType="application/vnd.openxmlformats-officedocument.presentationml.tags+xml"/>
  <Override PartName="/ppt/tags/tag2596.xml" ContentType="application/vnd.openxmlformats-officedocument.presentationml.tags+xml"/>
  <Override PartName="/ppt/tags/tag2597.xml" ContentType="application/vnd.openxmlformats-officedocument.presentationml.tags+xml"/>
  <Override PartName="/ppt/tags/tag2598.xml" ContentType="application/vnd.openxmlformats-officedocument.presentationml.tags+xml"/>
  <Override PartName="/ppt/tags/tag2599.xml" ContentType="application/vnd.openxmlformats-officedocument.presentationml.tags+xml"/>
  <Override PartName="/ppt/tags/tag2600.xml" ContentType="application/vnd.openxmlformats-officedocument.presentationml.tags+xml"/>
  <Override PartName="/ppt/tags/tag2601.xml" ContentType="application/vnd.openxmlformats-officedocument.presentationml.tags+xml"/>
  <Override PartName="/ppt/tags/tag2602.xml" ContentType="application/vnd.openxmlformats-officedocument.presentationml.tags+xml"/>
  <Override PartName="/ppt/tags/tag2603.xml" ContentType="application/vnd.openxmlformats-officedocument.presentationml.tags+xml"/>
  <Override PartName="/ppt/tags/tag2604.xml" ContentType="application/vnd.openxmlformats-officedocument.presentationml.tags+xml"/>
  <Override PartName="/ppt/tags/tag2605.xml" ContentType="application/vnd.openxmlformats-officedocument.presentationml.tags+xml"/>
  <Override PartName="/ppt/tags/tag2606.xml" ContentType="application/vnd.openxmlformats-officedocument.presentationml.tags+xml"/>
  <Override PartName="/ppt/tags/tag2607.xml" ContentType="application/vnd.openxmlformats-officedocument.presentationml.tags+xml"/>
  <Override PartName="/ppt/tags/tag2608.xml" ContentType="application/vnd.openxmlformats-officedocument.presentationml.tags+xml"/>
  <Override PartName="/ppt/tags/tag2609.xml" ContentType="application/vnd.openxmlformats-officedocument.presentationml.tags+xml"/>
  <Override PartName="/ppt/tags/tag2610.xml" ContentType="application/vnd.openxmlformats-officedocument.presentationml.tags+xml"/>
  <Override PartName="/ppt/tags/tag2611.xml" ContentType="application/vnd.openxmlformats-officedocument.presentationml.tags+xml"/>
  <Override PartName="/ppt/tags/tag2612.xml" ContentType="application/vnd.openxmlformats-officedocument.presentationml.tags+xml"/>
  <Override PartName="/ppt/tags/tag2613.xml" ContentType="application/vnd.openxmlformats-officedocument.presentationml.tags+xml"/>
  <Override PartName="/ppt/tags/tag2614.xml" ContentType="application/vnd.openxmlformats-officedocument.presentationml.tags+xml"/>
  <Override PartName="/ppt/tags/tag2615.xml" ContentType="application/vnd.openxmlformats-officedocument.presentationml.tags+xml"/>
  <Override PartName="/ppt/tags/tag2616.xml" ContentType="application/vnd.openxmlformats-officedocument.presentationml.tags+xml"/>
  <Override PartName="/ppt/tags/tag2617.xml" ContentType="application/vnd.openxmlformats-officedocument.presentationml.tags+xml"/>
  <Override PartName="/ppt/tags/tag2618.xml" ContentType="application/vnd.openxmlformats-officedocument.presentationml.tags+xml"/>
  <Override PartName="/ppt/tags/tag2619.xml" ContentType="application/vnd.openxmlformats-officedocument.presentationml.tags+xml"/>
  <Override PartName="/ppt/tags/tag2620.xml" ContentType="application/vnd.openxmlformats-officedocument.presentationml.tags+xml"/>
  <Override PartName="/ppt/tags/tag2621.xml" ContentType="application/vnd.openxmlformats-officedocument.presentationml.tags+xml"/>
  <Override PartName="/ppt/tags/tag2622.xml" ContentType="application/vnd.openxmlformats-officedocument.presentationml.tags+xml"/>
  <Override PartName="/ppt/tags/tag2623.xml" ContentType="application/vnd.openxmlformats-officedocument.presentationml.tags+xml"/>
  <Override PartName="/ppt/tags/tag2624.xml" ContentType="application/vnd.openxmlformats-officedocument.presentationml.tags+xml"/>
  <Override PartName="/ppt/tags/tag2625.xml" ContentType="application/vnd.openxmlformats-officedocument.presentationml.tags+xml"/>
  <Override PartName="/ppt/tags/tag2626.xml" ContentType="application/vnd.openxmlformats-officedocument.presentationml.tags+xml"/>
  <Override PartName="/ppt/tags/tag2627.xml" ContentType="application/vnd.openxmlformats-officedocument.presentationml.tags+xml"/>
  <Override PartName="/ppt/tags/tag2628.xml" ContentType="application/vnd.openxmlformats-officedocument.presentationml.tags+xml"/>
  <Override PartName="/ppt/tags/tag2629.xml" ContentType="application/vnd.openxmlformats-officedocument.presentationml.tags+xml"/>
  <Override PartName="/ppt/tags/tag2630.xml" ContentType="application/vnd.openxmlformats-officedocument.presentationml.tags+xml"/>
  <Override PartName="/ppt/tags/tag2631.xml" ContentType="application/vnd.openxmlformats-officedocument.presentationml.tags+xml"/>
  <Override PartName="/ppt/tags/tag2632.xml" ContentType="application/vnd.openxmlformats-officedocument.presentationml.tags+xml"/>
  <Override PartName="/ppt/tags/tag2633.xml" ContentType="application/vnd.openxmlformats-officedocument.presentationml.tags+xml"/>
  <Override PartName="/ppt/tags/tag2634.xml" ContentType="application/vnd.openxmlformats-officedocument.presentationml.tags+xml"/>
  <Override PartName="/ppt/tags/tag2635.xml" ContentType="application/vnd.openxmlformats-officedocument.presentationml.tags+xml"/>
  <Override PartName="/ppt/tags/tag2636.xml" ContentType="application/vnd.openxmlformats-officedocument.presentationml.tags+xml"/>
  <Override PartName="/ppt/tags/tag2637.xml" ContentType="application/vnd.openxmlformats-officedocument.presentationml.tags+xml"/>
  <Override PartName="/ppt/tags/tag2638.xml" ContentType="application/vnd.openxmlformats-officedocument.presentationml.tags+xml"/>
  <Override PartName="/ppt/tags/tag2639.xml" ContentType="application/vnd.openxmlformats-officedocument.presentationml.tags+xml"/>
  <Override PartName="/ppt/tags/tag2640.xml" ContentType="application/vnd.openxmlformats-officedocument.presentationml.tags+xml"/>
  <Override PartName="/ppt/tags/tag2641.xml" ContentType="application/vnd.openxmlformats-officedocument.presentationml.tags+xml"/>
  <Override PartName="/ppt/tags/tag2642.xml" ContentType="application/vnd.openxmlformats-officedocument.presentationml.tags+xml"/>
  <Override PartName="/ppt/tags/tag2643.xml" ContentType="application/vnd.openxmlformats-officedocument.presentationml.tags+xml"/>
  <Override PartName="/ppt/tags/tag2644.xml" ContentType="application/vnd.openxmlformats-officedocument.presentationml.tags+xml"/>
  <Override PartName="/ppt/tags/tag2645.xml" ContentType="application/vnd.openxmlformats-officedocument.presentationml.tags+xml"/>
  <Override PartName="/ppt/tags/tag2646.xml" ContentType="application/vnd.openxmlformats-officedocument.presentationml.tags+xml"/>
  <Override PartName="/ppt/tags/tag2647.xml" ContentType="application/vnd.openxmlformats-officedocument.presentationml.tags+xml"/>
  <Override PartName="/ppt/tags/tag2648.xml" ContentType="application/vnd.openxmlformats-officedocument.presentationml.tags+xml"/>
  <Override PartName="/ppt/tags/tag2649.xml" ContentType="application/vnd.openxmlformats-officedocument.presentationml.tags+xml"/>
  <Override PartName="/ppt/tags/tag2650.xml" ContentType="application/vnd.openxmlformats-officedocument.presentationml.tags+xml"/>
  <Override PartName="/ppt/tags/tag2651.xml" ContentType="application/vnd.openxmlformats-officedocument.presentationml.tags+xml"/>
  <Override PartName="/ppt/tags/tag2652.xml" ContentType="application/vnd.openxmlformats-officedocument.presentationml.tags+xml"/>
  <Override PartName="/ppt/tags/tag2653.xml" ContentType="application/vnd.openxmlformats-officedocument.presentationml.tags+xml"/>
  <Override PartName="/ppt/tags/tag2654.xml" ContentType="application/vnd.openxmlformats-officedocument.presentationml.tags+xml"/>
  <Override PartName="/ppt/tags/tag2655.xml" ContentType="application/vnd.openxmlformats-officedocument.presentationml.tags+xml"/>
  <Override PartName="/ppt/tags/tag2656.xml" ContentType="application/vnd.openxmlformats-officedocument.presentationml.tags+xml"/>
  <Override PartName="/ppt/tags/tag2657.xml" ContentType="application/vnd.openxmlformats-officedocument.presentationml.tags+xml"/>
  <Override PartName="/ppt/tags/tag2658.xml" ContentType="application/vnd.openxmlformats-officedocument.presentationml.tags+xml"/>
  <Override PartName="/ppt/tags/tag2659.xml" ContentType="application/vnd.openxmlformats-officedocument.presentationml.tags+xml"/>
  <Override PartName="/ppt/tags/tag2660.xml" ContentType="application/vnd.openxmlformats-officedocument.presentationml.tags+xml"/>
  <Override PartName="/ppt/tags/tag2661.xml" ContentType="application/vnd.openxmlformats-officedocument.presentationml.tags+xml"/>
  <Override PartName="/ppt/tags/tag2662.xml" ContentType="application/vnd.openxmlformats-officedocument.presentationml.tags+xml"/>
  <Override PartName="/ppt/tags/tag2663.xml" ContentType="application/vnd.openxmlformats-officedocument.presentationml.tags+xml"/>
  <Override PartName="/ppt/tags/tag2664.xml" ContentType="application/vnd.openxmlformats-officedocument.presentationml.tags+xml"/>
  <Override PartName="/ppt/tags/tag2665.xml" ContentType="application/vnd.openxmlformats-officedocument.presentationml.tags+xml"/>
  <Override PartName="/ppt/tags/tag2666.xml" ContentType="application/vnd.openxmlformats-officedocument.presentationml.tags+xml"/>
  <Override PartName="/ppt/tags/tag2667.xml" ContentType="application/vnd.openxmlformats-officedocument.presentationml.tags+xml"/>
  <Override PartName="/ppt/tags/tag2668.xml" ContentType="application/vnd.openxmlformats-officedocument.presentationml.tags+xml"/>
  <Override PartName="/ppt/tags/tag2669.xml" ContentType="application/vnd.openxmlformats-officedocument.presentationml.tags+xml"/>
  <Override PartName="/ppt/tags/tag2670.xml" ContentType="application/vnd.openxmlformats-officedocument.presentationml.tags+xml"/>
  <Override PartName="/ppt/tags/tag2671.xml" ContentType="application/vnd.openxmlformats-officedocument.presentationml.tags+xml"/>
  <Override PartName="/ppt/tags/tag2672.xml" ContentType="application/vnd.openxmlformats-officedocument.presentationml.tags+xml"/>
  <Override PartName="/ppt/tags/tag2673.xml" ContentType="application/vnd.openxmlformats-officedocument.presentationml.tags+xml"/>
  <Override PartName="/ppt/tags/tag2674.xml" ContentType="application/vnd.openxmlformats-officedocument.presentationml.tags+xml"/>
  <Override PartName="/ppt/tags/tag2675.xml" ContentType="application/vnd.openxmlformats-officedocument.presentationml.tags+xml"/>
  <Override PartName="/ppt/tags/tag2676.xml" ContentType="application/vnd.openxmlformats-officedocument.presentationml.tags+xml"/>
  <Override PartName="/ppt/tags/tag2677.xml" ContentType="application/vnd.openxmlformats-officedocument.presentationml.tags+xml"/>
  <Override PartName="/ppt/tags/tag2678.xml" ContentType="application/vnd.openxmlformats-officedocument.presentationml.tags+xml"/>
  <Override PartName="/ppt/tags/tag2679.xml" ContentType="application/vnd.openxmlformats-officedocument.presentationml.tags+xml"/>
  <Override PartName="/ppt/tags/tag2680.xml" ContentType="application/vnd.openxmlformats-officedocument.presentationml.tags+xml"/>
  <Override PartName="/ppt/tags/tag2681.xml" ContentType="application/vnd.openxmlformats-officedocument.presentationml.tags+xml"/>
  <Override PartName="/ppt/tags/tag2682.xml" ContentType="application/vnd.openxmlformats-officedocument.presentationml.tags+xml"/>
  <Override PartName="/ppt/tags/tag2683.xml" ContentType="application/vnd.openxmlformats-officedocument.presentationml.tags+xml"/>
  <Override PartName="/ppt/tags/tag2684.xml" ContentType="application/vnd.openxmlformats-officedocument.presentationml.tags+xml"/>
  <Override PartName="/ppt/tags/tag2685.xml" ContentType="application/vnd.openxmlformats-officedocument.presentationml.tags+xml"/>
  <Override PartName="/ppt/tags/tag2686.xml" ContentType="application/vnd.openxmlformats-officedocument.presentationml.tags+xml"/>
  <Override PartName="/ppt/tags/tag2687.xml" ContentType="application/vnd.openxmlformats-officedocument.presentationml.tags+xml"/>
  <Override PartName="/ppt/tags/tag2688.xml" ContentType="application/vnd.openxmlformats-officedocument.presentationml.tags+xml"/>
  <Override PartName="/ppt/tags/tag2689.xml" ContentType="application/vnd.openxmlformats-officedocument.presentationml.tags+xml"/>
  <Override PartName="/ppt/tags/tag2690.xml" ContentType="application/vnd.openxmlformats-officedocument.presentationml.tags+xml"/>
  <Override PartName="/ppt/tags/tag2691.xml" ContentType="application/vnd.openxmlformats-officedocument.presentationml.tags+xml"/>
  <Override PartName="/ppt/tags/tag2692.xml" ContentType="application/vnd.openxmlformats-officedocument.presentationml.tags+xml"/>
  <Override PartName="/ppt/tags/tag2693.xml" ContentType="application/vnd.openxmlformats-officedocument.presentationml.tags+xml"/>
  <Override PartName="/ppt/tags/tag2694.xml" ContentType="application/vnd.openxmlformats-officedocument.presentationml.tags+xml"/>
  <Override PartName="/ppt/tags/tag2695.xml" ContentType="application/vnd.openxmlformats-officedocument.presentationml.tags+xml"/>
  <Override PartName="/ppt/tags/tag2696.xml" ContentType="application/vnd.openxmlformats-officedocument.presentationml.tags+xml"/>
  <Override PartName="/ppt/tags/tag2697.xml" ContentType="application/vnd.openxmlformats-officedocument.presentationml.tags+xml"/>
  <Override PartName="/ppt/tags/tag2698.xml" ContentType="application/vnd.openxmlformats-officedocument.presentationml.tags+xml"/>
  <Override PartName="/ppt/tags/tag2699.xml" ContentType="application/vnd.openxmlformats-officedocument.presentationml.tags+xml"/>
  <Override PartName="/ppt/tags/tag2700.xml" ContentType="application/vnd.openxmlformats-officedocument.presentationml.tags+xml"/>
  <Override PartName="/ppt/tags/tag2701.xml" ContentType="application/vnd.openxmlformats-officedocument.presentationml.tags+xml"/>
  <Override PartName="/ppt/tags/tag2702.xml" ContentType="application/vnd.openxmlformats-officedocument.presentationml.tags+xml"/>
  <Override PartName="/ppt/tags/tag2703.xml" ContentType="application/vnd.openxmlformats-officedocument.presentationml.tags+xml"/>
  <Override PartName="/ppt/tags/tag2704.xml" ContentType="application/vnd.openxmlformats-officedocument.presentationml.tags+xml"/>
  <Override PartName="/ppt/tags/tag2705.xml" ContentType="application/vnd.openxmlformats-officedocument.presentationml.tags+xml"/>
  <Override PartName="/ppt/tags/tag2706.xml" ContentType="application/vnd.openxmlformats-officedocument.presentationml.tags+xml"/>
  <Override PartName="/ppt/tags/tag2707.xml" ContentType="application/vnd.openxmlformats-officedocument.presentationml.tags+xml"/>
  <Override PartName="/ppt/tags/tag2708.xml" ContentType="application/vnd.openxmlformats-officedocument.presentationml.tags+xml"/>
  <Override PartName="/ppt/tags/tag2709.xml" ContentType="application/vnd.openxmlformats-officedocument.presentationml.tags+xml"/>
  <Override PartName="/ppt/tags/tag2710.xml" ContentType="application/vnd.openxmlformats-officedocument.presentationml.tags+xml"/>
  <Override PartName="/ppt/tags/tag2711.xml" ContentType="application/vnd.openxmlformats-officedocument.presentationml.tags+xml"/>
  <Override PartName="/ppt/tags/tag2712.xml" ContentType="application/vnd.openxmlformats-officedocument.presentationml.tags+xml"/>
  <Override PartName="/ppt/tags/tag2713.xml" ContentType="application/vnd.openxmlformats-officedocument.presentationml.tags+xml"/>
  <Override PartName="/ppt/tags/tag2714.xml" ContentType="application/vnd.openxmlformats-officedocument.presentationml.tags+xml"/>
  <Override PartName="/ppt/tags/tag2715.xml" ContentType="application/vnd.openxmlformats-officedocument.presentationml.tags+xml"/>
  <Override PartName="/ppt/tags/tag2716.xml" ContentType="application/vnd.openxmlformats-officedocument.presentationml.tags+xml"/>
  <Override PartName="/ppt/tags/tag2717.xml" ContentType="application/vnd.openxmlformats-officedocument.presentationml.tags+xml"/>
  <Override PartName="/ppt/tags/tag2718.xml" ContentType="application/vnd.openxmlformats-officedocument.presentationml.tags+xml"/>
  <Override PartName="/ppt/tags/tag2719.xml" ContentType="application/vnd.openxmlformats-officedocument.presentationml.tags+xml"/>
  <Override PartName="/ppt/tags/tag2720.xml" ContentType="application/vnd.openxmlformats-officedocument.presentationml.tags+xml"/>
  <Override PartName="/ppt/tags/tag2721.xml" ContentType="application/vnd.openxmlformats-officedocument.presentationml.tags+xml"/>
  <Override PartName="/ppt/tags/tag2722.xml" ContentType="application/vnd.openxmlformats-officedocument.presentationml.tags+xml"/>
  <Override PartName="/ppt/tags/tag2723.xml" ContentType="application/vnd.openxmlformats-officedocument.presentationml.tags+xml"/>
  <Override PartName="/ppt/tags/tag2724.xml" ContentType="application/vnd.openxmlformats-officedocument.presentationml.tags+xml"/>
  <Override PartName="/ppt/tags/tag2725.xml" ContentType="application/vnd.openxmlformats-officedocument.presentationml.tags+xml"/>
  <Override PartName="/ppt/tags/tag2726.xml" ContentType="application/vnd.openxmlformats-officedocument.presentationml.tags+xml"/>
  <Override PartName="/ppt/tags/tag2727.xml" ContentType="application/vnd.openxmlformats-officedocument.presentationml.tags+xml"/>
  <Override PartName="/ppt/tags/tag2728.xml" ContentType="application/vnd.openxmlformats-officedocument.presentationml.tags+xml"/>
  <Override PartName="/ppt/tags/tag2729.xml" ContentType="application/vnd.openxmlformats-officedocument.presentationml.tags+xml"/>
  <Override PartName="/ppt/tags/tag2730.xml" ContentType="application/vnd.openxmlformats-officedocument.presentationml.tags+xml"/>
  <Override PartName="/ppt/tags/tag2731.xml" ContentType="application/vnd.openxmlformats-officedocument.presentationml.tags+xml"/>
  <Override PartName="/ppt/tags/tag2732.xml" ContentType="application/vnd.openxmlformats-officedocument.presentationml.tags+xml"/>
  <Override PartName="/ppt/tags/tag2733.xml" ContentType="application/vnd.openxmlformats-officedocument.presentationml.tags+xml"/>
  <Override PartName="/ppt/tags/tag2734.xml" ContentType="application/vnd.openxmlformats-officedocument.presentationml.tags+xml"/>
  <Override PartName="/ppt/tags/tag2735.xml" ContentType="application/vnd.openxmlformats-officedocument.presentationml.tags+xml"/>
  <Override PartName="/ppt/tags/tag2736.xml" ContentType="application/vnd.openxmlformats-officedocument.presentationml.tags+xml"/>
  <Override PartName="/ppt/tags/tag2737.xml" ContentType="application/vnd.openxmlformats-officedocument.presentationml.tags+xml"/>
  <Override PartName="/ppt/tags/tag2738.xml" ContentType="application/vnd.openxmlformats-officedocument.presentationml.tags+xml"/>
  <Override PartName="/ppt/tags/tag2739.xml" ContentType="application/vnd.openxmlformats-officedocument.presentationml.tags+xml"/>
  <Override PartName="/ppt/tags/tag2740.xml" ContentType="application/vnd.openxmlformats-officedocument.presentationml.tags+xml"/>
  <Override PartName="/ppt/tags/tag2741.xml" ContentType="application/vnd.openxmlformats-officedocument.presentationml.tags+xml"/>
  <Override PartName="/ppt/tags/tag2742.xml" ContentType="application/vnd.openxmlformats-officedocument.presentationml.tags+xml"/>
  <Override PartName="/ppt/tags/tag2743.xml" ContentType="application/vnd.openxmlformats-officedocument.presentationml.tags+xml"/>
  <Override PartName="/ppt/tags/tag2744.xml" ContentType="application/vnd.openxmlformats-officedocument.presentationml.tags+xml"/>
  <Override PartName="/ppt/tags/tag2745.xml" ContentType="application/vnd.openxmlformats-officedocument.presentationml.tags+xml"/>
  <Override PartName="/ppt/tags/tag2746.xml" ContentType="application/vnd.openxmlformats-officedocument.presentationml.tags+xml"/>
  <Override PartName="/ppt/tags/tag2747.xml" ContentType="application/vnd.openxmlformats-officedocument.presentationml.tags+xml"/>
  <Override PartName="/ppt/tags/tag2748.xml" ContentType="application/vnd.openxmlformats-officedocument.presentationml.tags+xml"/>
  <Override PartName="/ppt/tags/tag2749.xml" ContentType="application/vnd.openxmlformats-officedocument.presentationml.tags+xml"/>
  <Override PartName="/ppt/tags/tag2750.xml" ContentType="application/vnd.openxmlformats-officedocument.presentationml.tags+xml"/>
  <Override PartName="/ppt/tags/tag2751.xml" ContentType="application/vnd.openxmlformats-officedocument.presentationml.tags+xml"/>
  <Override PartName="/ppt/tags/tag2752.xml" ContentType="application/vnd.openxmlformats-officedocument.presentationml.tags+xml"/>
  <Override PartName="/ppt/tags/tag2753.xml" ContentType="application/vnd.openxmlformats-officedocument.presentationml.tags+xml"/>
  <Override PartName="/ppt/tags/tag2754.xml" ContentType="application/vnd.openxmlformats-officedocument.presentationml.tags+xml"/>
  <Override PartName="/ppt/tags/tag2755.xml" ContentType="application/vnd.openxmlformats-officedocument.presentationml.tags+xml"/>
  <Override PartName="/ppt/tags/tag2756.xml" ContentType="application/vnd.openxmlformats-officedocument.presentationml.tags+xml"/>
  <Override PartName="/ppt/tags/tag2757.xml" ContentType="application/vnd.openxmlformats-officedocument.presentationml.tags+xml"/>
  <Override PartName="/ppt/tags/tag2758.xml" ContentType="application/vnd.openxmlformats-officedocument.presentationml.tags+xml"/>
  <Override PartName="/ppt/tags/tag2759.xml" ContentType="application/vnd.openxmlformats-officedocument.presentationml.tags+xml"/>
  <Override PartName="/ppt/tags/tag2760.xml" ContentType="application/vnd.openxmlformats-officedocument.presentationml.tags+xml"/>
  <Override PartName="/ppt/tags/tag2761.xml" ContentType="application/vnd.openxmlformats-officedocument.presentationml.tags+xml"/>
  <Override PartName="/ppt/tags/tag2762.xml" ContentType="application/vnd.openxmlformats-officedocument.presentationml.tags+xml"/>
  <Override PartName="/ppt/tags/tag2763.xml" ContentType="application/vnd.openxmlformats-officedocument.presentationml.tags+xml"/>
  <Override PartName="/ppt/tags/tag2764.xml" ContentType="application/vnd.openxmlformats-officedocument.presentationml.tags+xml"/>
  <Override PartName="/ppt/tags/tag2765.xml" ContentType="application/vnd.openxmlformats-officedocument.presentationml.tags+xml"/>
  <Override PartName="/ppt/tags/tag2766.xml" ContentType="application/vnd.openxmlformats-officedocument.presentationml.tags+xml"/>
  <Override PartName="/ppt/tags/tag2767.xml" ContentType="application/vnd.openxmlformats-officedocument.presentationml.tags+xml"/>
  <Override PartName="/ppt/tags/tag2768.xml" ContentType="application/vnd.openxmlformats-officedocument.presentationml.tags+xml"/>
  <Override PartName="/ppt/tags/tag2769.xml" ContentType="application/vnd.openxmlformats-officedocument.presentationml.tags+xml"/>
  <Override PartName="/ppt/tags/tag2770.xml" ContentType="application/vnd.openxmlformats-officedocument.presentationml.tags+xml"/>
  <Override PartName="/ppt/tags/tag2771.xml" ContentType="application/vnd.openxmlformats-officedocument.presentationml.tags+xml"/>
  <Override PartName="/ppt/tags/tag2772.xml" ContentType="application/vnd.openxmlformats-officedocument.presentationml.tags+xml"/>
  <Override PartName="/ppt/tags/tag2773.xml" ContentType="application/vnd.openxmlformats-officedocument.presentationml.tags+xml"/>
  <Override PartName="/ppt/tags/tag2774.xml" ContentType="application/vnd.openxmlformats-officedocument.presentationml.tags+xml"/>
  <Override PartName="/ppt/tags/tag2775.xml" ContentType="application/vnd.openxmlformats-officedocument.presentationml.tags+xml"/>
  <Override PartName="/ppt/tags/tag2776.xml" ContentType="application/vnd.openxmlformats-officedocument.presentationml.tags+xml"/>
  <Override PartName="/ppt/tags/tag2777.xml" ContentType="application/vnd.openxmlformats-officedocument.presentationml.tags+xml"/>
  <Override PartName="/ppt/tags/tag2778.xml" ContentType="application/vnd.openxmlformats-officedocument.presentationml.tags+xml"/>
  <Override PartName="/ppt/tags/tag2779.xml" ContentType="application/vnd.openxmlformats-officedocument.presentationml.tags+xml"/>
  <Override PartName="/ppt/tags/tag2780.xml" ContentType="application/vnd.openxmlformats-officedocument.presentationml.tags+xml"/>
  <Override PartName="/ppt/tags/tag2781.xml" ContentType="application/vnd.openxmlformats-officedocument.presentationml.tags+xml"/>
  <Override PartName="/ppt/tags/tag2782.xml" ContentType="application/vnd.openxmlformats-officedocument.presentationml.tags+xml"/>
  <Override PartName="/ppt/tags/tag2783.xml" ContentType="application/vnd.openxmlformats-officedocument.presentationml.tags+xml"/>
  <Override PartName="/ppt/tags/tag2784.xml" ContentType="application/vnd.openxmlformats-officedocument.presentationml.tags+xml"/>
  <Override PartName="/ppt/tags/tag2785.xml" ContentType="application/vnd.openxmlformats-officedocument.presentationml.tags+xml"/>
  <Override PartName="/ppt/tags/tag2786.xml" ContentType="application/vnd.openxmlformats-officedocument.presentationml.tags+xml"/>
  <Override PartName="/ppt/tags/tag2787.xml" ContentType="application/vnd.openxmlformats-officedocument.presentationml.tags+xml"/>
  <Override PartName="/ppt/tags/tag2788.xml" ContentType="application/vnd.openxmlformats-officedocument.presentationml.tags+xml"/>
  <Override PartName="/ppt/tags/tag2789.xml" ContentType="application/vnd.openxmlformats-officedocument.presentationml.tags+xml"/>
  <Override PartName="/ppt/tags/tag2790.xml" ContentType="application/vnd.openxmlformats-officedocument.presentationml.tags+xml"/>
  <Override PartName="/ppt/tags/tag2791.xml" ContentType="application/vnd.openxmlformats-officedocument.presentationml.tags+xml"/>
  <Override PartName="/ppt/tags/tag2792.xml" ContentType="application/vnd.openxmlformats-officedocument.presentationml.tags+xml"/>
  <Override PartName="/ppt/tags/tag2793.xml" ContentType="application/vnd.openxmlformats-officedocument.presentationml.tags+xml"/>
  <Override PartName="/ppt/tags/tag2794.xml" ContentType="application/vnd.openxmlformats-officedocument.presentationml.tags+xml"/>
  <Override PartName="/ppt/tags/tag2795.xml" ContentType="application/vnd.openxmlformats-officedocument.presentationml.tags+xml"/>
  <Override PartName="/ppt/tags/tag2796.xml" ContentType="application/vnd.openxmlformats-officedocument.presentationml.tags+xml"/>
  <Override PartName="/ppt/tags/tag2797.xml" ContentType="application/vnd.openxmlformats-officedocument.presentationml.tags+xml"/>
  <Override PartName="/ppt/tags/tag2798.xml" ContentType="application/vnd.openxmlformats-officedocument.presentationml.tags+xml"/>
  <Override PartName="/ppt/tags/tag2799.xml" ContentType="application/vnd.openxmlformats-officedocument.presentationml.tags+xml"/>
  <Override PartName="/ppt/tags/tag2800.xml" ContentType="application/vnd.openxmlformats-officedocument.presentationml.tags+xml"/>
  <Override PartName="/ppt/tags/tag2801.xml" ContentType="application/vnd.openxmlformats-officedocument.presentationml.tags+xml"/>
  <Override PartName="/ppt/tags/tag2802.xml" ContentType="application/vnd.openxmlformats-officedocument.presentationml.tags+xml"/>
  <Override PartName="/ppt/tags/tag2803.xml" ContentType="application/vnd.openxmlformats-officedocument.presentationml.tags+xml"/>
  <Override PartName="/ppt/tags/tag2804.xml" ContentType="application/vnd.openxmlformats-officedocument.presentationml.tags+xml"/>
  <Override PartName="/ppt/tags/tag2805.xml" ContentType="application/vnd.openxmlformats-officedocument.presentationml.tags+xml"/>
  <Override PartName="/ppt/tags/tag2806.xml" ContentType="application/vnd.openxmlformats-officedocument.presentationml.tags+xml"/>
  <Override PartName="/ppt/tags/tag2807.xml" ContentType="application/vnd.openxmlformats-officedocument.presentationml.tags+xml"/>
  <Override PartName="/ppt/tags/tag2808.xml" ContentType="application/vnd.openxmlformats-officedocument.presentationml.tags+xml"/>
  <Override PartName="/ppt/tags/tag2809.xml" ContentType="application/vnd.openxmlformats-officedocument.presentationml.tags+xml"/>
  <Override PartName="/ppt/tags/tag2810.xml" ContentType="application/vnd.openxmlformats-officedocument.presentationml.tags+xml"/>
  <Override PartName="/ppt/tags/tag2811.xml" ContentType="application/vnd.openxmlformats-officedocument.presentationml.tags+xml"/>
  <Override PartName="/ppt/tags/tag2812.xml" ContentType="application/vnd.openxmlformats-officedocument.presentationml.tags+xml"/>
  <Override PartName="/ppt/tags/tag2813.xml" ContentType="application/vnd.openxmlformats-officedocument.presentationml.tags+xml"/>
  <Override PartName="/ppt/tags/tag2814.xml" ContentType="application/vnd.openxmlformats-officedocument.presentationml.tags+xml"/>
  <Override PartName="/ppt/tags/tag2815.xml" ContentType="application/vnd.openxmlformats-officedocument.presentationml.tags+xml"/>
  <Override PartName="/ppt/tags/tag2816.xml" ContentType="application/vnd.openxmlformats-officedocument.presentationml.tags+xml"/>
  <Override PartName="/ppt/tags/tag2817.xml" ContentType="application/vnd.openxmlformats-officedocument.presentationml.tags+xml"/>
  <Override PartName="/ppt/tags/tag2818.xml" ContentType="application/vnd.openxmlformats-officedocument.presentationml.tags+xml"/>
  <Override PartName="/ppt/tags/tag2819.xml" ContentType="application/vnd.openxmlformats-officedocument.presentationml.tags+xml"/>
  <Override PartName="/ppt/tags/tag2820.xml" ContentType="application/vnd.openxmlformats-officedocument.presentationml.tags+xml"/>
  <Override PartName="/ppt/tags/tag2821.xml" ContentType="application/vnd.openxmlformats-officedocument.presentationml.tags+xml"/>
  <Override PartName="/ppt/tags/tag2822.xml" ContentType="application/vnd.openxmlformats-officedocument.presentationml.tags+xml"/>
  <Override PartName="/ppt/tags/tag2823.xml" ContentType="application/vnd.openxmlformats-officedocument.presentationml.tags+xml"/>
  <Override PartName="/ppt/tags/tag2824.xml" ContentType="application/vnd.openxmlformats-officedocument.presentationml.tags+xml"/>
  <Override PartName="/ppt/tags/tag2825.xml" ContentType="application/vnd.openxmlformats-officedocument.presentationml.tags+xml"/>
  <Override PartName="/ppt/tags/tag2826.xml" ContentType="application/vnd.openxmlformats-officedocument.presentationml.tags+xml"/>
  <Override PartName="/ppt/tags/tag2827.xml" ContentType="application/vnd.openxmlformats-officedocument.presentationml.tags+xml"/>
  <Override PartName="/ppt/tags/tag2828.xml" ContentType="application/vnd.openxmlformats-officedocument.presentationml.tags+xml"/>
  <Override PartName="/ppt/tags/tag2829.xml" ContentType="application/vnd.openxmlformats-officedocument.presentationml.tags+xml"/>
  <Override PartName="/ppt/tags/tag2830.xml" ContentType="application/vnd.openxmlformats-officedocument.presentationml.tags+xml"/>
  <Override PartName="/ppt/tags/tag2831.xml" ContentType="application/vnd.openxmlformats-officedocument.presentationml.tags+xml"/>
  <Override PartName="/ppt/tags/tag2832.xml" ContentType="application/vnd.openxmlformats-officedocument.presentationml.tags+xml"/>
  <Override PartName="/ppt/tags/tag2833.xml" ContentType="application/vnd.openxmlformats-officedocument.presentationml.tags+xml"/>
  <Override PartName="/ppt/tags/tag2834.xml" ContentType="application/vnd.openxmlformats-officedocument.presentationml.tags+xml"/>
  <Override PartName="/ppt/tags/tag2835.xml" ContentType="application/vnd.openxmlformats-officedocument.presentationml.tags+xml"/>
  <Override PartName="/ppt/tags/tag2836.xml" ContentType="application/vnd.openxmlformats-officedocument.presentationml.tags+xml"/>
  <Override PartName="/ppt/tags/tag2837.xml" ContentType="application/vnd.openxmlformats-officedocument.presentationml.tags+xml"/>
  <Override PartName="/ppt/tags/tag2838.xml" ContentType="application/vnd.openxmlformats-officedocument.presentationml.tags+xml"/>
  <Override PartName="/ppt/tags/tag2839.xml" ContentType="application/vnd.openxmlformats-officedocument.presentationml.tags+xml"/>
  <Override PartName="/ppt/tags/tag2840.xml" ContentType="application/vnd.openxmlformats-officedocument.presentationml.tags+xml"/>
  <Override PartName="/ppt/tags/tag2841.xml" ContentType="application/vnd.openxmlformats-officedocument.presentationml.tags+xml"/>
  <Override PartName="/ppt/tags/tag2842.xml" ContentType="application/vnd.openxmlformats-officedocument.presentationml.tags+xml"/>
  <Override PartName="/ppt/tags/tag2843.xml" ContentType="application/vnd.openxmlformats-officedocument.presentationml.tags+xml"/>
  <Override PartName="/ppt/tags/tag2844.xml" ContentType="application/vnd.openxmlformats-officedocument.presentationml.tags+xml"/>
  <Override PartName="/ppt/tags/tag2845.xml" ContentType="application/vnd.openxmlformats-officedocument.presentationml.tags+xml"/>
  <Override PartName="/ppt/tags/tag2846.xml" ContentType="application/vnd.openxmlformats-officedocument.presentationml.tags+xml"/>
  <Override PartName="/ppt/tags/tag2847.xml" ContentType="application/vnd.openxmlformats-officedocument.presentationml.tags+xml"/>
  <Override PartName="/ppt/tags/tag2848.xml" ContentType="application/vnd.openxmlformats-officedocument.presentationml.tags+xml"/>
  <Override PartName="/ppt/tags/tag2849.xml" ContentType="application/vnd.openxmlformats-officedocument.presentationml.tags+xml"/>
  <Override PartName="/ppt/tags/tag2850.xml" ContentType="application/vnd.openxmlformats-officedocument.presentationml.tags+xml"/>
  <Override PartName="/ppt/tags/tag2851.xml" ContentType="application/vnd.openxmlformats-officedocument.presentationml.tags+xml"/>
  <Override PartName="/ppt/tags/tag2852.xml" ContentType="application/vnd.openxmlformats-officedocument.presentationml.tags+xml"/>
  <Override PartName="/ppt/tags/tag2853.xml" ContentType="application/vnd.openxmlformats-officedocument.presentationml.tags+xml"/>
  <Override PartName="/ppt/tags/tag2854.xml" ContentType="application/vnd.openxmlformats-officedocument.presentationml.tags+xml"/>
  <Override PartName="/ppt/tags/tag2855.xml" ContentType="application/vnd.openxmlformats-officedocument.presentationml.tags+xml"/>
  <Override PartName="/ppt/tags/tag2856.xml" ContentType="application/vnd.openxmlformats-officedocument.presentationml.tags+xml"/>
  <Override PartName="/ppt/tags/tag2857.xml" ContentType="application/vnd.openxmlformats-officedocument.presentationml.tags+xml"/>
  <Override PartName="/ppt/tags/tag2858.xml" ContentType="application/vnd.openxmlformats-officedocument.presentationml.tags+xml"/>
  <Override PartName="/ppt/tags/tag2859.xml" ContentType="application/vnd.openxmlformats-officedocument.presentationml.tags+xml"/>
  <Override PartName="/ppt/tags/tag2860.xml" ContentType="application/vnd.openxmlformats-officedocument.presentationml.tags+xml"/>
  <Override PartName="/ppt/tags/tag2861.xml" ContentType="application/vnd.openxmlformats-officedocument.presentationml.tags+xml"/>
  <Override PartName="/ppt/tags/tag2862.xml" ContentType="application/vnd.openxmlformats-officedocument.presentationml.tags+xml"/>
  <Override PartName="/ppt/tags/tag2863.xml" ContentType="application/vnd.openxmlformats-officedocument.presentationml.tags+xml"/>
  <Override PartName="/ppt/tags/tag2864.xml" ContentType="application/vnd.openxmlformats-officedocument.presentationml.tags+xml"/>
  <Override PartName="/ppt/tags/tag2865.xml" ContentType="application/vnd.openxmlformats-officedocument.presentationml.tags+xml"/>
  <Override PartName="/ppt/tags/tag2866.xml" ContentType="application/vnd.openxmlformats-officedocument.presentationml.tags+xml"/>
  <Override PartName="/ppt/tags/tag2867.xml" ContentType="application/vnd.openxmlformats-officedocument.presentationml.tags+xml"/>
  <Override PartName="/ppt/tags/tag2868.xml" ContentType="application/vnd.openxmlformats-officedocument.presentationml.tags+xml"/>
  <Override PartName="/ppt/tags/tag2869.xml" ContentType="application/vnd.openxmlformats-officedocument.presentationml.tags+xml"/>
  <Override PartName="/ppt/tags/tag2870.xml" ContentType="application/vnd.openxmlformats-officedocument.presentationml.tags+xml"/>
  <Override PartName="/ppt/tags/tag2871.xml" ContentType="application/vnd.openxmlformats-officedocument.presentationml.tags+xml"/>
  <Override PartName="/ppt/tags/tag2872.xml" ContentType="application/vnd.openxmlformats-officedocument.presentationml.tags+xml"/>
  <Override PartName="/ppt/tags/tag2873.xml" ContentType="application/vnd.openxmlformats-officedocument.presentationml.tags+xml"/>
  <Override PartName="/ppt/tags/tag2874.xml" ContentType="application/vnd.openxmlformats-officedocument.presentationml.tags+xml"/>
  <Override PartName="/ppt/tags/tag2875.xml" ContentType="application/vnd.openxmlformats-officedocument.presentationml.tags+xml"/>
  <Override PartName="/ppt/tags/tag2876.xml" ContentType="application/vnd.openxmlformats-officedocument.presentationml.tags+xml"/>
  <Override PartName="/ppt/tags/tag2877.xml" ContentType="application/vnd.openxmlformats-officedocument.presentationml.tags+xml"/>
  <Override PartName="/ppt/tags/tag2878.xml" ContentType="application/vnd.openxmlformats-officedocument.presentationml.tags+xml"/>
  <Override PartName="/ppt/tags/tag2879.xml" ContentType="application/vnd.openxmlformats-officedocument.presentationml.tags+xml"/>
  <Override PartName="/ppt/tags/tag2880.xml" ContentType="application/vnd.openxmlformats-officedocument.presentationml.tags+xml"/>
  <Override PartName="/ppt/tags/tag2881.xml" ContentType="application/vnd.openxmlformats-officedocument.presentationml.tags+xml"/>
  <Override PartName="/ppt/tags/tag2882.xml" ContentType="application/vnd.openxmlformats-officedocument.presentationml.tags+xml"/>
  <Override PartName="/ppt/notesSlides/notesSlide4.xml" ContentType="application/vnd.openxmlformats-officedocument.presentationml.notesSlide+xml"/>
  <Override PartName="/ppt/theme/themeOverride35.xml" ContentType="application/vnd.openxmlformats-officedocument.themeOverride+xml"/>
  <Override PartName="/ppt/tags/tag2883.xml" ContentType="application/vnd.openxmlformats-officedocument.presentationml.tags+xml"/>
  <Override PartName="/ppt/tags/tag2884.xml" ContentType="application/vnd.openxmlformats-officedocument.presentationml.tags+xml"/>
  <Override PartName="/ppt/tags/tag2885.xml" ContentType="application/vnd.openxmlformats-officedocument.presentationml.tags+xml"/>
  <Override PartName="/ppt/tags/tag2886.xml" ContentType="application/vnd.openxmlformats-officedocument.presentationml.tags+xml"/>
  <Override PartName="/ppt/tags/tag2887.xml" ContentType="application/vnd.openxmlformats-officedocument.presentationml.tags+xml"/>
  <Override PartName="/ppt/tags/tag2888.xml" ContentType="application/vnd.openxmlformats-officedocument.presentationml.tags+xml"/>
  <Override PartName="/ppt/tags/tag2889.xml" ContentType="application/vnd.openxmlformats-officedocument.presentationml.tags+xml"/>
  <Override PartName="/ppt/tags/tag2890.xml" ContentType="application/vnd.openxmlformats-officedocument.presentationml.tags+xml"/>
  <Override PartName="/ppt/tags/tag2891.xml" ContentType="application/vnd.openxmlformats-officedocument.presentationml.tags+xml"/>
  <Override PartName="/ppt/tags/tag2892.xml" ContentType="application/vnd.openxmlformats-officedocument.presentationml.tags+xml"/>
  <Override PartName="/ppt/tags/tag2893.xml" ContentType="application/vnd.openxmlformats-officedocument.presentationml.tags+xml"/>
  <Override PartName="/ppt/tags/tag2894.xml" ContentType="application/vnd.openxmlformats-officedocument.presentationml.tags+xml"/>
  <Override PartName="/ppt/tags/tag2895.xml" ContentType="application/vnd.openxmlformats-officedocument.presentationml.tags+xml"/>
  <Override PartName="/ppt/tags/tag2896.xml" ContentType="application/vnd.openxmlformats-officedocument.presentationml.tags+xml"/>
  <Override PartName="/ppt/tags/tag2897.xml" ContentType="application/vnd.openxmlformats-officedocument.presentationml.tags+xml"/>
  <Override PartName="/ppt/tags/tag2898.xml" ContentType="application/vnd.openxmlformats-officedocument.presentationml.tags+xml"/>
  <Override PartName="/ppt/tags/tag2899.xml" ContentType="application/vnd.openxmlformats-officedocument.presentationml.tags+xml"/>
  <Override PartName="/ppt/tags/tag2900.xml" ContentType="application/vnd.openxmlformats-officedocument.presentationml.tags+xml"/>
  <Override PartName="/ppt/tags/tag2901.xml" ContentType="application/vnd.openxmlformats-officedocument.presentationml.tags+xml"/>
  <Override PartName="/ppt/tags/tag2902.xml" ContentType="application/vnd.openxmlformats-officedocument.presentationml.tags+xml"/>
  <Override PartName="/ppt/tags/tag2903.xml" ContentType="application/vnd.openxmlformats-officedocument.presentationml.tags+xml"/>
  <Override PartName="/ppt/tags/tag2904.xml" ContentType="application/vnd.openxmlformats-officedocument.presentationml.tags+xml"/>
  <Override PartName="/ppt/tags/tag2905.xml" ContentType="application/vnd.openxmlformats-officedocument.presentationml.tags+xml"/>
  <Override PartName="/ppt/tags/tag2906.xml" ContentType="application/vnd.openxmlformats-officedocument.presentationml.tags+xml"/>
  <Override PartName="/ppt/tags/tag2907.xml" ContentType="application/vnd.openxmlformats-officedocument.presentationml.tags+xml"/>
  <Override PartName="/ppt/tags/tag2908.xml" ContentType="application/vnd.openxmlformats-officedocument.presentationml.tags+xml"/>
  <Override PartName="/ppt/tags/tag2909.xml" ContentType="application/vnd.openxmlformats-officedocument.presentationml.tags+xml"/>
  <Override PartName="/ppt/tags/tag2910.xml" ContentType="application/vnd.openxmlformats-officedocument.presentationml.tags+xml"/>
  <Override PartName="/ppt/tags/tag2911.xml" ContentType="application/vnd.openxmlformats-officedocument.presentationml.tags+xml"/>
  <Override PartName="/ppt/tags/tag2912.xml" ContentType="application/vnd.openxmlformats-officedocument.presentationml.tags+xml"/>
  <Override PartName="/ppt/tags/tag2913.xml" ContentType="application/vnd.openxmlformats-officedocument.presentationml.tags+xml"/>
  <Override PartName="/ppt/tags/tag2914.xml" ContentType="application/vnd.openxmlformats-officedocument.presentationml.tags+xml"/>
  <Override PartName="/ppt/tags/tag2915.xml" ContentType="application/vnd.openxmlformats-officedocument.presentationml.tags+xml"/>
  <Override PartName="/ppt/tags/tag2916.xml" ContentType="application/vnd.openxmlformats-officedocument.presentationml.tags+xml"/>
  <Override PartName="/ppt/tags/tag2917.xml" ContentType="application/vnd.openxmlformats-officedocument.presentationml.tags+xml"/>
  <Override PartName="/ppt/tags/tag2918.xml" ContentType="application/vnd.openxmlformats-officedocument.presentationml.tags+xml"/>
  <Override PartName="/ppt/tags/tag2919.xml" ContentType="application/vnd.openxmlformats-officedocument.presentationml.tags+xml"/>
  <Override PartName="/ppt/tags/tag2920.xml" ContentType="application/vnd.openxmlformats-officedocument.presentationml.tags+xml"/>
  <Override PartName="/ppt/tags/tag2921.xml" ContentType="application/vnd.openxmlformats-officedocument.presentationml.tags+xml"/>
  <Override PartName="/ppt/tags/tag2922.xml" ContentType="application/vnd.openxmlformats-officedocument.presentationml.tags+xml"/>
  <Override PartName="/ppt/tags/tag2923.xml" ContentType="application/vnd.openxmlformats-officedocument.presentationml.tags+xml"/>
  <Override PartName="/ppt/tags/tag2924.xml" ContentType="application/vnd.openxmlformats-officedocument.presentationml.tags+xml"/>
  <Override PartName="/ppt/tags/tag2925.xml" ContentType="application/vnd.openxmlformats-officedocument.presentationml.tags+xml"/>
  <Override PartName="/ppt/tags/tag2926.xml" ContentType="application/vnd.openxmlformats-officedocument.presentationml.tags+xml"/>
  <Override PartName="/ppt/tags/tag2927.xml" ContentType="application/vnd.openxmlformats-officedocument.presentationml.tags+xml"/>
  <Override PartName="/ppt/tags/tag2928.xml" ContentType="application/vnd.openxmlformats-officedocument.presentationml.tags+xml"/>
  <Override PartName="/ppt/tags/tag2929.xml" ContentType="application/vnd.openxmlformats-officedocument.presentationml.tags+xml"/>
  <Override PartName="/ppt/tags/tag2930.xml" ContentType="application/vnd.openxmlformats-officedocument.presentationml.tags+xml"/>
  <Override PartName="/ppt/tags/tag2931.xml" ContentType="application/vnd.openxmlformats-officedocument.presentationml.tags+xml"/>
  <Override PartName="/ppt/tags/tag2932.xml" ContentType="application/vnd.openxmlformats-officedocument.presentationml.tags+xml"/>
  <Override PartName="/ppt/tags/tag2933.xml" ContentType="application/vnd.openxmlformats-officedocument.presentationml.tags+xml"/>
  <Override PartName="/ppt/tags/tag2934.xml" ContentType="application/vnd.openxmlformats-officedocument.presentationml.tags+xml"/>
  <Override PartName="/ppt/tags/tag2935.xml" ContentType="application/vnd.openxmlformats-officedocument.presentationml.tags+xml"/>
  <Override PartName="/ppt/tags/tag2936.xml" ContentType="application/vnd.openxmlformats-officedocument.presentationml.tags+xml"/>
  <Override PartName="/ppt/tags/tag2937.xml" ContentType="application/vnd.openxmlformats-officedocument.presentationml.tags+xml"/>
  <Override PartName="/ppt/tags/tag2938.xml" ContentType="application/vnd.openxmlformats-officedocument.presentationml.tags+xml"/>
  <Override PartName="/ppt/tags/tag2939.xml" ContentType="application/vnd.openxmlformats-officedocument.presentationml.tags+xml"/>
  <Override PartName="/ppt/tags/tag2940.xml" ContentType="application/vnd.openxmlformats-officedocument.presentationml.tags+xml"/>
  <Override PartName="/ppt/tags/tag2941.xml" ContentType="application/vnd.openxmlformats-officedocument.presentationml.tags+xml"/>
  <Override PartName="/ppt/tags/tag2942.xml" ContentType="application/vnd.openxmlformats-officedocument.presentationml.tags+xml"/>
  <Override PartName="/ppt/tags/tag2943.xml" ContentType="application/vnd.openxmlformats-officedocument.presentationml.tags+xml"/>
  <Override PartName="/ppt/tags/tag2944.xml" ContentType="application/vnd.openxmlformats-officedocument.presentationml.tags+xml"/>
  <Override PartName="/ppt/tags/tag2945.xml" ContentType="application/vnd.openxmlformats-officedocument.presentationml.tags+xml"/>
  <Override PartName="/ppt/tags/tag2946.xml" ContentType="application/vnd.openxmlformats-officedocument.presentationml.tags+xml"/>
  <Override PartName="/ppt/tags/tag2947.xml" ContentType="application/vnd.openxmlformats-officedocument.presentationml.tags+xml"/>
  <Override PartName="/ppt/tags/tag2948.xml" ContentType="application/vnd.openxmlformats-officedocument.presentationml.tags+xml"/>
  <Override PartName="/ppt/tags/tag2949.xml" ContentType="application/vnd.openxmlformats-officedocument.presentationml.tags+xml"/>
  <Override PartName="/ppt/tags/tag2950.xml" ContentType="application/vnd.openxmlformats-officedocument.presentationml.tags+xml"/>
  <Override PartName="/ppt/tags/tag2951.xml" ContentType="application/vnd.openxmlformats-officedocument.presentationml.tags+xml"/>
  <Override PartName="/ppt/tags/tag2952.xml" ContentType="application/vnd.openxmlformats-officedocument.presentationml.tags+xml"/>
  <Override PartName="/ppt/tags/tag2953.xml" ContentType="application/vnd.openxmlformats-officedocument.presentationml.tags+xml"/>
  <Override PartName="/ppt/tags/tag2954.xml" ContentType="application/vnd.openxmlformats-officedocument.presentationml.tags+xml"/>
  <Override PartName="/ppt/tags/tag2955.xml" ContentType="application/vnd.openxmlformats-officedocument.presentationml.tags+xml"/>
  <Override PartName="/ppt/tags/tag2956.xml" ContentType="application/vnd.openxmlformats-officedocument.presentationml.tags+xml"/>
  <Override PartName="/ppt/tags/tag2957.xml" ContentType="application/vnd.openxmlformats-officedocument.presentationml.tags+xml"/>
  <Override PartName="/ppt/tags/tag2958.xml" ContentType="application/vnd.openxmlformats-officedocument.presentationml.tags+xml"/>
  <Override PartName="/ppt/tags/tag2959.xml" ContentType="application/vnd.openxmlformats-officedocument.presentationml.tags+xml"/>
  <Override PartName="/ppt/tags/tag2960.xml" ContentType="application/vnd.openxmlformats-officedocument.presentationml.tags+xml"/>
  <Override PartName="/ppt/tags/tag2961.xml" ContentType="application/vnd.openxmlformats-officedocument.presentationml.tags+xml"/>
  <Override PartName="/ppt/tags/tag2962.xml" ContentType="application/vnd.openxmlformats-officedocument.presentationml.tags+xml"/>
  <Override PartName="/ppt/tags/tag2963.xml" ContentType="application/vnd.openxmlformats-officedocument.presentationml.tags+xml"/>
  <Override PartName="/ppt/tags/tag2964.xml" ContentType="application/vnd.openxmlformats-officedocument.presentationml.tags+xml"/>
  <Override PartName="/ppt/tags/tag2965.xml" ContentType="application/vnd.openxmlformats-officedocument.presentationml.tags+xml"/>
  <Override PartName="/ppt/tags/tag2966.xml" ContentType="application/vnd.openxmlformats-officedocument.presentationml.tags+xml"/>
  <Override PartName="/ppt/tags/tag2967.xml" ContentType="application/vnd.openxmlformats-officedocument.presentationml.tags+xml"/>
  <Override PartName="/ppt/tags/tag2968.xml" ContentType="application/vnd.openxmlformats-officedocument.presentationml.tags+xml"/>
  <Override PartName="/ppt/tags/tag2969.xml" ContentType="application/vnd.openxmlformats-officedocument.presentationml.tags+xml"/>
  <Override PartName="/ppt/tags/tag2970.xml" ContentType="application/vnd.openxmlformats-officedocument.presentationml.tags+xml"/>
  <Override PartName="/ppt/tags/tag2971.xml" ContentType="application/vnd.openxmlformats-officedocument.presentationml.tags+xml"/>
  <Override PartName="/ppt/tags/tag2972.xml" ContentType="application/vnd.openxmlformats-officedocument.presentationml.tags+xml"/>
  <Override PartName="/ppt/tags/tag2973.xml" ContentType="application/vnd.openxmlformats-officedocument.presentationml.tags+xml"/>
  <Override PartName="/ppt/tags/tag2974.xml" ContentType="application/vnd.openxmlformats-officedocument.presentationml.tags+xml"/>
  <Override PartName="/ppt/tags/tag2975.xml" ContentType="application/vnd.openxmlformats-officedocument.presentationml.tags+xml"/>
  <Override PartName="/ppt/tags/tag2976.xml" ContentType="application/vnd.openxmlformats-officedocument.presentationml.tags+xml"/>
  <Override PartName="/ppt/tags/tag2977.xml" ContentType="application/vnd.openxmlformats-officedocument.presentationml.tags+xml"/>
  <Override PartName="/ppt/tags/tag2978.xml" ContentType="application/vnd.openxmlformats-officedocument.presentationml.tags+xml"/>
  <Override PartName="/ppt/tags/tag2979.xml" ContentType="application/vnd.openxmlformats-officedocument.presentationml.tags+xml"/>
  <Override PartName="/ppt/tags/tag2980.xml" ContentType="application/vnd.openxmlformats-officedocument.presentationml.tags+xml"/>
  <Override PartName="/ppt/tags/tag2981.xml" ContentType="application/vnd.openxmlformats-officedocument.presentationml.tags+xml"/>
  <Override PartName="/ppt/tags/tag2982.xml" ContentType="application/vnd.openxmlformats-officedocument.presentationml.tags+xml"/>
  <Override PartName="/ppt/tags/tag2983.xml" ContentType="application/vnd.openxmlformats-officedocument.presentationml.tags+xml"/>
  <Override PartName="/ppt/tags/tag2984.xml" ContentType="application/vnd.openxmlformats-officedocument.presentationml.tags+xml"/>
  <Override PartName="/ppt/tags/tag2985.xml" ContentType="application/vnd.openxmlformats-officedocument.presentationml.tags+xml"/>
  <Override PartName="/ppt/tags/tag2986.xml" ContentType="application/vnd.openxmlformats-officedocument.presentationml.tags+xml"/>
  <Override PartName="/ppt/tags/tag2987.xml" ContentType="application/vnd.openxmlformats-officedocument.presentationml.tags+xml"/>
  <Override PartName="/ppt/tags/tag2988.xml" ContentType="application/vnd.openxmlformats-officedocument.presentationml.tags+xml"/>
  <Override PartName="/ppt/tags/tag2989.xml" ContentType="application/vnd.openxmlformats-officedocument.presentationml.tags+xml"/>
  <Override PartName="/ppt/tags/tag2990.xml" ContentType="application/vnd.openxmlformats-officedocument.presentationml.tags+xml"/>
  <Override PartName="/ppt/tags/tag2991.xml" ContentType="application/vnd.openxmlformats-officedocument.presentationml.tags+xml"/>
  <Override PartName="/ppt/tags/tag2992.xml" ContentType="application/vnd.openxmlformats-officedocument.presentationml.tags+xml"/>
  <Override PartName="/ppt/tags/tag2993.xml" ContentType="application/vnd.openxmlformats-officedocument.presentationml.tags+xml"/>
  <Override PartName="/ppt/tags/tag2994.xml" ContentType="application/vnd.openxmlformats-officedocument.presentationml.tags+xml"/>
  <Override PartName="/ppt/tags/tag2995.xml" ContentType="application/vnd.openxmlformats-officedocument.presentationml.tags+xml"/>
  <Override PartName="/ppt/tags/tag2996.xml" ContentType="application/vnd.openxmlformats-officedocument.presentationml.tags+xml"/>
  <Override PartName="/ppt/tags/tag2997.xml" ContentType="application/vnd.openxmlformats-officedocument.presentationml.tags+xml"/>
  <Override PartName="/ppt/tags/tag2998.xml" ContentType="application/vnd.openxmlformats-officedocument.presentationml.tags+xml"/>
  <Override PartName="/ppt/tags/tag2999.xml" ContentType="application/vnd.openxmlformats-officedocument.presentationml.tags+xml"/>
  <Override PartName="/ppt/tags/tag3000.xml" ContentType="application/vnd.openxmlformats-officedocument.presentationml.tags+xml"/>
  <Override PartName="/ppt/tags/tag3001.xml" ContentType="application/vnd.openxmlformats-officedocument.presentationml.tags+xml"/>
  <Override PartName="/ppt/tags/tag3002.xml" ContentType="application/vnd.openxmlformats-officedocument.presentationml.tags+xml"/>
  <Override PartName="/ppt/tags/tag3003.xml" ContentType="application/vnd.openxmlformats-officedocument.presentationml.tags+xml"/>
  <Override PartName="/ppt/tags/tag3004.xml" ContentType="application/vnd.openxmlformats-officedocument.presentationml.tags+xml"/>
  <Override PartName="/ppt/tags/tag3005.xml" ContentType="application/vnd.openxmlformats-officedocument.presentationml.tags+xml"/>
  <Override PartName="/ppt/tags/tag3006.xml" ContentType="application/vnd.openxmlformats-officedocument.presentationml.tags+xml"/>
  <Override PartName="/ppt/tags/tag3007.xml" ContentType="application/vnd.openxmlformats-officedocument.presentationml.tags+xml"/>
  <Override PartName="/ppt/tags/tag3008.xml" ContentType="application/vnd.openxmlformats-officedocument.presentationml.tags+xml"/>
  <Override PartName="/ppt/tags/tag3009.xml" ContentType="application/vnd.openxmlformats-officedocument.presentationml.tags+xml"/>
  <Override PartName="/ppt/tags/tag3010.xml" ContentType="application/vnd.openxmlformats-officedocument.presentationml.tags+xml"/>
  <Override PartName="/ppt/tags/tag3011.xml" ContentType="application/vnd.openxmlformats-officedocument.presentationml.tags+xml"/>
  <Override PartName="/ppt/tags/tag3012.xml" ContentType="application/vnd.openxmlformats-officedocument.presentationml.tags+xml"/>
  <Override PartName="/ppt/tags/tag3013.xml" ContentType="application/vnd.openxmlformats-officedocument.presentationml.tags+xml"/>
  <Override PartName="/ppt/tags/tag3014.xml" ContentType="application/vnd.openxmlformats-officedocument.presentationml.tags+xml"/>
  <Override PartName="/ppt/tags/tag3015.xml" ContentType="application/vnd.openxmlformats-officedocument.presentationml.tags+xml"/>
  <Override PartName="/ppt/tags/tag3016.xml" ContentType="application/vnd.openxmlformats-officedocument.presentationml.tags+xml"/>
  <Override PartName="/ppt/tags/tag3017.xml" ContentType="application/vnd.openxmlformats-officedocument.presentationml.tags+xml"/>
  <Override PartName="/ppt/tags/tag3018.xml" ContentType="application/vnd.openxmlformats-officedocument.presentationml.tags+xml"/>
  <Override PartName="/ppt/tags/tag3019.xml" ContentType="application/vnd.openxmlformats-officedocument.presentationml.tags+xml"/>
  <Override PartName="/ppt/tags/tag3020.xml" ContentType="application/vnd.openxmlformats-officedocument.presentationml.tags+xml"/>
  <Override PartName="/ppt/tags/tag3021.xml" ContentType="application/vnd.openxmlformats-officedocument.presentationml.tags+xml"/>
  <Override PartName="/ppt/tags/tag3022.xml" ContentType="application/vnd.openxmlformats-officedocument.presentationml.tags+xml"/>
  <Override PartName="/ppt/tags/tag3023.xml" ContentType="application/vnd.openxmlformats-officedocument.presentationml.tags+xml"/>
  <Override PartName="/ppt/tags/tag3024.xml" ContentType="application/vnd.openxmlformats-officedocument.presentationml.tags+xml"/>
  <Override PartName="/ppt/tags/tag3025.xml" ContentType="application/vnd.openxmlformats-officedocument.presentationml.tags+xml"/>
  <Override PartName="/ppt/tags/tag3026.xml" ContentType="application/vnd.openxmlformats-officedocument.presentationml.tags+xml"/>
  <Override PartName="/ppt/tags/tag3027.xml" ContentType="application/vnd.openxmlformats-officedocument.presentationml.tags+xml"/>
  <Override PartName="/ppt/tags/tag3028.xml" ContentType="application/vnd.openxmlformats-officedocument.presentationml.tags+xml"/>
  <Override PartName="/ppt/tags/tag3029.xml" ContentType="application/vnd.openxmlformats-officedocument.presentationml.tags+xml"/>
  <Override PartName="/ppt/tags/tag3030.xml" ContentType="application/vnd.openxmlformats-officedocument.presentationml.tags+xml"/>
  <Override PartName="/ppt/tags/tag3031.xml" ContentType="application/vnd.openxmlformats-officedocument.presentationml.tags+xml"/>
  <Override PartName="/ppt/tags/tag3032.xml" ContentType="application/vnd.openxmlformats-officedocument.presentationml.tags+xml"/>
  <Override PartName="/ppt/tags/tag3033.xml" ContentType="application/vnd.openxmlformats-officedocument.presentationml.tags+xml"/>
  <Override PartName="/ppt/tags/tag3034.xml" ContentType="application/vnd.openxmlformats-officedocument.presentationml.tags+xml"/>
  <Override PartName="/ppt/tags/tag3035.xml" ContentType="application/vnd.openxmlformats-officedocument.presentationml.tags+xml"/>
  <Override PartName="/ppt/tags/tag3036.xml" ContentType="application/vnd.openxmlformats-officedocument.presentationml.tags+xml"/>
  <Override PartName="/ppt/tags/tag3037.xml" ContentType="application/vnd.openxmlformats-officedocument.presentationml.tags+xml"/>
  <Override PartName="/ppt/tags/tag3038.xml" ContentType="application/vnd.openxmlformats-officedocument.presentationml.tags+xml"/>
  <Override PartName="/ppt/tags/tag3039.xml" ContentType="application/vnd.openxmlformats-officedocument.presentationml.tags+xml"/>
  <Override PartName="/ppt/tags/tag3040.xml" ContentType="application/vnd.openxmlformats-officedocument.presentationml.tags+xml"/>
  <Override PartName="/ppt/tags/tag3041.xml" ContentType="application/vnd.openxmlformats-officedocument.presentationml.tags+xml"/>
  <Override PartName="/ppt/tags/tag3042.xml" ContentType="application/vnd.openxmlformats-officedocument.presentationml.tags+xml"/>
  <Override PartName="/ppt/tags/tag3043.xml" ContentType="application/vnd.openxmlformats-officedocument.presentationml.tags+xml"/>
  <Override PartName="/ppt/tags/tag3044.xml" ContentType="application/vnd.openxmlformats-officedocument.presentationml.tags+xml"/>
  <Override PartName="/ppt/tags/tag3045.xml" ContentType="application/vnd.openxmlformats-officedocument.presentationml.tags+xml"/>
  <Override PartName="/ppt/tags/tag3046.xml" ContentType="application/vnd.openxmlformats-officedocument.presentationml.tags+xml"/>
  <Override PartName="/ppt/tags/tag3047.xml" ContentType="application/vnd.openxmlformats-officedocument.presentationml.tags+xml"/>
  <Override PartName="/ppt/tags/tag3048.xml" ContentType="application/vnd.openxmlformats-officedocument.presentationml.tags+xml"/>
  <Override PartName="/ppt/tags/tag3049.xml" ContentType="application/vnd.openxmlformats-officedocument.presentationml.tags+xml"/>
  <Override PartName="/ppt/tags/tag3050.xml" ContentType="application/vnd.openxmlformats-officedocument.presentationml.tags+xml"/>
  <Override PartName="/ppt/tags/tag3051.xml" ContentType="application/vnd.openxmlformats-officedocument.presentationml.tags+xml"/>
  <Override PartName="/ppt/tags/tag3052.xml" ContentType="application/vnd.openxmlformats-officedocument.presentationml.tags+xml"/>
  <Override PartName="/ppt/tags/tag3053.xml" ContentType="application/vnd.openxmlformats-officedocument.presentationml.tags+xml"/>
  <Override PartName="/ppt/tags/tag3054.xml" ContentType="application/vnd.openxmlformats-officedocument.presentationml.tags+xml"/>
  <Override PartName="/ppt/tags/tag3055.xml" ContentType="application/vnd.openxmlformats-officedocument.presentationml.tags+xml"/>
  <Override PartName="/ppt/tags/tag3056.xml" ContentType="application/vnd.openxmlformats-officedocument.presentationml.tags+xml"/>
  <Override PartName="/ppt/tags/tag3057.xml" ContentType="application/vnd.openxmlformats-officedocument.presentationml.tags+xml"/>
  <Override PartName="/ppt/tags/tag3058.xml" ContentType="application/vnd.openxmlformats-officedocument.presentationml.tags+xml"/>
  <Override PartName="/ppt/tags/tag3059.xml" ContentType="application/vnd.openxmlformats-officedocument.presentationml.tags+xml"/>
  <Override PartName="/ppt/tags/tag3060.xml" ContentType="application/vnd.openxmlformats-officedocument.presentationml.tags+xml"/>
  <Override PartName="/ppt/tags/tag3061.xml" ContentType="application/vnd.openxmlformats-officedocument.presentationml.tags+xml"/>
  <Override PartName="/ppt/tags/tag3062.xml" ContentType="application/vnd.openxmlformats-officedocument.presentationml.tags+xml"/>
  <Override PartName="/ppt/tags/tag3063.xml" ContentType="application/vnd.openxmlformats-officedocument.presentationml.tags+xml"/>
  <Override PartName="/ppt/tags/tag3064.xml" ContentType="application/vnd.openxmlformats-officedocument.presentationml.tags+xml"/>
  <Override PartName="/ppt/tags/tag3065.xml" ContentType="application/vnd.openxmlformats-officedocument.presentationml.tags+xml"/>
  <Override PartName="/ppt/tags/tag3066.xml" ContentType="application/vnd.openxmlformats-officedocument.presentationml.tags+xml"/>
  <Override PartName="/ppt/tags/tag3067.xml" ContentType="application/vnd.openxmlformats-officedocument.presentationml.tags+xml"/>
  <Override PartName="/ppt/tags/tag3068.xml" ContentType="application/vnd.openxmlformats-officedocument.presentationml.tags+xml"/>
  <Override PartName="/ppt/tags/tag3069.xml" ContentType="application/vnd.openxmlformats-officedocument.presentationml.tags+xml"/>
  <Override PartName="/ppt/tags/tag3070.xml" ContentType="application/vnd.openxmlformats-officedocument.presentationml.tags+xml"/>
  <Override PartName="/ppt/tags/tag3071.xml" ContentType="application/vnd.openxmlformats-officedocument.presentationml.tags+xml"/>
  <Override PartName="/ppt/tags/tag3072.xml" ContentType="application/vnd.openxmlformats-officedocument.presentationml.tags+xml"/>
  <Override PartName="/ppt/tags/tag3073.xml" ContentType="application/vnd.openxmlformats-officedocument.presentationml.tags+xml"/>
  <Override PartName="/ppt/tags/tag3074.xml" ContentType="application/vnd.openxmlformats-officedocument.presentationml.tags+xml"/>
  <Override PartName="/ppt/tags/tag3075.xml" ContentType="application/vnd.openxmlformats-officedocument.presentationml.tags+xml"/>
  <Override PartName="/ppt/tags/tag3076.xml" ContentType="application/vnd.openxmlformats-officedocument.presentationml.tags+xml"/>
  <Override PartName="/ppt/tags/tag3077.xml" ContentType="application/vnd.openxmlformats-officedocument.presentationml.tags+xml"/>
  <Override PartName="/ppt/tags/tag3078.xml" ContentType="application/vnd.openxmlformats-officedocument.presentationml.tags+xml"/>
  <Override PartName="/ppt/tags/tag3079.xml" ContentType="application/vnd.openxmlformats-officedocument.presentationml.tags+xml"/>
  <Override PartName="/ppt/tags/tag3080.xml" ContentType="application/vnd.openxmlformats-officedocument.presentationml.tags+xml"/>
  <Override PartName="/ppt/tags/tag3081.xml" ContentType="application/vnd.openxmlformats-officedocument.presentationml.tags+xml"/>
  <Override PartName="/ppt/tags/tag3082.xml" ContentType="application/vnd.openxmlformats-officedocument.presentationml.tags+xml"/>
  <Override PartName="/ppt/tags/tag3083.xml" ContentType="application/vnd.openxmlformats-officedocument.presentationml.tags+xml"/>
  <Override PartName="/ppt/tags/tag3084.xml" ContentType="application/vnd.openxmlformats-officedocument.presentationml.tags+xml"/>
  <Override PartName="/ppt/tags/tag3085.xml" ContentType="application/vnd.openxmlformats-officedocument.presentationml.tags+xml"/>
  <Override PartName="/ppt/tags/tag3086.xml" ContentType="application/vnd.openxmlformats-officedocument.presentationml.tags+xml"/>
  <Override PartName="/ppt/tags/tag3087.xml" ContentType="application/vnd.openxmlformats-officedocument.presentationml.tags+xml"/>
  <Override PartName="/ppt/tags/tag3088.xml" ContentType="application/vnd.openxmlformats-officedocument.presentationml.tags+xml"/>
  <Override PartName="/ppt/tags/tag3089.xml" ContentType="application/vnd.openxmlformats-officedocument.presentationml.tags+xml"/>
  <Override PartName="/ppt/tags/tag3090.xml" ContentType="application/vnd.openxmlformats-officedocument.presentationml.tags+xml"/>
  <Override PartName="/ppt/tags/tag3091.xml" ContentType="application/vnd.openxmlformats-officedocument.presentationml.tags+xml"/>
  <Override PartName="/ppt/tags/tag3092.xml" ContentType="application/vnd.openxmlformats-officedocument.presentationml.tags+xml"/>
  <Override PartName="/ppt/tags/tag3093.xml" ContentType="application/vnd.openxmlformats-officedocument.presentationml.tags+xml"/>
  <Override PartName="/ppt/tags/tag3094.xml" ContentType="application/vnd.openxmlformats-officedocument.presentationml.tags+xml"/>
  <Override PartName="/ppt/tags/tag3095.xml" ContentType="application/vnd.openxmlformats-officedocument.presentationml.tags+xml"/>
  <Override PartName="/ppt/tags/tag3096.xml" ContentType="application/vnd.openxmlformats-officedocument.presentationml.tags+xml"/>
  <Override PartName="/ppt/tags/tag3097.xml" ContentType="application/vnd.openxmlformats-officedocument.presentationml.tags+xml"/>
  <Override PartName="/ppt/tags/tag3098.xml" ContentType="application/vnd.openxmlformats-officedocument.presentationml.tags+xml"/>
  <Override PartName="/ppt/tags/tag3099.xml" ContentType="application/vnd.openxmlformats-officedocument.presentationml.tags+xml"/>
  <Override PartName="/ppt/tags/tag3100.xml" ContentType="application/vnd.openxmlformats-officedocument.presentationml.tags+xml"/>
  <Override PartName="/ppt/tags/tag3101.xml" ContentType="application/vnd.openxmlformats-officedocument.presentationml.tags+xml"/>
  <Override PartName="/ppt/tags/tag3102.xml" ContentType="application/vnd.openxmlformats-officedocument.presentationml.tags+xml"/>
  <Override PartName="/ppt/tags/tag3103.xml" ContentType="application/vnd.openxmlformats-officedocument.presentationml.tags+xml"/>
  <Override PartName="/ppt/tags/tag3104.xml" ContentType="application/vnd.openxmlformats-officedocument.presentationml.tags+xml"/>
  <Override PartName="/ppt/tags/tag3105.xml" ContentType="application/vnd.openxmlformats-officedocument.presentationml.tags+xml"/>
  <Override PartName="/ppt/tags/tag3106.xml" ContentType="application/vnd.openxmlformats-officedocument.presentationml.tags+xml"/>
  <Override PartName="/ppt/tags/tag3107.xml" ContentType="application/vnd.openxmlformats-officedocument.presentationml.tags+xml"/>
  <Override PartName="/ppt/tags/tag3108.xml" ContentType="application/vnd.openxmlformats-officedocument.presentationml.tags+xml"/>
  <Override PartName="/ppt/tags/tag3109.xml" ContentType="application/vnd.openxmlformats-officedocument.presentationml.tags+xml"/>
  <Override PartName="/ppt/tags/tag3110.xml" ContentType="application/vnd.openxmlformats-officedocument.presentationml.tags+xml"/>
  <Override PartName="/ppt/tags/tag3111.xml" ContentType="application/vnd.openxmlformats-officedocument.presentationml.tags+xml"/>
  <Override PartName="/ppt/tags/tag3112.xml" ContentType="application/vnd.openxmlformats-officedocument.presentationml.tags+xml"/>
  <Override PartName="/ppt/tags/tag3113.xml" ContentType="application/vnd.openxmlformats-officedocument.presentationml.tags+xml"/>
  <Override PartName="/ppt/tags/tag3114.xml" ContentType="application/vnd.openxmlformats-officedocument.presentationml.tags+xml"/>
  <Override PartName="/ppt/tags/tag3115.xml" ContentType="application/vnd.openxmlformats-officedocument.presentationml.tags+xml"/>
  <Override PartName="/ppt/tags/tag3116.xml" ContentType="application/vnd.openxmlformats-officedocument.presentationml.tags+xml"/>
  <Override PartName="/ppt/tags/tag3117.xml" ContentType="application/vnd.openxmlformats-officedocument.presentationml.tags+xml"/>
  <Override PartName="/ppt/tags/tag3118.xml" ContentType="application/vnd.openxmlformats-officedocument.presentationml.tags+xml"/>
  <Override PartName="/ppt/tags/tag3119.xml" ContentType="application/vnd.openxmlformats-officedocument.presentationml.tags+xml"/>
  <Override PartName="/ppt/tags/tag3120.xml" ContentType="application/vnd.openxmlformats-officedocument.presentationml.tags+xml"/>
  <Override PartName="/ppt/tags/tag3121.xml" ContentType="application/vnd.openxmlformats-officedocument.presentationml.tags+xml"/>
  <Override PartName="/ppt/tags/tag3122.xml" ContentType="application/vnd.openxmlformats-officedocument.presentationml.tags+xml"/>
  <Override PartName="/ppt/tags/tag3123.xml" ContentType="application/vnd.openxmlformats-officedocument.presentationml.tags+xml"/>
  <Override PartName="/ppt/tags/tag3124.xml" ContentType="application/vnd.openxmlformats-officedocument.presentationml.tags+xml"/>
  <Override PartName="/ppt/tags/tag3125.xml" ContentType="application/vnd.openxmlformats-officedocument.presentationml.tags+xml"/>
  <Override PartName="/ppt/tags/tag3126.xml" ContentType="application/vnd.openxmlformats-officedocument.presentationml.tags+xml"/>
  <Override PartName="/ppt/tags/tag3127.xml" ContentType="application/vnd.openxmlformats-officedocument.presentationml.tags+xml"/>
  <Override PartName="/ppt/tags/tag3128.xml" ContentType="application/vnd.openxmlformats-officedocument.presentationml.tags+xml"/>
  <Override PartName="/ppt/tags/tag3129.xml" ContentType="application/vnd.openxmlformats-officedocument.presentationml.tags+xml"/>
  <Override PartName="/ppt/tags/tag3130.xml" ContentType="application/vnd.openxmlformats-officedocument.presentationml.tags+xml"/>
  <Override PartName="/ppt/tags/tag3131.xml" ContentType="application/vnd.openxmlformats-officedocument.presentationml.tags+xml"/>
  <Override PartName="/ppt/tags/tag3132.xml" ContentType="application/vnd.openxmlformats-officedocument.presentationml.tags+xml"/>
  <Override PartName="/ppt/tags/tag3133.xml" ContentType="application/vnd.openxmlformats-officedocument.presentationml.tags+xml"/>
  <Override PartName="/ppt/tags/tag3134.xml" ContentType="application/vnd.openxmlformats-officedocument.presentationml.tags+xml"/>
  <Override PartName="/ppt/tags/tag3135.xml" ContentType="application/vnd.openxmlformats-officedocument.presentationml.tags+xml"/>
  <Override PartName="/ppt/tags/tag3136.xml" ContentType="application/vnd.openxmlformats-officedocument.presentationml.tags+xml"/>
  <Override PartName="/ppt/tags/tag3137.xml" ContentType="application/vnd.openxmlformats-officedocument.presentationml.tags+xml"/>
  <Override PartName="/ppt/tags/tag3138.xml" ContentType="application/vnd.openxmlformats-officedocument.presentationml.tags+xml"/>
  <Override PartName="/ppt/tags/tag3139.xml" ContentType="application/vnd.openxmlformats-officedocument.presentationml.tags+xml"/>
  <Override PartName="/ppt/tags/tag3140.xml" ContentType="application/vnd.openxmlformats-officedocument.presentationml.tags+xml"/>
  <Override PartName="/ppt/tags/tag3141.xml" ContentType="application/vnd.openxmlformats-officedocument.presentationml.tags+xml"/>
  <Override PartName="/ppt/tags/tag3142.xml" ContentType="application/vnd.openxmlformats-officedocument.presentationml.tags+xml"/>
  <Override PartName="/ppt/tags/tag3143.xml" ContentType="application/vnd.openxmlformats-officedocument.presentationml.tags+xml"/>
  <Override PartName="/ppt/tags/tag3144.xml" ContentType="application/vnd.openxmlformats-officedocument.presentationml.tags+xml"/>
  <Override PartName="/ppt/tags/tag3145.xml" ContentType="application/vnd.openxmlformats-officedocument.presentationml.tags+xml"/>
  <Override PartName="/ppt/tags/tag3146.xml" ContentType="application/vnd.openxmlformats-officedocument.presentationml.tags+xml"/>
  <Override PartName="/ppt/tags/tag3147.xml" ContentType="application/vnd.openxmlformats-officedocument.presentationml.tags+xml"/>
  <Override PartName="/ppt/tags/tag3148.xml" ContentType="application/vnd.openxmlformats-officedocument.presentationml.tags+xml"/>
  <Override PartName="/ppt/tags/tag3149.xml" ContentType="application/vnd.openxmlformats-officedocument.presentationml.tags+xml"/>
  <Override PartName="/ppt/tags/tag3150.xml" ContentType="application/vnd.openxmlformats-officedocument.presentationml.tags+xml"/>
  <Override PartName="/ppt/tags/tag3151.xml" ContentType="application/vnd.openxmlformats-officedocument.presentationml.tags+xml"/>
  <Override PartName="/ppt/tags/tag3152.xml" ContentType="application/vnd.openxmlformats-officedocument.presentationml.tags+xml"/>
  <Override PartName="/ppt/tags/tag3153.xml" ContentType="application/vnd.openxmlformats-officedocument.presentationml.tags+xml"/>
  <Override PartName="/ppt/tags/tag3154.xml" ContentType="application/vnd.openxmlformats-officedocument.presentationml.tags+xml"/>
  <Override PartName="/ppt/tags/tag3155.xml" ContentType="application/vnd.openxmlformats-officedocument.presentationml.tags+xml"/>
  <Override PartName="/ppt/tags/tag3156.xml" ContentType="application/vnd.openxmlformats-officedocument.presentationml.tags+xml"/>
  <Override PartName="/ppt/tags/tag3157.xml" ContentType="application/vnd.openxmlformats-officedocument.presentationml.tags+xml"/>
  <Override PartName="/ppt/tags/tag3158.xml" ContentType="application/vnd.openxmlformats-officedocument.presentationml.tags+xml"/>
  <Override PartName="/ppt/tags/tag3159.xml" ContentType="application/vnd.openxmlformats-officedocument.presentationml.tags+xml"/>
  <Override PartName="/ppt/tags/tag3160.xml" ContentType="application/vnd.openxmlformats-officedocument.presentationml.tags+xml"/>
  <Override PartName="/ppt/tags/tag3161.xml" ContentType="application/vnd.openxmlformats-officedocument.presentationml.tags+xml"/>
  <Override PartName="/ppt/tags/tag3162.xml" ContentType="application/vnd.openxmlformats-officedocument.presentationml.tags+xml"/>
  <Override PartName="/ppt/tags/tag3163.xml" ContentType="application/vnd.openxmlformats-officedocument.presentationml.tags+xml"/>
  <Override PartName="/ppt/tags/tag3164.xml" ContentType="application/vnd.openxmlformats-officedocument.presentationml.tags+xml"/>
  <Override PartName="/ppt/tags/tag3165.xml" ContentType="application/vnd.openxmlformats-officedocument.presentationml.tags+xml"/>
  <Override PartName="/ppt/tags/tag3166.xml" ContentType="application/vnd.openxmlformats-officedocument.presentationml.tags+xml"/>
  <Override PartName="/ppt/tags/tag3167.xml" ContentType="application/vnd.openxmlformats-officedocument.presentationml.tags+xml"/>
  <Override PartName="/ppt/tags/tag3168.xml" ContentType="application/vnd.openxmlformats-officedocument.presentationml.tags+xml"/>
  <Override PartName="/ppt/tags/tag3169.xml" ContentType="application/vnd.openxmlformats-officedocument.presentationml.tags+xml"/>
  <Override PartName="/ppt/tags/tag3170.xml" ContentType="application/vnd.openxmlformats-officedocument.presentationml.tags+xml"/>
  <Override PartName="/ppt/tags/tag3171.xml" ContentType="application/vnd.openxmlformats-officedocument.presentationml.tags+xml"/>
  <Override PartName="/ppt/tags/tag3172.xml" ContentType="application/vnd.openxmlformats-officedocument.presentationml.tags+xml"/>
  <Override PartName="/ppt/tags/tag3173.xml" ContentType="application/vnd.openxmlformats-officedocument.presentationml.tags+xml"/>
  <Override PartName="/ppt/tags/tag3174.xml" ContentType="application/vnd.openxmlformats-officedocument.presentationml.tags+xml"/>
  <Override PartName="/ppt/tags/tag3175.xml" ContentType="application/vnd.openxmlformats-officedocument.presentationml.tags+xml"/>
  <Override PartName="/ppt/tags/tag3176.xml" ContentType="application/vnd.openxmlformats-officedocument.presentationml.tags+xml"/>
  <Override PartName="/ppt/tags/tag3177.xml" ContentType="application/vnd.openxmlformats-officedocument.presentationml.tags+xml"/>
  <Override PartName="/ppt/tags/tag3178.xml" ContentType="application/vnd.openxmlformats-officedocument.presentationml.tags+xml"/>
  <Override PartName="/ppt/tags/tag3179.xml" ContentType="application/vnd.openxmlformats-officedocument.presentationml.tags+xml"/>
  <Override PartName="/ppt/tags/tag3180.xml" ContentType="application/vnd.openxmlformats-officedocument.presentationml.tags+xml"/>
  <Override PartName="/ppt/tags/tag3181.xml" ContentType="application/vnd.openxmlformats-officedocument.presentationml.tags+xml"/>
  <Override PartName="/ppt/tags/tag3182.xml" ContentType="application/vnd.openxmlformats-officedocument.presentationml.tags+xml"/>
  <Override PartName="/ppt/tags/tag3183.xml" ContentType="application/vnd.openxmlformats-officedocument.presentationml.tags+xml"/>
  <Override PartName="/ppt/tags/tag3184.xml" ContentType="application/vnd.openxmlformats-officedocument.presentationml.tags+xml"/>
  <Override PartName="/ppt/tags/tag3185.xml" ContentType="application/vnd.openxmlformats-officedocument.presentationml.tags+xml"/>
  <Override PartName="/ppt/tags/tag3186.xml" ContentType="application/vnd.openxmlformats-officedocument.presentationml.tags+xml"/>
  <Override PartName="/ppt/tags/tag3187.xml" ContentType="application/vnd.openxmlformats-officedocument.presentationml.tags+xml"/>
  <Override PartName="/ppt/tags/tag3188.xml" ContentType="application/vnd.openxmlformats-officedocument.presentationml.tags+xml"/>
  <Override PartName="/ppt/tags/tag3189.xml" ContentType="application/vnd.openxmlformats-officedocument.presentationml.tags+xml"/>
  <Override PartName="/ppt/tags/tag3190.xml" ContentType="application/vnd.openxmlformats-officedocument.presentationml.tags+xml"/>
  <Override PartName="/ppt/tags/tag3191.xml" ContentType="application/vnd.openxmlformats-officedocument.presentationml.tags+xml"/>
  <Override PartName="/ppt/tags/tag3192.xml" ContentType="application/vnd.openxmlformats-officedocument.presentationml.tags+xml"/>
  <Override PartName="/ppt/tags/tag3193.xml" ContentType="application/vnd.openxmlformats-officedocument.presentationml.tags+xml"/>
  <Override PartName="/ppt/tags/tag3194.xml" ContentType="application/vnd.openxmlformats-officedocument.presentationml.tags+xml"/>
  <Override PartName="/ppt/tags/tag3195.xml" ContentType="application/vnd.openxmlformats-officedocument.presentationml.tags+xml"/>
  <Override PartName="/ppt/tags/tag3196.xml" ContentType="application/vnd.openxmlformats-officedocument.presentationml.tags+xml"/>
  <Override PartName="/ppt/tags/tag3197.xml" ContentType="application/vnd.openxmlformats-officedocument.presentationml.tags+xml"/>
  <Override PartName="/ppt/tags/tag3198.xml" ContentType="application/vnd.openxmlformats-officedocument.presentationml.tags+xml"/>
  <Override PartName="/ppt/tags/tag3199.xml" ContentType="application/vnd.openxmlformats-officedocument.presentationml.tags+xml"/>
  <Override PartName="/ppt/tags/tag3200.xml" ContentType="application/vnd.openxmlformats-officedocument.presentationml.tags+xml"/>
  <Override PartName="/ppt/tags/tag3201.xml" ContentType="application/vnd.openxmlformats-officedocument.presentationml.tags+xml"/>
  <Override PartName="/ppt/tags/tag3202.xml" ContentType="application/vnd.openxmlformats-officedocument.presentationml.tags+xml"/>
  <Override PartName="/ppt/tags/tag3203.xml" ContentType="application/vnd.openxmlformats-officedocument.presentationml.tags+xml"/>
  <Override PartName="/ppt/tags/tag3204.xml" ContentType="application/vnd.openxmlformats-officedocument.presentationml.tags+xml"/>
  <Override PartName="/ppt/tags/tag3205.xml" ContentType="application/vnd.openxmlformats-officedocument.presentationml.tags+xml"/>
  <Override PartName="/ppt/tags/tag3206.xml" ContentType="application/vnd.openxmlformats-officedocument.presentationml.tags+xml"/>
  <Override PartName="/ppt/tags/tag3207.xml" ContentType="application/vnd.openxmlformats-officedocument.presentationml.tags+xml"/>
  <Override PartName="/ppt/tags/tag3208.xml" ContentType="application/vnd.openxmlformats-officedocument.presentationml.tags+xml"/>
  <Override PartName="/ppt/tags/tag3209.xml" ContentType="application/vnd.openxmlformats-officedocument.presentationml.tags+xml"/>
  <Override PartName="/ppt/tags/tag3210.xml" ContentType="application/vnd.openxmlformats-officedocument.presentationml.tags+xml"/>
  <Override PartName="/ppt/tags/tag3211.xml" ContentType="application/vnd.openxmlformats-officedocument.presentationml.tags+xml"/>
  <Override PartName="/ppt/tags/tag3212.xml" ContentType="application/vnd.openxmlformats-officedocument.presentationml.tags+xml"/>
  <Override PartName="/ppt/tags/tag3213.xml" ContentType="application/vnd.openxmlformats-officedocument.presentationml.tags+xml"/>
  <Override PartName="/ppt/tags/tag3214.xml" ContentType="application/vnd.openxmlformats-officedocument.presentationml.tags+xml"/>
  <Override PartName="/ppt/tags/tag3215.xml" ContentType="application/vnd.openxmlformats-officedocument.presentationml.tags+xml"/>
  <Override PartName="/ppt/tags/tag3216.xml" ContentType="application/vnd.openxmlformats-officedocument.presentationml.tags+xml"/>
  <Override PartName="/ppt/tags/tag3217.xml" ContentType="application/vnd.openxmlformats-officedocument.presentationml.tags+xml"/>
  <Override PartName="/ppt/tags/tag3218.xml" ContentType="application/vnd.openxmlformats-officedocument.presentationml.tags+xml"/>
  <Override PartName="/ppt/tags/tag3219.xml" ContentType="application/vnd.openxmlformats-officedocument.presentationml.tags+xml"/>
  <Override PartName="/ppt/tags/tag3220.xml" ContentType="application/vnd.openxmlformats-officedocument.presentationml.tags+xml"/>
  <Override PartName="/ppt/tags/tag3221.xml" ContentType="application/vnd.openxmlformats-officedocument.presentationml.tags+xml"/>
  <Override PartName="/ppt/tags/tag3222.xml" ContentType="application/vnd.openxmlformats-officedocument.presentationml.tags+xml"/>
  <Override PartName="/ppt/tags/tag3223.xml" ContentType="application/vnd.openxmlformats-officedocument.presentationml.tags+xml"/>
  <Override PartName="/ppt/tags/tag3224.xml" ContentType="application/vnd.openxmlformats-officedocument.presentationml.tags+xml"/>
  <Override PartName="/ppt/tags/tag3225.xml" ContentType="application/vnd.openxmlformats-officedocument.presentationml.tags+xml"/>
  <Override PartName="/ppt/tags/tag3226.xml" ContentType="application/vnd.openxmlformats-officedocument.presentationml.tags+xml"/>
  <Override PartName="/ppt/tags/tag3227.xml" ContentType="application/vnd.openxmlformats-officedocument.presentationml.tags+xml"/>
  <Override PartName="/ppt/tags/tag3228.xml" ContentType="application/vnd.openxmlformats-officedocument.presentationml.tags+xml"/>
  <Override PartName="/ppt/tags/tag3229.xml" ContentType="application/vnd.openxmlformats-officedocument.presentationml.tags+xml"/>
  <Override PartName="/ppt/tags/tag3230.xml" ContentType="application/vnd.openxmlformats-officedocument.presentationml.tags+xml"/>
  <Override PartName="/ppt/tags/tag3231.xml" ContentType="application/vnd.openxmlformats-officedocument.presentationml.tags+xml"/>
  <Override PartName="/ppt/tags/tag3232.xml" ContentType="application/vnd.openxmlformats-officedocument.presentationml.tags+xml"/>
  <Override PartName="/ppt/tags/tag3233.xml" ContentType="application/vnd.openxmlformats-officedocument.presentationml.tags+xml"/>
  <Override PartName="/ppt/tags/tag3234.xml" ContentType="application/vnd.openxmlformats-officedocument.presentationml.tags+xml"/>
  <Override PartName="/ppt/tags/tag3235.xml" ContentType="application/vnd.openxmlformats-officedocument.presentationml.tags+xml"/>
  <Override PartName="/ppt/tags/tag3236.xml" ContentType="application/vnd.openxmlformats-officedocument.presentationml.tags+xml"/>
  <Override PartName="/ppt/tags/tag3237.xml" ContentType="application/vnd.openxmlformats-officedocument.presentationml.tags+xml"/>
  <Override PartName="/ppt/tags/tag3238.xml" ContentType="application/vnd.openxmlformats-officedocument.presentationml.tags+xml"/>
  <Override PartName="/ppt/tags/tag3239.xml" ContentType="application/vnd.openxmlformats-officedocument.presentationml.tags+xml"/>
  <Override PartName="/ppt/tags/tag3240.xml" ContentType="application/vnd.openxmlformats-officedocument.presentationml.tags+xml"/>
  <Override PartName="/ppt/tags/tag3241.xml" ContentType="application/vnd.openxmlformats-officedocument.presentationml.tags+xml"/>
  <Override PartName="/ppt/tags/tag3242.xml" ContentType="application/vnd.openxmlformats-officedocument.presentationml.tags+xml"/>
  <Override PartName="/ppt/tags/tag3243.xml" ContentType="application/vnd.openxmlformats-officedocument.presentationml.tags+xml"/>
  <Override PartName="/ppt/tags/tag3244.xml" ContentType="application/vnd.openxmlformats-officedocument.presentationml.tags+xml"/>
  <Override PartName="/ppt/tags/tag3245.xml" ContentType="application/vnd.openxmlformats-officedocument.presentationml.tags+xml"/>
  <Override PartName="/ppt/tags/tag3246.xml" ContentType="application/vnd.openxmlformats-officedocument.presentationml.tags+xml"/>
  <Override PartName="/ppt/tags/tag3247.xml" ContentType="application/vnd.openxmlformats-officedocument.presentationml.tags+xml"/>
  <Override PartName="/ppt/tags/tag3248.xml" ContentType="application/vnd.openxmlformats-officedocument.presentationml.tags+xml"/>
  <Override PartName="/ppt/tags/tag3249.xml" ContentType="application/vnd.openxmlformats-officedocument.presentationml.tags+xml"/>
  <Override PartName="/ppt/tags/tag3250.xml" ContentType="application/vnd.openxmlformats-officedocument.presentationml.tags+xml"/>
  <Override PartName="/ppt/tags/tag3251.xml" ContentType="application/vnd.openxmlformats-officedocument.presentationml.tags+xml"/>
  <Override PartName="/ppt/tags/tag3252.xml" ContentType="application/vnd.openxmlformats-officedocument.presentationml.tags+xml"/>
  <Override PartName="/ppt/tags/tag3253.xml" ContentType="application/vnd.openxmlformats-officedocument.presentationml.tags+xml"/>
  <Override PartName="/ppt/tags/tag3254.xml" ContentType="application/vnd.openxmlformats-officedocument.presentationml.tags+xml"/>
  <Override PartName="/ppt/tags/tag3255.xml" ContentType="application/vnd.openxmlformats-officedocument.presentationml.tags+xml"/>
  <Override PartName="/ppt/tags/tag3256.xml" ContentType="application/vnd.openxmlformats-officedocument.presentationml.tags+xml"/>
  <Override PartName="/ppt/tags/tag3257.xml" ContentType="application/vnd.openxmlformats-officedocument.presentationml.tags+xml"/>
  <Override PartName="/ppt/tags/tag3258.xml" ContentType="application/vnd.openxmlformats-officedocument.presentationml.tags+xml"/>
  <Override PartName="/ppt/tags/tag3259.xml" ContentType="application/vnd.openxmlformats-officedocument.presentationml.tags+xml"/>
  <Override PartName="/ppt/tags/tag3260.xml" ContentType="application/vnd.openxmlformats-officedocument.presentationml.tags+xml"/>
  <Override PartName="/ppt/tags/tag3261.xml" ContentType="application/vnd.openxmlformats-officedocument.presentationml.tags+xml"/>
  <Override PartName="/ppt/tags/tag3262.xml" ContentType="application/vnd.openxmlformats-officedocument.presentationml.tags+xml"/>
  <Override PartName="/ppt/tags/tag3263.xml" ContentType="application/vnd.openxmlformats-officedocument.presentationml.tags+xml"/>
  <Override PartName="/ppt/tags/tag3264.xml" ContentType="application/vnd.openxmlformats-officedocument.presentationml.tags+xml"/>
  <Override PartName="/ppt/tags/tag3265.xml" ContentType="application/vnd.openxmlformats-officedocument.presentationml.tags+xml"/>
  <Override PartName="/ppt/tags/tag3266.xml" ContentType="application/vnd.openxmlformats-officedocument.presentationml.tags+xml"/>
  <Override PartName="/ppt/tags/tag3267.xml" ContentType="application/vnd.openxmlformats-officedocument.presentationml.tags+xml"/>
  <Override PartName="/ppt/tags/tag3268.xml" ContentType="application/vnd.openxmlformats-officedocument.presentationml.tags+xml"/>
  <Override PartName="/ppt/tags/tag3269.xml" ContentType="application/vnd.openxmlformats-officedocument.presentationml.tags+xml"/>
  <Override PartName="/ppt/tags/tag3270.xml" ContentType="application/vnd.openxmlformats-officedocument.presentationml.tags+xml"/>
  <Override PartName="/ppt/tags/tag3271.xml" ContentType="application/vnd.openxmlformats-officedocument.presentationml.tags+xml"/>
  <Override PartName="/ppt/tags/tag3272.xml" ContentType="application/vnd.openxmlformats-officedocument.presentationml.tags+xml"/>
  <Override PartName="/ppt/tags/tag3273.xml" ContentType="application/vnd.openxmlformats-officedocument.presentationml.tags+xml"/>
  <Override PartName="/ppt/tags/tag3274.xml" ContentType="application/vnd.openxmlformats-officedocument.presentationml.tags+xml"/>
  <Override PartName="/ppt/tags/tag3275.xml" ContentType="application/vnd.openxmlformats-officedocument.presentationml.tags+xml"/>
  <Override PartName="/ppt/tags/tag3276.xml" ContentType="application/vnd.openxmlformats-officedocument.presentationml.tags+xml"/>
  <Override PartName="/ppt/tags/tag3277.xml" ContentType="application/vnd.openxmlformats-officedocument.presentationml.tags+xml"/>
  <Override PartName="/ppt/tags/tag3278.xml" ContentType="application/vnd.openxmlformats-officedocument.presentationml.tags+xml"/>
  <Override PartName="/ppt/tags/tag3279.xml" ContentType="application/vnd.openxmlformats-officedocument.presentationml.tags+xml"/>
  <Override PartName="/ppt/tags/tag3280.xml" ContentType="application/vnd.openxmlformats-officedocument.presentationml.tags+xml"/>
  <Override PartName="/ppt/tags/tag3281.xml" ContentType="application/vnd.openxmlformats-officedocument.presentationml.tags+xml"/>
  <Override PartName="/ppt/tags/tag3282.xml" ContentType="application/vnd.openxmlformats-officedocument.presentationml.tags+xml"/>
  <Override PartName="/ppt/tags/tag3283.xml" ContentType="application/vnd.openxmlformats-officedocument.presentationml.tags+xml"/>
  <Override PartName="/ppt/tags/tag3284.xml" ContentType="application/vnd.openxmlformats-officedocument.presentationml.tags+xml"/>
  <Override PartName="/ppt/tags/tag3285.xml" ContentType="application/vnd.openxmlformats-officedocument.presentationml.tags+xml"/>
  <Override PartName="/ppt/tags/tag3286.xml" ContentType="application/vnd.openxmlformats-officedocument.presentationml.tags+xml"/>
  <Override PartName="/ppt/tags/tag3287.xml" ContentType="application/vnd.openxmlformats-officedocument.presentationml.tags+xml"/>
  <Override PartName="/ppt/tags/tag3288.xml" ContentType="application/vnd.openxmlformats-officedocument.presentationml.tags+xml"/>
  <Override PartName="/ppt/tags/tag3289.xml" ContentType="application/vnd.openxmlformats-officedocument.presentationml.tags+xml"/>
  <Override PartName="/ppt/notesSlides/notesSlide5.xml" ContentType="application/vnd.openxmlformats-officedocument.presentationml.notesSlide+xml"/>
  <Override PartName="/ppt/theme/themeOverride36.xml" ContentType="application/vnd.openxmlformats-officedocument.themeOverride+xml"/>
  <Override PartName="/ppt/tags/tag3290.xml" ContentType="application/vnd.openxmlformats-officedocument.presentationml.tags+xml"/>
  <Override PartName="/ppt/tags/tag3291.xml" ContentType="application/vnd.openxmlformats-officedocument.presentationml.tags+xml"/>
  <Override PartName="/ppt/tags/tag3292.xml" ContentType="application/vnd.openxmlformats-officedocument.presentationml.tags+xml"/>
  <Override PartName="/ppt/tags/tag3293.xml" ContentType="application/vnd.openxmlformats-officedocument.presentationml.tags+xml"/>
  <Override PartName="/ppt/tags/tag3294.xml" ContentType="application/vnd.openxmlformats-officedocument.presentationml.tags+xml"/>
  <Override PartName="/ppt/tags/tag3295.xml" ContentType="application/vnd.openxmlformats-officedocument.presentationml.tags+xml"/>
  <Override PartName="/ppt/tags/tag3296.xml" ContentType="application/vnd.openxmlformats-officedocument.presentationml.tags+xml"/>
  <Override PartName="/ppt/tags/tag3297.xml" ContentType="application/vnd.openxmlformats-officedocument.presentationml.tags+xml"/>
  <Override PartName="/ppt/tags/tag3298.xml" ContentType="application/vnd.openxmlformats-officedocument.presentationml.tags+xml"/>
  <Override PartName="/ppt/tags/tag3299.xml" ContentType="application/vnd.openxmlformats-officedocument.presentationml.tags+xml"/>
  <Override PartName="/ppt/tags/tag3300.xml" ContentType="application/vnd.openxmlformats-officedocument.presentationml.tags+xml"/>
  <Override PartName="/ppt/tags/tag3301.xml" ContentType="application/vnd.openxmlformats-officedocument.presentationml.tags+xml"/>
  <Override PartName="/ppt/tags/tag3302.xml" ContentType="application/vnd.openxmlformats-officedocument.presentationml.tags+xml"/>
  <Override PartName="/ppt/tags/tag3303.xml" ContentType="application/vnd.openxmlformats-officedocument.presentationml.tags+xml"/>
  <Override PartName="/ppt/tags/tag3304.xml" ContentType="application/vnd.openxmlformats-officedocument.presentationml.tags+xml"/>
  <Override PartName="/ppt/tags/tag3305.xml" ContentType="application/vnd.openxmlformats-officedocument.presentationml.tags+xml"/>
  <Override PartName="/ppt/tags/tag3306.xml" ContentType="application/vnd.openxmlformats-officedocument.presentationml.tags+xml"/>
  <Override PartName="/ppt/tags/tag3307.xml" ContentType="application/vnd.openxmlformats-officedocument.presentationml.tags+xml"/>
  <Override PartName="/ppt/tags/tag3308.xml" ContentType="application/vnd.openxmlformats-officedocument.presentationml.tags+xml"/>
  <Override PartName="/ppt/tags/tag3309.xml" ContentType="application/vnd.openxmlformats-officedocument.presentationml.tags+xml"/>
  <Override PartName="/ppt/tags/tag3310.xml" ContentType="application/vnd.openxmlformats-officedocument.presentationml.tags+xml"/>
  <Override PartName="/ppt/tags/tag3311.xml" ContentType="application/vnd.openxmlformats-officedocument.presentationml.tags+xml"/>
  <Override PartName="/ppt/tags/tag3312.xml" ContentType="application/vnd.openxmlformats-officedocument.presentationml.tags+xml"/>
  <Override PartName="/ppt/tags/tag3313.xml" ContentType="application/vnd.openxmlformats-officedocument.presentationml.tags+xml"/>
  <Override PartName="/ppt/tags/tag3314.xml" ContentType="application/vnd.openxmlformats-officedocument.presentationml.tags+xml"/>
  <Override PartName="/ppt/tags/tag3315.xml" ContentType="application/vnd.openxmlformats-officedocument.presentationml.tags+xml"/>
  <Override PartName="/ppt/tags/tag3316.xml" ContentType="application/vnd.openxmlformats-officedocument.presentationml.tags+xml"/>
  <Override PartName="/ppt/tags/tag3317.xml" ContentType="application/vnd.openxmlformats-officedocument.presentationml.tags+xml"/>
  <Override PartName="/ppt/tags/tag3318.xml" ContentType="application/vnd.openxmlformats-officedocument.presentationml.tags+xml"/>
  <Override PartName="/ppt/tags/tag3319.xml" ContentType="application/vnd.openxmlformats-officedocument.presentationml.tags+xml"/>
  <Override PartName="/ppt/tags/tag3320.xml" ContentType="application/vnd.openxmlformats-officedocument.presentationml.tags+xml"/>
  <Override PartName="/ppt/tags/tag3321.xml" ContentType="application/vnd.openxmlformats-officedocument.presentationml.tags+xml"/>
  <Override PartName="/ppt/tags/tag3322.xml" ContentType="application/vnd.openxmlformats-officedocument.presentationml.tags+xml"/>
  <Override PartName="/ppt/tags/tag3323.xml" ContentType="application/vnd.openxmlformats-officedocument.presentationml.tags+xml"/>
  <Override PartName="/ppt/tags/tag3324.xml" ContentType="application/vnd.openxmlformats-officedocument.presentationml.tags+xml"/>
  <Override PartName="/ppt/tags/tag3325.xml" ContentType="application/vnd.openxmlformats-officedocument.presentationml.tags+xml"/>
  <Override PartName="/ppt/tags/tag3326.xml" ContentType="application/vnd.openxmlformats-officedocument.presentationml.tags+xml"/>
  <Override PartName="/ppt/tags/tag3327.xml" ContentType="application/vnd.openxmlformats-officedocument.presentationml.tags+xml"/>
  <Override PartName="/ppt/tags/tag3328.xml" ContentType="application/vnd.openxmlformats-officedocument.presentationml.tags+xml"/>
  <Override PartName="/ppt/tags/tag3329.xml" ContentType="application/vnd.openxmlformats-officedocument.presentationml.tags+xml"/>
  <Override PartName="/ppt/tags/tag3330.xml" ContentType="application/vnd.openxmlformats-officedocument.presentationml.tags+xml"/>
  <Override PartName="/ppt/tags/tag3331.xml" ContentType="application/vnd.openxmlformats-officedocument.presentationml.tags+xml"/>
  <Override PartName="/ppt/tags/tag3332.xml" ContentType="application/vnd.openxmlformats-officedocument.presentationml.tags+xml"/>
  <Override PartName="/ppt/tags/tag3333.xml" ContentType="application/vnd.openxmlformats-officedocument.presentationml.tags+xml"/>
  <Override PartName="/ppt/tags/tag3334.xml" ContentType="application/vnd.openxmlformats-officedocument.presentationml.tags+xml"/>
  <Override PartName="/ppt/tags/tag3335.xml" ContentType="application/vnd.openxmlformats-officedocument.presentationml.tags+xml"/>
  <Override PartName="/ppt/tags/tag3336.xml" ContentType="application/vnd.openxmlformats-officedocument.presentationml.tags+xml"/>
  <Override PartName="/ppt/tags/tag3337.xml" ContentType="application/vnd.openxmlformats-officedocument.presentationml.tags+xml"/>
  <Override PartName="/ppt/tags/tag3338.xml" ContentType="application/vnd.openxmlformats-officedocument.presentationml.tags+xml"/>
  <Override PartName="/ppt/tags/tag3339.xml" ContentType="application/vnd.openxmlformats-officedocument.presentationml.tags+xml"/>
  <Override PartName="/ppt/tags/tag3340.xml" ContentType="application/vnd.openxmlformats-officedocument.presentationml.tags+xml"/>
  <Override PartName="/ppt/tags/tag3341.xml" ContentType="application/vnd.openxmlformats-officedocument.presentationml.tags+xml"/>
  <Override PartName="/ppt/tags/tag3342.xml" ContentType="application/vnd.openxmlformats-officedocument.presentationml.tags+xml"/>
  <Override PartName="/ppt/tags/tag3343.xml" ContentType="application/vnd.openxmlformats-officedocument.presentationml.tags+xml"/>
  <Override PartName="/ppt/tags/tag3344.xml" ContentType="application/vnd.openxmlformats-officedocument.presentationml.tags+xml"/>
  <Override PartName="/ppt/tags/tag3345.xml" ContentType="application/vnd.openxmlformats-officedocument.presentationml.tags+xml"/>
  <Override PartName="/ppt/tags/tag3346.xml" ContentType="application/vnd.openxmlformats-officedocument.presentationml.tags+xml"/>
  <Override PartName="/ppt/tags/tag3347.xml" ContentType="application/vnd.openxmlformats-officedocument.presentationml.tags+xml"/>
  <Override PartName="/ppt/tags/tag3348.xml" ContentType="application/vnd.openxmlformats-officedocument.presentationml.tags+xml"/>
  <Override PartName="/ppt/tags/tag3349.xml" ContentType="application/vnd.openxmlformats-officedocument.presentationml.tags+xml"/>
  <Override PartName="/ppt/tags/tag3350.xml" ContentType="application/vnd.openxmlformats-officedocument.presentationml.tags+xml"/>
  <Override PartName="/ppt/tags/tag3351.xml" ContentType="application/vnd.openxmlformats-officedocument.presentationml.tags+xml"/>
  <Override PartName="/ppt/tags/tag3352.xml" ContentType="application/vnd.openxmlformats-officedocument.presentationml.tags+xml"/>
  <Override PartName="/ppt/tags/tag3353.xml" ContentType="application/vnd.openxmlformats-officedocument.presentationml.tags+xml"/>
  <Override PartName="/ppt/tags/tag3354.xml" ContentType="application/vnd.openxmlformats-officedocument.presentationml.tags+xml"/>
  <Override PartName="/ppt/tags/tag3355.xml" ContentType="application/vnd.openxmlformats-officedocument.presentationml.tags+xml"/>
  <Override PartName="/ppt/tags/tag3356.xml" ContentType="application/vnd.openxmlformats-officedocument.presentationml.tags+xml"/>
  <Override PartName="/ppt/tags/tag3357.xml" ContentType="application/vnd.openxmlformats-officedocument.presentationml.tags+xml"/>
  <Override PartName="/ppt/tags/tag3358.xml" ContentType="application/vnd.openxmlformats-officedocument.presentationml.tags+xml"/>
  <Override PartName="/ppt/tags/tag3359.xml" ContentType="application/vnd.openxmlformats-officedocument.presentationml.tags+xml"/>
  <Override PartName="/ppt/tags/tag3360.xml" ContentType="application/vnd.openxmlformats-officedocument.presentationml.tags+xml"/>
  <Override PartName="/ppt/tags/tag3361.xml" ContentType="application/vnd.openxmlformats-officedocument.presentationml.tags+xml"/>
  <Override PartName="/ppt/tags/tag3362.xml" ContentType="application/vnd.openxmlformats-officedocument.presentationml.tags+xml"/>
  <Override PartName="/ppt/tags/tag3363.xml" ContentType="application/vnd.openxmlformats-officedocument.presentationml.tags+xml"/>
  <Override PartName="/ppt/tags/tag3364.xml" ContentType="application/vnd.openxmlformats-officedocument.presentationml.tags+xml"/>
  <Override PartName="/ppt/tags/tag3365.xml" ContentType="application/vnd.openxmlformats-officedocument.presentationml.tags+xml"/>
  <Override PartName="/ppt/tags/tag3366.xml" ContentType="application/vnd.openxmlformats-officedocument.presentationml.tags+xml"/>
  <Override PartName="/ppt/tags/tag3367.xml" ContentType="application/vnd.openxmlformats-officedocument.presentationml.tags+xml"/>
  <Override PartName="/ppt/tags/tag3368.xml" ContentType="application/vnd.openxmlformats-officedocument.presentationml.tags+xml"/>
  <Override PartName="/ppt/tags/tag3369.xml" ContentType="application/vnd.openxmlformats-officedocument.presentationml.tags+xml"/>
  <Override PartName="/ppt/tags/tag3370.xml" ContentType="application/vnd.openxmlformats-officedocument.presentationml.tags+xml"/>
  <Override PartName="/ppt/tags/tag3371.xml" ContentType="application/vnd.openxmlformats-officedocument.presentationml.tags+xml"/>
  <Override PartName="/ppt/tags/tag3372.xml" ContentType="application/vnd.openxmlformats-officedocument.presentationml.tags+xml"/>
  <Override PartName="/ppt/tags/tag3373.xml" ContentType="application/vnd.openxmlformats-officedocument.presentationml.tags+xml"/>
  <Override PartName="/ppt/tags/tag3374.xml" ContentType="application/vnd.openxmlformats-officedocument.presentationml.tags+xml"/>
  <Override PartName="/ppt/tags/tag3375.xml" ContentType="application/vnd.openxmlformats-officedocument.presentationml.tags+xml"/>
  <Override PartName="/ppt/tags/tag3376.xml" ContentType="application/vnd.openxmlformats-officedocument.presentationml.tags+xml"/>
  <Override PartName="/ppt/tags/tag3377.xml" ContentType="application/vnd.openxmlformats-officedocument.presentationml.tags+xml"/>
  <Override PartName="/ppt/tags/tag3378.xml" ContentType="application/vnd.openxmlformats-officedocument.presentationml.tags+xml"/>
  <Override PartName="/ppt/tags/tag3379.xml" ContentType="application/vnd.openxmlformats-officedocument.presentationml.tags+xml"/>
  <Override PartName="/ppt/tags/tag3380.xml" ContentType="application/vnd.openxmlformats-officedocument.presentationml.tags+xml"/>
  <Override PartName="/ppt/tags/tag3381.xml" ContentType="application/vnd.openxmlformats-officedocument.presentationml.tags+xml"/>
  <Override PartName="/ppt/tags/tag3382.xml" ContentType="application/vnd.openxmlformats-officedocument.presentationml.tags+xml"/>
  <Override PartName="/ppt/tags/tag3383.xml" ContentType="application/vnd.openxmlformats-officedocument.presentationml.tags+xml"/>
  <Override PartName="/ppt/tags/tag3384.xml" ContentType="application/vnd.openxmlformats-officedocument.presentationml.tags+xml"/>
  <Override PartName="/ppt/tags/tag3385.xml" ContentType="application/vnd.openxmlformats-officedocument.presentationml.tags+xml"/>
  <Override PartName="/ppt/tags/tag3386.xml" ContentType="application/vnd.openxmlformats-officedocument.presentationml.tags+xml"/>
  <Override PartName="/ppt/tags/tag3387.xml" ContentType="application/vnd.openxmlformats-officedocument.presentationml.tags+xml"/>
  <Override PartName="/ppt/tags/tag3388.xml" ContentType="application/vnd.openxmlformats-officedocument.presentationml.tags+xml"/>
  <Override PartName="/ppt/tags/tag3389.xml" ContentType="application/vnd.openxmlformats-officedocument.presentationml.tags+xml"/>
  <Override PartName="/ppt/tags/tag3390.xml" ContentType="application/vnd.openxmlformats-officedocument.presentationml.tags+xml"/>
  <Override PartName="/ppt/tags/tag3391.xml" ContentType="application/vnd.openxmlformats-officedocument.presentationml.tags+xml"/>
  <Override PartName="/ppt/tags/tag3392.xml" ContentType="application/vnd.openxmlformats-officedocument.presentationml.tags+xml"/>
  <Override PartName="/ppt/tags/tag3393.xml" ContentType="application/vnd.openxmlformats-officedocument.presentationml.tags+xml"/>
  <Override PartName="/ppt/tags/tag3394.xml" ContentType="application/vnd.openxmlformats-officedocument.presentationml.tags+xml"/>
  <Override PartName="/ppt/tags/tag3395.xml" ContentType="application/vnd.openxmlformats-officedocument.presentationml.tags+xml"/>
  <Override PartName="/ppt/tags/tag3396.xml" ContentType="application/vnd.openxmlformats-officedocument.presentationml.tags+xml"/>
  <Override PartName="/ppt/tags/tag3397.xml" ContentType="application/vnd.openxmlformats-officedocument.presentationml.tags+xml"/>
  <Override PartName="/ppt/tags/tag3398.xml" ContentType="application/vnd.openxmlformats-officedocument.presentationml.tags+xml"/>
  <Override PartName="/ppt/tags/tag3399.xml" ContentType="application/vnd.openxmlformats-officedocument.presentationml.tags+xml"/>
  <Override PartName="/ppt/tags/tag3400.xml" ContentType="application/vnd.openxmlformats-officedocument.presentationml.tags+xml"/>
  <Override PartName="/ppt/tags/tag3401.xml" ContentType="application/vnd.openxmlformats-officedocument.presentationml.tags+xml"/>
  <Override PartName="/ppt/tags/tag3402.xml" ContentType="application/vnd.openxmlformats-officedocument.presentationml.tags+xml"/>
  <Override PartName="/ppt/tags/tag3403.xml" ContentType="application/vnd.openxmlformats-officedocument.presentationml.tags+xml"/>
  <Override PartName="/ppt/tags/tag3404.xml" ContentType="application/vnd.openxmlformats-officedocument.presentationml.tags+xml"/>
  <Override PartName="/ppt/tags/tag3405.xml" ContentType="application/vnd.openxmlformats-officedocument.presentationml.tags+xml"/>
  <Override PartName="/ppt/tags/tag3406.xml" ContentType="application/vnd.openxmlformats-officedocument.presentationml.tags+xml"/>
  <Override PartName="/ppt/tags/tag3407.xml" ContentType="application/vnd.openxmlformats-officedocument.presentationml.tags+xml"/>
  <Override PartName="/ppt/tags/tag3408.xml" ContentType="application/vnd.openxmlformats-officedocument.presentationml.tags+xml"/>
  <Override PartName="/ppt/tags/tag3409.xml" ContentType="application/vnd.openxmlformats-officedocument.presentationml.tags+xml"/>
  <Override PartName="/ppt/tags/tag3410.xml" ContentType="application/vnd.openxmlformats-officedocument.presentationml.tags+xml"/>
  <Override PartName="/ppt/tags/tag3411.xml" ContentType="application/vnd.openxmlformats-officedocument.presentationml.tags+xml"/>
  <Override PartName="/ppt/tags/tag3412.xml" ContentType="application/vnd.openxmlformats-officedocument.presentationml.tags+xml"/>
  <Override PartName="/ppt/tags/tag3413.xml" ContentType="application/vnd.openxmlformats-officedocument.presentationml.tags+xml"/>
  <Override PartName="/ppt/tags/tag3414.xml" ContentType="application/vnd.openxmlformats-officedocument.presentationml.tags+xml"/>
  <Override PartName="/ppt/tags/tag3415.xml" ContentType="application/vnd.openxmlformats-officedocument.presentationml.tags+xml"/>
  <Override PartName="/ppt/tags/tag3416.xml" ContentType="application/vnd.openxmlformats-officedocument.presentationml.tags+xml"/>
  <Override PartName="/ppt/tags/tag3417.xml" ContentType="application/vnd.openxmlformats-officedocument.presentationml.tags+xml"/>
  <Override PartName="/ppt/tags/tag3418.xml" ContentType="application/vnd.openxmlformats-officedocument.presentationml.tags+xml"/>
  <Override PartName="/ppt/tags/tag3419.xml" ContentType="application/vnd.openxmlformats-officedocument.presentationml.tags+xml"/>
  <Override PartName="/ppt/tags/tag3420.xml" ContentType="application/vnd.openxmlformats-officedocument.presentationml.tags+xml"/>
  <Override PartName="/ppt/tags/tag3421.xml" ContentType="application/vnd.openxmlformats-officedocument.presentationml.tags+xml"/>
  <Override PartName="/ppt/tags/tag3422.xml" ContentType="application/vnd.openxmlformats-officedocument.presentationml.tags+xml"/>
  <Override PartName="/ppt/tags/tag3423.xml" ContentType="application/vnd.openxmlformats-officedocument.presentationml.tags+xml"/>
  <Override PartName="/ppt/tags/tag3424.xml" ContentType="application/vnd.openxmlformats-officedocument.presentationml.tags+xml"/>
  <Override PartName="/ppt/tags/tag3425.xml" ContentType="application/vnd.openxmlformats-officedocument.presentationml.tags+xml"/>
  <Override PartName="/ppt/tags/tag3426.xml" ContentType="application/vnd.openxmlformats-officedocument.presentationml.tags+xml"/>
  <Override PartName="/ppt/tags/tag3427.xml" ContentType="application/vnd.openxmlformats-officedocument.presentationml.tags+xml"/>
  <Override PartName="/ppt/tags/tag3428.xml" ContentType="application/vnd.openxmlformats-officedocument.presentationml.tags+xml"/>
  <Override PartName="/ppt/tags/tag3429.xml" ContentType="application/vnd.openxmlformats-officedocument.presentationml.tags+xml"/>
  <Override PartName="/ppt/tags/tag3430.xml" ContentType="application/vnd.openxmlformats-officedocument.presentationml.tags+xml"/>
  <Override PartName="/ppt/tags/tag3431.xml" ContentType="application/vnd.openxmlformats-officedocument.presentationml.tags+xml"/>
  <Override PartName="/ppt/tags/tag3432.xml" ContentType="application/vnd.openxmlformats-officedocument.presentationml.tags+xml"/>
  <Override PartName="/ppt/tags/tag3433.xml" ContentType="application/vnd.openxmlformats-officedocument.presentationml.tags+xml"/>
  <Override PartName="/ppt/tags/tag3434.xml" ContentType="application/vnd.openxmlformats-officedocument.presentationml.tags+xml"/>
  <Override PartName="/ppt/tags/tag3435.xml" ContentType="application/vnd.openxmlformats-officedocument.presentationml.tags+xml"/>
  <Override PartName="/ppt/tags/tag3436.xml" ContentType="application/vnd.openxmlformats-officedocument.presentationml.tags+xml"/>
  <Override PartName="/ppt/tags/tag3437.xml" ContentType="application/vnd.openxmlformats-officedocument.presentationml.tags+xml"/>
  <Override PartName="/ppt/tags/tag3438.xml" ContentType="application/vnd.openxmlformats-officedocument.presentationml.tags+xml"/>
  <Override PartName="/ppt/tags/tag3439.xml" ContentType="application/vnd.openxmlformats-officedocument.presentationml.tags+xml"/>
  <Override PartName="/ppt/tags/tag3440.xml" ContentType="application/vnd.openxmlformats-officedocument.presentationml.tags+xml"/>
  <Override PartName="/ppt/tags/tag3441.xml" ContentType="application/vnd.openxmlformats-officedocument.presentationml.tags+xml"/>
  <Override PartName="/ppt/tags/tag3442.xml" ContentType="application/vnd.openxmlformats-officedocument.presentationml.tags+xml"/>
  <Override PartName="/ppt/tags/tag3443.xml" ContentType="application/vnd.openxmlformats-officedocument.presentationml.tags+xml"/>
  <Override PartName="/ppt/tags/tag3444.xml" ContentType="application/vnd.openxmlformats-officedocument.presentationml.tags+xml"/>
  <Override PartName="/ppt/tags/tag3445.xml" ContentType="application/vnd.openxmlformats-officedocument.presentationml.tags+xml"/>
  <Override PartName="/ppt/tags/tag3446.xml" ContentType="application/vnd.openxmlformats-officedocument.presentationml.tags+xml"/>
  <Override PartName="/ppt/tags/tag3447.xml" ContentType="application/vnd.openxmlformats-officedocument.presentationml.tags+xml"/>
  <Override PartName="/ppt/tags/tag3448.xml" ContentType="application/vnd.openxmlformats-officedocument.presentationml.tags+xml"/>
  <Override PartName="/ppt/tags/tag3449.xml" ContentType="application/vnd.openxmlformats-officedocument.presentationml.tags+xml"/>
  <Override PartName="/ppt/tags/tag3450.xml" ContentType="application/vnd.openxmlformats-officedocument.presentationml.tags+xml"/>
  <Override PartName="/ppt/tags/tag3451.xml" ContentType="application/vnd.openxmlformats-officedocument.presentationml.tags+xml"/>
  <Override PartName="/ppt/tags/tag3452.xml" ContentType="application/vnd.openxmlformats-officedocument.presentationml.tags+xml"/>
  <Override PartName="/ppt/tags/tag3453.xml" ContentType="application/vnd.openxmlformats-officedocument.presentationml.tags+xml"/>
  <Override PartName="/ppt/tags/tag3454.xml" ContentType="application/vnd.openxmlformats-officedocument.presentationml.tags+xml"/>
  <Override PartName="/ppt/tags/tag3455.xml" ContentType="application/vnd.openxmlformats-officedocument.presentationml.tags+xml"/>
  <Override PartName="/ppt/tags/tag3456.xml" ContentType="application/vnd.openxmlformats-officedocument.presentationml.tags+xml"/>
  <Override PartName="/ppt/tags/tag3457.xml" ContentType="application/vnd.openxmlformats-officedocument.presentationml.tags+xml"/>
  <Override PartName="/ppt/tags/tag3458.xml" ContentType="application/vnd.openxmlformats-officedocument.presentationml.tags+xml"/>
  <Override PartName="/ppt/tags/tag3459.xml" ContentType="application/vnd.openxmlformats-officedocument.presentationml.tags+xml"/>
  <Override PartName="/ppt/tags/tag3460.xml" ContentType="application/vnd.openxmlformats-officedocument.presentationml.tags+xml"/>
  <Override PartName="/ppt/tags/tag3461.xml" ContentType="application/vnd.openxmlformats-officedocument.presentationml.tags+xml"/>
  <Override PartName="/ppt/tags/tag3462.xml" ContentType="application/vnd.openxmlformats-officedocument.presentationml.tags+xml"/>
  <Override PartName="/ppt/tags/tag3463.xml" ContentType="application/vnd.openxmlformats-officedocument.presentationml.tags+xml"/>
  <Override PartName="/ppt/tags/tag3464.xml" ContentType="application/vnd.openxmlformats-officedocument.presentationml.tags+xml"/>
  <Override PartName="/ppt/tags/tag3465.xml" ContentType="application/vnd.openxmlformats-officedocument.presentationml.tags+xml"/>
  <Override PartName="/ppt/tags/tag3466.xml" ContentType="application/vnd.openxmlformats-officedocument.presentationml.tags+xml"/>
  <Override PartName="/ppt/tags/tag3467.xml" ContentType="application/vnd.openxmlformats-officedocument.presentationml.tags+xml"/>
  <Override PartName="/ppt/tags/tag3468.xml" ContentType="application/vnd.openxmlformats-officedocument.presentationml.tags+xml"/>
  <Override PartName="/ppt/tags/tag3469.xml" ContentType="application/vnd.openxmlformats-officedocument.presentationml.tags+xml"/>
  <Override PartName="/ppt/tags/tag3470.xml" ContentType="application/vnd.openxmlformats-officedocument.presentationml.tags+xml"/>
  <Override PartName="/ppt/tags/tag3471.xml" ContentType="application/vnd.openxmlformats-officedocument.presentationml.tags+xml"/>
  <Override PartName="/ppt/tags/tag3472.xml" ContentType="application/vnd.openxmlformats-officedocument.presentationml.tags+xml"/>
  <Override PartName="/ppt/tags/tag3473.xml" ContentType="application/vnd.openxmlformats-officedocument.presentationml.tags+xml"/>
  <Override PartName="/ppt/tags/tag3474.xml" ContentType="application/vnd.openxmlformats-officedocument.presentationml.tags+xml"/>
  <Override PartName="/ppt/tags/tag3475.xml" ContentType="application/vnd.openxmlformats-officedocument.presentationml.tags+xml"/>
  <Override PartName="/ppt/tags/tag3476.xml" ContentType="application/vnd.openxmlformats-officedocument.presentationml.tags+xml"/>
  <Override PartName="/ppt/tags/tag3477.xml" ContentType="application/vnd.openxmlformats-officedocument.presentationml.tags+xml"/>
  <Override PartName="/ppt/tags/tag3478.xml" ContentType="application/vnd.openxmlformats-officedocument.presentationml.tags+xml"/>
  <Override PartName="/ppt/tags/tag3479.xml" ContentType="application/vnd.openxmlformats-officedocument.presentationml.tags+xml"/>
  <Override PartName="/ppt/tags/tag3480.xml" ContentType="application/vnd.openxmlformats-officedocument.presentationml.tags+xml"/>
  <Override PartName="/ppt/tags/tag3481.xml" ContentType="application/vnd.openxmlformats-officedocument.presentationml.tags+xml"/>
  <Override PartName="/ppt/tags/tag3482.xml" ContentType="application/vnd.openxmlformats-officedocument.presentationml.tags+xml"/>
  <Override PartName="/ppt/tags/tag3483.xml" ContentType="application/vnd.openxmlformats-officedocument.presentationml.tags+xml"/>
  <Override PartName="/ppt/tags/tag3484.xml" ContentType="application/vnd.openxmlformats-officedocument.presentationml.tags+xml"/>
  <Override PartName="/ppt/tags/tag3485.xml" ContentType="application/vnd.openxmlformats-officedocument.presentationml.tags+xml"/>
  <Override PartName="/ppt/tags/tag3486.xml" ContentType="application/vnd.openxmlformats-officedocument.presentationml.tags+xml"/>
  <Override PartName="/ppt/tags/tag3487.xml" ContentType="application/vnd.openxmlformats-officedocument.presentationml.tags+xml"/>
  <Override PartName="/ppt/tags/tag3488.xml" ContentType="application/vnd.openxmlformats-officedocument.presentationml.tags+xml"/>
  <Override PartName="/ppt/tags/tag3489.xml" ContentType="application/vnd.openxmlformats-officedocument.presentationml.tags+xml"/>
  <Override PartName="/ppt/tags/tag3490.xml" ContentType="application/vnd.openxmlformats-officedocument.presentationml.tags+xml"/>
  <Override PartName="/ppt/tags/tag3491.xml" ContentType="application/vnd.openxmlformats-officedocument.presentationml.tags+xml"/>
  <Override PartName="/ppt/tags/tag3492.xml" ContentType="application/vnd.openxmlformats-officedocument.presentationml.tags+xml"/>
  <Override PartName="/ppt/tags/tag3493.xml" ContentType="application/vnd.openxmlformats-officedocument.presentationml.tags+xml"/>
  <Override PartName="/ppt/tags/tag3494.xml" ContentType="application/vnd.openxmlformats-officedocument.presentationml.tags+xml"/>
  <Override PartName="/ppt/tags/tag3495.xml" ContentType="application/vnd.openxmlformats-officedocument.presentationml.tags+xml"/>
  <Override PartName="/ppt/tags/tag3496.xml" ContentType="application/vnd.openxmlformats-officedocument.presentationml.tags+xml"/>
  <Override PartName="/ppt/tags/tag3497.xml" ContentType="application/vnd.openxmlformats-officedocument.presentationml.tags+xml"/>
  <Override PartName="/ppt/tags/tag3498.xml" ContentType="application/vnd.openxmlformats-officedocument.presentationml.tags+xml"/>
  <Override PartName="/ppt/tags/tag3499.xml" ContentType="application/vnd.openxmlformats-officedocument.presentationml.tags+xml"/>
  <Override PartName="/ppt/tags/tag3500.xml" ContentType="application/vnd.openxmlformats-officedocument.presentationml.tags+xml"/>
  <Override PartName="/ppt/tags/tag3501.xml" ContentType="application/vnd.openxmlformats-officedocument.presentationml.tags+xml"/>
  <Override PartName="/ppt/tags/tag3502.xml" ContentType="application/vnd.openxmlformats-officedocument.presentationml.tags+xml"/>
  <Override PartName="/ppt/tags/tag3503.xml" ContentType="application/vnd.openxmlformats-officedocument.presentationml.tags+xml"/>
  <Override PartName="/ppt/tags/tag3504.xml" ContentType="application/vnd.openxmlformats-officedocument.presentationml.tags+xml"/>
  <Override PartName="/ppt/tags/tag3505.xml" ContentType="application/vnd.openxmlformats-officedocument.presentationml.tags+xml"/>
  <Override PartName="/ppt/tags/tag3506.xml" ContentType="application/vnd.openxmlformats-officedocument.presentationml.tags+xml"/>
  <Override PartName="/ppt/tags/tag3507.xml" ContentType="application/vnd.openxmlformats-officedocument.presentationml.tags+xml"/>
  <Override PartName="/ppt/tags/tag3508.xml" ContentType="application/vnd.openxmlformats-officedocument.presentationml.tags+xml"/>
  <Override PartName="/ppt/tags/tag3509.xml" ContentType="application/vnd.openxmlformats-officedocument.presentationml.tags+xml"/>
  <Override PartName="/ppt/tags/tag3510.xml" ContentType="application/vnd.openxmlformats-officedocument.presentationml.tags+xml"/>
  <Override PartName="/ppt/tags/tag3511.xml" ContentType="application/vnd.openxmlformats-officedocument.presentationml.tags+xml"/>
  <Override PartName="/ppt/tags/tag3512.xml" ContentType="application/vnd.openxmlformats-officedocument.presentationml.tags+xml"/>
  <Override PartName="/ppt/tags/tag3513.xml" ContentType="application/vnd.openxmlformats-officedocument.presentationml.tags+xml"/>
  <Override PartName="/ppt/tags/tag3514.xml" ContentType="application/vnd.openxmlformats-officedocument.presentationml.tags+xml"/>
  <Override PartName="/ppt/tags/tag3515.xml" ContentType="application/vnd.openxmlformats-officedocument.presentationml.tags+xml"/>
  <Override PartName="/ppt/tags/tag3516.xml" ContentType="application/vnd.openxmlformats-officedocument.presentationml.tags+xml"/>
  <Override PartName="/ppt/tags/tag3517.xml" ContentType="application/vnd.openxmlformats-officedocument.presentationml.tags+xml"/>
  <Override PartName="/ppt/tags/tag3518.xml" ContentType="application/vnd.openxmlformats-officedocument.presentationml.tags+xml"/>
  <Override PartName="/ppt/tags/tag3519.xml" ContentType="application/vnd.openxmlformats-officedocument.presentationml.tags+xml"/>
  <Override PartName="/ppt/tags/tag3520.xml" ContentType="application/vnd.openxmlformats-officedocument.presentationml.tags+xml"/>
  <Override PartName="/ppt/tags/tag3521.xml" ContentType="application/vnd.openxmlformats-officedocument.presentationml.tags+xml"/>
  <Override PartName="/ppt/tags/tag3522.xml" ContentType="application/vnd.openxmlformats-officedocument.presentationml.tags+xml"/>
  <Override PartName="/ppt/tags/tag3523.xml" ContentType="application/vnd.openxmlformats-officedocument.presentationml.tags+xml"/>
  <Override PartName="/ppt/tags/tag3524.xml" ContentType="application/vnd.openxmlformats-officedocument.presentationml.tags+xml"/>
  <Override PartName="/ppt/tags/tag3525.xml" ContentType="application/vnd.openxmlformats-officedocument.presentationml.tags+xml"/>
  <Override PartName="/ppt/tags/tag3526.xml" ContentType="application/vnd.openxmlformats-officedocument.presentationml.tags+xml"/>
  <Override PartName="/ppt/tags/tag3527.xml" ContentType="application/vnd.openxmlformats-officedocument.presentationml.tags+xml"/>
  <Override PartName="/ppt/tags/tag3528.xml" ContentType="application/vnd.openxmlformats-officedocument.presentationml.tags+xml"/>
  <Override PartName="/ppt/tags/tag3529.xml" ContentType="application/vnd.openxmlformats-officedocument.presentationml.tags+xml"/>
  <Override PartName="/ppt/tags/tag3530.xml" ContentType="application/vnd.openxmlformats-officedocument.presentationml.tags+xml"/>
  <Override PartName="/ppt/tags/tag3531.xml" ContentType="application/vnd.openxmlformats-officedocument.presentationml.tags+xml"/>
  <Override PartName="/ppt/tags/tag3532.xml" ContentType="application/vnd.openxmlformats-officedocument.presentationml.tags+xml"/>
  <Override PartName="/ppt/tags/tag3533.xml" ContentType="application/vnd.openxmlformats-officedocument.presentationml.tags+xml"/>
  <Override PartName="/ppt/tags/tag3534.xml" ContentType="application/vnd.openxmlformats-officedocument.presentationml.tags+xml"/>
  <Override PartName="/ppt/tags/tag3535.xml" ContentType="application/vnd.openxmlformats-officedocument.presentationml.tags+xml"/>
  <Override PartName="/ppt/tags/tag3536.xml" ContentType="application/vnd.openxmlformats-officedocument.presentationml.tags+xml"/>
  <Override PartName="/ppt/tags/tag3537.xml" ContentType="application/vnd.openxmlformats-officedocument.presentationml.tags+xml"/>
  <Override PartName="/ppt/tags/tag3538.xml" ContentType="application/vnd.openxmlformats-officedocument.presentationml.tags+xml"/>
  <Override PartName="/ppt/tags/tag3539.xml" ContentType="application/vnd.openxmlformats-officedocument.presentationml.tags+xml"/>
  <Override PartName="/ppt/tags/tag3540.xml" ContentType="application/vnd.openxmlformats-officedocument.presentationml.tags+xml"/>
  <Override PartName="/ppt/tags/tag3541.xml" ContentType="application/vnd.openxmlformats-officedocument.presentationml.tags+xml"/>
  <Override PartName="/ppt/tags/tag3542.xml" ContentType="application/vnd.openxmlformats-officedocument.presentationml.tags+xml"/>
  <Override PartName="/ppt/tags/tag3543.xml" ContentType="application/vnd.openxmlformats-officedocument.presentationml.tags+xml"/>
  <Override PartName="/ppt/tags/tag3544.xml" ContentType="application/vnd.openxmlformats-officedocument.presentationml.tags+xml"/>
  <Override PartName="/ppt/tags/tag3545.xml" ContentType="application/vnd.openxmlformats-officedocument.presentationml.tags+xml"/>
  <Override PartName="/ppt/tags/tag3546.xml" ContentType="application/vnd.openxmlformats-officedocument.presentationml.tags+xml"/>
  <Override PartName="/ppt/tags/tag3547.xml" ContentType="application/vnd.openxmlformats-officedocument.presentationml.tags+xml"/>
  <Override PartName="/ppt/tags/tag3548.xml" ContentType="application/vnd.openxmlformats-officedocument.presentationml.tags+xml"/>
  <Override PartName="/ppt/tags/tag3549.xml" ContentType="application/vnd.openxmlformats-officedocument.presentationml.tags+xml"/>
  <Override PartName="/ppt/tags/tag3550.xml" ContentType="application/vnd.openxmlformats-officedocument.presentationml.tags+xml"/>
  <Override PartName="/ppt/tags/tag3551.xml" ContentType="application/vnd.openxmlformats-officedocument.presentationml.tags+xml"/>
  <Override PartName="/ppt/tags/tag3552.xml" ContentType="application/vnd.openxmlformats-officedocument.presentationml.tags+xml"/>
  <Override PartName="/ppt/tags/tag3553.xml" ContentType="application/vnd.openxmlformats-officedocument.presentationml.tags+xml"/>
  <Override PartName="/ppt/tags/tag3554.xml" ContentType="application/vnd.openxmlformats-officedocument.presentationml.tags+xml"/>
  <Override PartName="/ppt/tags/tag3555.xml" ContentType="application/vnd.openxmlformats-officedocument.presentationml.tags+xml"/>
  <Override PartName="/ppt/tags/tag3556.xml" ContentType="application/vnd.openxmlformats-officedocument.presentationml.tags+xml"/>
  <Override PartName="/ppt/tags/tag3557.xml" ContentType="application/vnd.openxmlformats-officedocument.presentationml.tags+xml"/>
  <Override PartName="/ppt/tags/tag3558.xml" ContentType="application/vnd.openxmlformats-officedocument.presentationml.tags+xml"/>
  <Override PartName="/ppt/tags/tag3559.xml" ContentType="application/vnd.openxmlformats-officedocument.presentationml.tags+xml"/>
  <Override PartName="/ppt/tags/tag3560.xml" ContentType="application/vnd.openxmlformats-officedocument.presentationml.tags+xml"/>
  <Override PartName="/ppt/tags/tag3561.xml" ContentType="application/vnd.openxmlformats-officedocument.presentationml.tags+xml"/>
  <Override PartName="/ppt/tags/tag3562.xml" ContentType="application/vnd.openxmlformats-officedocument.presentationml.tags+xml"/>
  <Override PartName="/ppt/tags/tag3563.xml" ContentType="application/vnd.openxmlformats-officedocument.presentationml.tags+xml"/>
  <Override PartName="/ppt/tags/tag3564.xml" ContentType="application/vnd.openxmlformats-officedocument.presentationml.tags+xml"/>
  <Override PartName="/ppt/tags/tag3565.xml" ContentType="application/vnd.openxmlformats-officedocument.presentationml.tags+xml"/>
  <Override PartName="/ppt/tags/tag3566.xml" ContentType="application/vnd.openxmlformats-officedocument.presentationml.tags+xml"/>
  <Override PartName="/ppt/tags/tag3567.xml" ContentType="application/vnd.openxmlformats-officedocument.presentationml.tags+xml"/>
  <Override PartName="/ppt/tags/tag3568.xml" ContentType="application/vnd.openxmlformats-officedocument.presentationml.tags+xml"/>
  <Override PartName="/ppt/tags/tag3569.xml" ContentType="application/vnd.openxmlformats-officedocument.presentationml.tags+xml"/>
  <Override PartName="/ppt/tags/tag3570.xml" ContentType="application/vnd.openxmlformats-officedocument.presentationml.tags+xml"/>
  <Override PartName="/ppt/tags/tag3571.xml" ContentType="application/vnd.openxmlformats-officedocument.presentationml.tags+xml"/>
  <Override PartName="/ppt/tags/tag3572.xml" ContentType="application/vnd.openxmlformats-officedocument.presentationml.tags+xml"/>
  <Override PartName="/ppt/tags/tag3573.xml" ContentType="application/vnd.openxmlformats-officedocument.presentationml.tags+xml"/>
  <Override PartName="/ppt/tags/tag3574.xml" ContentType="application/vnd.openxmlformats-officedocument.presentationml.tags+xml"/>
  <Override PartName="/ppt/tags/tag3575.xml" ContentType="application/vnd.openxmlformats-officedocument.presentationml.tags+xml"/>
  <Override PartName="/ppt/tags/tag3576.xml" ContentType="application/vnd.openxmlformats-officedocument.presentationml.tags+xml"/>
  <Override PartName="/ppt/tags/tag3577.xml" ContentType="application/vnd.openxmlformats-officedocument.presentationml.tags+xml"/>
  <Override PartName="/ppt/tags/tag3578.xml" ContentType="application/vnd.openxmlformats-officedocument.presentationml.tags+xml"/>
  <Override PartName="/ppt/tags/tag3579.xml" ContentType="application/vnd.openxmlformats-officedocument.presentationml.tags+xml"/>
  <Override PartName="/ppt/tags/tag3580.xml" ContentType="application/vnd.openxmlformats-officedocument.presentationml.tags+xml"/>
  <Override PartName="/ppt/tags/tag3581.xml" ContentType="application/vnd.openxmlformats-officedocument.presentationml.tags+xml"/>
  <Override PartName="/ppt/tags/tag3582.xml" ContentType="application/vnd.openxmlformats-officedocument.presentationml.tags+xml"/>
  <Override PartName="/ppt/tags/tag3583.xml" ContentType="application/vnd.openxmlformats-officedocument.presentationml.tags+xml"/>
  <Override PartName="/ppt/tags/tag3584.xml" ContentType="application/vnd.openxmlformats-officedocument.presentationml.tags+xml"/>
  <Override PartName="/ppt/tags/tag3585.xml" ContentType="application/vnd.openxmlformats-officedocument.presentationml.tags+xml"/>
  <Override PartName="/ppt/tags/tag3586.xml" ContentType="application/vnd.openxmlformats-officedocument.presentationml.tags+xml"/>
  <Override PartName="/ppt/tags/tag3587.xml" ContentType="application/vnd.openxmlformats-officedocument.presentationml.tags+xml"/>
  <Override PartName="/ppt/tags/tag3588.xml" ContentType="application/vnd.openxmlformats-officedocument.presentationml.tags+xml"/>
  <Override PartName="/ppt/tags/tag3589.xml" ContentType="application/vnd.openxmlformats-officedocument.presentationml.tags+xml"/>
  <Override PartName="/ppt/tags/tag3590.xml" ContentType="application/vnd.openxmlformats-officedocument.presentationml.tags+xml"/>
  <Override PartName="/ppt/tags/tag3591.xml" ContentType="application/vnd.openxmlformats-officedocument.presentationml.tags+xml"/>
  <Override PartName="/ppt/tags/tag3592.xml" ContentType="application/vnd.openxmlformats-officedocument.presentationml.tags+xml"/>
  <Override PartName="/ppt/tags/tag3593.xml" ContentType="application/vnd.openxmlformats-officedocument.presentationml.tags+xml"/>
  <Override PartName="/ppt/tags/tag3594.xml" ContentType="application/vnd.openxmlformats-officedocument.presentationml.tags+xml"/>
  <Override PartName="/ppt/tags/tag3595.xml" ContentType="application/vnd.openxmlformats-officedocument.presentationml.tags+xml"/>
  <Override PartName="/ppt/tags/tag3596.xml" ContentType="application/vnd.openxmlformats-officedocument.presentationml.tags+xml"/>
  <Override PartName="/ppt/tags/tag3597.xml" ContentType="application/vnd.openxmlformats-officedocument.presentationml.tags+xml"/>
  <Override PartName="/ppt/tags/tag3598.xml" ContentType="application/vnd.openxmlformats-officedocument.presentationml.tags+xml"/>
  <Override PartName="/ppt/tags/tag3599.xml" ContentType="application/vnd.openxmlformats-officedocument.presentationml.tags+xml"/>
  <Override PartName="/ppt/tags/tag3600.xml" ContentType="application/vnd.openxmlformats-officedocument.presentationml.tags+xml"/>
  <Override PartName="/ppt/tags/tag3601.xml" ContentType="application/vnd.openxmlformats-officedocument.presentationml.tags+xml"/>
  <Override PartName="/ppt/tags/tag3602.xml" ContentType="application/vnd.openxmlformats-officedocument.presentationml.tags+xml"/>
  <Override PartName="/ppt/tags/tag3603.xml" ContentType="application/vnd.openxmlformats-officedocument.presentationml.tags+xml"/>
  <Override PartName="/ppt/tags/tag3604.xml" ContentType="application/vnd.openxmlformats-officedocument.presentationml.tags+xml"/>
  <Override PartName="/ppt/tags/tag3605.xml" ContentType="application/vnd.openxmlformats-officedocument.presentationml.tags+xml"/>
  <Override PartName="/ppt/tags/tag3606.xml" ContentType="application/vnd.openxmlformats-officedocument.presentationml.tags+xml"/>
  <Override PartName="/ppt/tags/tag3607.xml" ContentType="application/vnd.openxmlformats-officedocument.presentationml.tags+xml"/>
  <Override PartName="/ppt/tags/tag3608.xml" ContentType="application/vnd.openxmlformats-officedocument.presentationml.tags+xml"/>
  <Override PartName="/ppt/tags/tag3609.xml" ContentType="application/vnd.openxmlformats-officedocument.presentationml.tags+xml"/>
  <Override PartName="/ppt/tags/tag3610.xml" ContentType="application/vnd.openxmlformats-officedocument.presentationml.tags+xml"/>
  <Override PartName="/ppt/tags/tag3611.xml" ContentType="application/vnd.openxmlformats-officedocument.presentationml.tags+xml"/>
  <Override PartName="/ppt/tags/tag3612.xml" ContentType="application/vnd.openxmlformats-officedocument.presentationml.tags+xml"/>
  <Override PartName="/ppt/tags/tag3613.xml" ContentType="application/vnd.openxmlformats-officedocument.presentationml.tags+xml"/>
  <Override PartName="/ppt/tags/tag3614.xml" ContentType="application/vnd.openxmlformats-officedocument.presentationml.tags+xml"/>
  <Override PartName="/ppt/tags/tag3615.xml" ContentType="application/vnd.openxmlformats-officedocument.presentationml.tags+xml"/>
  <Override PartName="/ppt/tags/tag3616.xml" ContentType="application/vnd.openxmlformats-officedocument.presentationml.tags+xml"/>
  <Override PartName="/ppt/tags/tag3617.xml" ContentType="application/vnd.openxmlformats-officedocument.presentationml.tags+xml"/>
  <Override PartName="/ppt/tags/tag3618.xml" ContentType="application/vnd.openxmlformats-officedocument.presentationml.tags+xml"/>
  <Override PartName="/ppt/tags/tag3619.xml" ContentType="application/vnd.openxmlformats-officedocument.presentationml.tags+xml"/>
  <Override PartName="/ppt/tags/tag3620.xml" ContentType="application/vnd.openxmlformats-officedocument.presentationml.tags+xml"/>
  <Override PartName="/ppt/tags/tag3621.xml" ContentType="application/vnd.openxmlformats-officedocument.presentationml.tags+xml"/>
  <Override PartName="/ppt/tags/tag3622.xml" ContentType="application/vnd.openxmlformats-officedocument.presentationml.tags+xml"/>
  <Override PartName="/ppt/tags/tag3623.xml" ContentType="application/vnd.openxmlformats-officedocument.presentationml.tags+xml"/>
  <Override PartName="/ppt/tags/tag3624.xml" ContentType="application/vnd.openxmlformats-officedocument.presentationml.tags+xml"/>
  <Override PartName="/ppt/tags/tag3625.xml" ContentType="application/vnd.openxmlformats-officedocument.presentationml.tags+xml"/>
  <Override PartName="/ppt/tags/tag3626.xml" ContentType="application/vnd.openxmlformats-officedocument.presentationml.tags+xml"/>
  <Override PartName="/ppt/tags/tag3627.xml" ContentType="application/vnd.openxmlformats-officedocument.presentationml.tags+xml"/>
  <Override PartName="/ppt/tags/tag3628.xml" ContentType="application/vnd.openxmlformats-officedocument.presentationml.tags+xml"/>
  <Override PartName="/ppt/tags/tag3629.xml" ContentType="application/vnd.openxmlformats-officedocument.presentationml.tags+xml"/>
  <Override PartName="/ppt/tags/tag3630.xml" ContentType="application/vnd.openxmlformats-officedocument.presentationml.tags+xml"/>
  <Override PartName="/ppt/tags/tag3631.xml" ContentType="application/vnd.openxmlformats-officedocument.presentationml.tags+xml"/>
  <Override PartName="/ppt/tags/tag3632.xml" ContentType="application/vnd.openxmlformats-officedocument.presentationml.tags+xml"/>
  <Override PartName="/ppt/tags/tag3633.xml" ContentType="application/vnd.openxmlformats-officedocument.presentationml.tags+xml"/>
  <Override PartName="/ppt/tags/tag3634.xml" ContentType="application/vnd.openxmlformats-officedocument.presentationml.tags+xml"/>
  <Override PartName="/ppt/tags/tag3635.xml" ContentType="application/vnd.openxmlformats-officedocument.presentationml.tags+xml"/>
  <Override PartName="/ppt/tags/tag3636.xml" ContentType="application/vnd.openxmlformats-officedocument.presentationml.tags+xml"/>
  <Override PartName="/ppt/tags/tag3637.xml" ContentType="application/vnd.openxmlformats-officedocument.presentationml.tags+xml"/>
  <Override PartName="/ppt/tags/tag3638.xml" ContentType="application/vnd.openxmlformats-officedocument.presentationml.tags+xml"/>
  <Override PartName="/ppt/tags/tag3639.xml" ContentType="application/vnd.openxmlformats-officedocument.presentationml.tags+xml"/>
  <Override PartName="/ppt/tags/tag3640.xml" ContentType="application/vnd.openxmlformats-officedocument.presentationml.tags+xml"/>
  <Override PartName="/ppt/tags/tag3641.xml" ContentType="application/vnd.openxmlformats-officedocument.presentationml.tags+xml"/>
  <Override PartName="/ppt/tags/tag3642.xml" ContentType="application/vnd.openxmlformats-officedocument.presentationml.tags+xml"/>
  <Override PartName="/ppt/tags/tag3643.xml" ContentType="application/vnd.openxmlformats-officedocument.presentationml.tags+xml"/>
  <Override PartName="/ppt/tags/tag3644.xml" ContentType="application/vnd.openxmlformats-officedocument.presentationml.tags+xml"/>
  <Override PartName="/ppt/notesSlides/notesSlide6.xml" ContentType="application/vnd.openxmlformats-officedocument.presentationml.notesSlide+xml"/>
  <Override PartName="/ppt/theme/themeOverride37.xml" ContentType="application/vnd.openxmlformats-officedocument.themeOverride+xml"/>
  <Override PartName="/ppt/tags/tag3645.xml" ContentType="application/vnd.openxmlformats-officedocument.presentationml.tags+xml"/>
  <Override PartName="/ppt/tags/tag3646.xml" ContentType="application/vnd.openxmlformats-officedocument.presentationml.tags+xml"/>
  <Override PartName="/ppt/tags/tag3647.xml" ContentType="application/vnd.openxmlformats-officedocument.presentationml.tags+xml"/>
  <Override PartName="/ppt/tags/tag3648.xml" ContentType="application/vnd.openxmlformats-officedocument.presentationml.tags+xml"/>
  <Override PartName="/ppt/tags/tag3649.xml" ContentType="application/vnd.openxmlformats-officedocument.presentationml.tags+xml"/>
  <Override PartName="/ppt/tags/tag3650.xml" ContentType="application/vnd.openxmlformats-officedocument.presentationml.tags+xml"/>
  <Override PartName="/ppt/tags/tag3651.xml" ContentType="application/vnd.openxmlformats-officedocument.presentationml.tags+xml"/>
  <Override PartName="/ppt/tags/tag3652.xml" ContentType="application/vnd.openxmlformats-officedocument.presentationml.tags+xml"/>
  <Override PartName="/ppt/tags/tag3653.xml" ContentType="application/vnd.openxmlformats-officedocument.presentationml.tags+xml"/>
  <Override PartName="/ppt/tags/tag3654.xml" ContentType="application/vnd.openxmlformats-officedocument.presentationml.tags+xml"/>
  <Override PartName="/ppt/tags/tag3655.xml" ContentType="application/vnd.openxmlformats-officedocument.presentationml.tags+xml"/>
  <Override PartName="/ppt/tags/tag3656.xml" ContentType="application/vnd.openxmlformats-officedocument.presentationml.tags+xml"/>
  <Override PartName="/ppt/tags/tag3657.xml" ContentType="application/vnd.openxmlformats-officedocument.presentationml.tags+xml"/>
  <Override PartName="/ppt/tags/tag3658.xml" ContentType="application/vnd.openxmlformats-officedocument.presentationml.tags+xml"/>
  <Override PartName="/ppt/tags/tag3659.xml" ContentType="application/vnd.openxmlformats-officedocument.presentationml.tags+xml"/>
  <Override PartName="/ppt/tags/tag3660.xml" ContentType="application/vnd.openxmlformats-officedocument.presentationml.tags+xml"/>
  <Override PartName="/ppt/tags/tag3661.xml" ContentType="application/vnd.openxmlformats-officedocument.presentationml.tags+xml"/>
  <Override PartName="/ppt/tags/tag3662.xml" ContentType="application/vnd.openxmlformats-officedocument.presentationml.tags+xml"/>
  <Override PartName="/ppt/tags/tag3663.xml" ContentType="application/vnd.openxmlformats-officedocument.presentationml.tags+xml"/>
  <Override PartName="/ppt/tags/tag3664.xml" ContentType="application/vnd.openxmlformats-officedocument.presentationml.tags+xml"/>
  <Override PartName="/ppt/tags/tag3665.xml" ContentType="application/vnd.openxmlformats-officedocument.presentationml.tags+xml"/>
  <Override PartName="/ppt/tags/tag3666.xml" ContentType="application/vnd.openxmlformats-officedocument.presentationml.tags+xml"/>
  <Override PartName="/ppt/tags/tag3667.xml" ContentType="application/vnd.openxmlformats-officedocument.presentationml.tags+xml"/>
  <Override PartName="/ppt/tags/tag3668.xml" ContentType="application/vnd.openxmlformats-officedocument.presentationml.tags+xml"/>
  <Override PartName="/ppt/tags/tag3669.xml" ContentType="application/vnd.openxmlformats-officedocument.presentationml.tags+xml"/>
  <Override PartName="/ppt/tags/tag3670.xml" ContentType="application/vnd.openxmlformats-officedocument.presentationml.tags+xml"/>
  <Override PartName="/ppt/tags/tag3671.xml" ContentType="application/vnd.openxmlformats-officedocument.presentationml.tags+xml"/>
  <Override PartName="/ppt/tags/tag3672.xml" ContentType="application/vnd.openxmlformats-officedocument.presentationml.tags+xml"/>
  <Override PartName="/ppt/tags/tag3673.xml" ContentType="application/vnd.openxmlformats-officedocument.presentationml.tags+xml"/>
  <Override PartName="/ppt/tags/tag3674.xml" ContentType="application/vnd.openxmlformats-officedocument.presentationml.tags+xml"/>
  <Override PartName="/ppt/tags/tag3675.xml" ContentType="application/vnd.openxmlformats-officedocument.presentationml.tags+xml"/>
  <Override PartName="/ppt/tags/tag3676.xml" ContentType="application/vnd.openxmlformats-officedocument.presentationml.tags+xml"/>
  <Override PartName="/ppt/tags/tag3677.xml" ContentType="application/vnd.openxmlformats-officedocument.presentationml.tags+xml"/>
  <Override PartName="/ppt/tags/tag3678.xml" ContentType="application/vnd.openxmlformats-officedocument.presentationml.tags+xml"/>
  <Override PartName="/ppt/tags/tag3679.xml" ContentType="application/vnd.openxmlformats-officedocument.presentationml.tags+xml"/>
  <Override PartName="/ppt/tags/tag3680.xml" ContentType="application/vnd.openxmlformats-officedocument.presentationml.tags+xml"/>
  <Override PartName="/ppt/tags/tag3681.xml" ContentType="application/vnd.openxmlformats-officedocument.presentationml.tags+xml"/>
  <Override PartName="/ppt/tags/tag3682.xml" ContentType="application/vnd.openxmlformats-officedocument.presentationml.tags+xml"/>
  <Override PartName="/ppt/tags/tag3683.xml" ContentType="application/vnd.openxmlformats-officedocument.presentationml.tags+xml"/>
  <Override PartName="/ppt/tags/tag3684.xml" ContentType="application/vnd.openxmlformats-officedocument.presentationml.tags+xml"/>
  <Override PartName="/ppt/tags/tag3685.xml" ContentType="application/vnd.openxmlformats-officedocument.presentationml.tags+xml"/>
  <Override PartName="/ppt/tags/tag3686.xml" ContentType="application/vnd.openxmlformats-officedocument.presentationml.tags+xml"/>
  <Override PartName="/ppt/tags/tag3687.xml" ContentType="application/vnd.openxmlformats-officedocument.presentationml.tags+xml"/>
  <Override PartName="/ppt/tags/tag3688.xml" ContentType="application/vnd.openxmlformats-officedocument.presentationml.tags+xml"/>
  <Override PartName="/ppt/tags/tag3689.xml" ContentType="application/vnd.openxmlformats-officedocument.presentationml.tags+xml"/>
  <Override PartName="/ppt/tags/tag3690.xml" ContentType="application/vnd.openxmlformats-officedocument.presentationml.tags+xml"/>
  <Override PartName="/ppt/tags/tag3691.xml" ContentType="application/vnd.openxmlformats-officedocument.presentationml.tags+xml"/>
  <Override PartName="/ppt/tags/tag3692.xml" ContentType="application/vnd.openxmlformats-officedocument.presentationml.tags+xml"/>
  <Override PartName="/ppt/tags/tag3693.xml" ContentType="application/vnd.openxmlformats-officedocument.presentationml.tags+xml"/>
  <Override PartName="/ppt/tags/tag3694.xml" ContentType="application/vnd.openxmlformats-officedocument.presentationml.tags+xml"/>
  <Override PartName="/ppt/tags/tag3695.xml" ContentType="application/vnd.openxmlformats-officedocument.presentationml.tags+xml"/>
  <Override PartName="/ppt/tags/tag3696.xml" ContentType="application/vnd.openxmlformats-officedocument.presentationml.tags+xml"/>
  <Override PartName="/ppt/tags/tag3697.xml" ContentType="application/vnd.openxmlformats-officedocument.presentationml.tags+xml"/>
  <Override PartName="/ppt/tags/tag3698.xml" ContentType="application/vnd.openxmlformats-officedocument.presentationml.tags+xml"/>
  <Override PartName="/ppt/tags/tag3699.xml" ContentType="application/vnd.openxmlformats-officedocument.presentationml.tags+xml"/>
  <Override PartName="/ppt/tags/tag3700.xml" ContentType="application/vnd.openxmlformats-officedocument.presentationml.tags+xml"/>
  <Override PartName="/ppt/tags/tag3701.xml" ContentType="application/vnd.openxmlformats-officedocument.presentationml.tags+xml"/>
  <Override PartName="/ppt/tags/tag3702.xml" ContentType="application/vnd.openxmlformats-officedocument.presentationml.tags+xml"/>
  <Override PartName="/ppt/tags/tag3703.xml" ContentType="application/vnd.openxmlformats-officedocument.presentationml.tags+xml"/>
  <Override PartName="/ppt/tags/tag3704.xml" ContentType="application/vnd.openxmlformats-officedocument.presentationml.tags+xml"/>
  <Override PartName="/ppt/tags/tag3705.xml" ContentType="application/vnd.openxmlformats-officedocument.presentationml.tags+xml"/>
  <Override PartName="/ppt/tags/tag3706.xml" ContentType="application/vnd.openxmlformats-officedocument.presentationml.tags+xml"/>
  <Override PartName="/ppt/tags/tag3707.xml" ContentType="application/vnd.openxmlformats-officedocument.presentationml.tags+xml"/>
  <Override PartName="/ppt/tags/tag3708.xml" ContentType="application/vnd.openxmlformats-officedocument.presentationml.tags+xml"/>
  <Override PartName="/ppt/tags/tag3709.xml" ContentType="application/vnd.openxmlformats-officedocument.presentationml.tags+xml"/>
  <Override PartName="/ppt/tags/tag3710.xml" ContentType="application/vnd.openxmlformats-officedocument.presentationml.tags+xml"/>
  <Override PartName="/ppt/tags/tag3711.xml" ContentType="application/vnd.openxmlformats-officedocument.presentationml.tags+xml"/>
  <Override PartName="/ppt/tags/tag3712.xml" ContentType="application/vnd.openxmlformats-officedocument.presentationml.tags+xml"/>
  <Override PartName="/ppt/tags/tag3713.xml" ContentType="application/vnd.openxmlformats-officedocument.presentationml.tags+xml"/>
  <Override PartName="/ppt/tags/tag3714.xml" ContentType="application/vnd.openxmlformats-officedocument.presentationml.tags+xml"/>
  <Override PartName="/ppt/tags/tag3715.xml" ContentType="application/vnd.openxmlformats-officedocument.presentationml.tags+xml"/>
  <Override PartName="/ppt/tags/tag3716.xml" ContentType="application/vnd.openxmlformats-officedocument.presentationml.tags+xml"/>
  <Override PartName="/ppt/tags/tag3717.xml" ContentType="application/vnd.openxmlformats-officedocument.presentationml.tags+xml"/>
  <Override PartName="/ppt/tags/tag3718.xml" ContentType="application/vnd.openxmlformats-officedocument.presentationml.tags+xml"/>
  <Override PartName="/ppt/tags/tag3719.xml" ContentType="application/vnd.openxmlformats-officedocument.presentationml.tags+xml"/>
  <Override PartName="/ppt/tags/tag3720.xml" ContentType="application/vnd.openxmlformats-officedocument.presentationml.tags+xml"/>
  <Override PartName="/ppt/tags/tag3721.xml" ContentType="application/vnd.openxmlformats-officedocument.presentationml.tags+xml"/>
  <Override PartName="/ppt/tags/tag3722.xml" ContentType="application/vnd.openxmlformats-officedocument.presentationml.tags+xml"/>
  <Override PartName="/ppt/tags/tag3723.xml" ContentType="application/vnd.openxmlformats-officedocument.presentationml.tags+xml"/>
  <Override PartName="/ppt/tags/tag3724.xml" ContentType="application/vnd.openxmlformats-officedocument.presentationml.tags+xml"/>
  <Override PartName="/ppt/tags/tag3725.xml" ContentType="application/vnd.openxmlformats-officedocument.presentationml.tags+xml"/>
  <Override PartName="/ppt/tags/tag3726.xml" ContentType="application/vnd.openxmlformats-officedocument.presentationml.tags+xml"/>
  <Override PartName="/ppt/tags/tag3727.xml" ContentType="application/vnd.openxmlformats-officedocument.presentationml.tags+xml"/>
  <Override PartName="/ppt/tags/tag3728.xml" ContentType="application/vnd.openxmlformats-officedocument.presentationml.tags+xml"/>
  <Override PartName="/ppt/tags/tag3729.xml" ContentType="application/vnd.openxmlformats-officedocument.presentationml.tags+xml"/>
  <Override PartName="/ppt/tags/tag3730.xml" ContentType="application/vnd.openxmlformats-officedocument.presentationml.tags+xml"/>
  <Override PartName="/ppt/tags/tag3731.xml" ContentType="application/vnd.openxmlformats-officedocument.presentationml.tags+xml"/>
  <Override PartName="/ppt/tags/tag3732.xml" ContentType="application/vnd.openxmlformats-officedocument.presentationml.tags+xml"/>
  <Override PartName="/ppt/tags/tag3733.xml" ContentType="application/vnd.openxmlformats-officedocument.presentationml.tags+xml"/>
  <Override PartName="/ppt/tags/tag3734.xml" ContentType="application/vnd.openxmlformats-officedocument.presentationml.tags+xml"/>
  <Override PartName="/ppt/tags/tag3735.xml" ContentType="application/vnd.openxmlformats-officedocument.presentationml.tags+xml"/>
  <Override PartName="/ppt/tags/tag3736.xml" ContentType="application/vnd.openxmlformats-officedocument.presentationml.tags+xml"/>
  <Override PartName="/ppt/tags/tag3737.xml" ContentType="application/vnd.openxmlformats-officedocument.presentationml.tags+xml"/>
  <Override PartName="/ppt/tags/tag3738.xml" ContentType="application/vnd.openxmlformats-officedocument.presentationml.tags+xml"/>
  <Override PartName="/ppt/tags/tag3739.xml" ContentType="application/vnd.openxmlformats-officedocument.presentationml.tags+xml"/>
  <Override PartName="/ppt/tags/tag3740.xml" ContentType="application/vnd.openxmlformats-officedocument.presentationml.tags+xml"/>
  <Override PartName="/ppt/tags/tag3741.xml" ContentType="application/vnd.openxmlformats-officedocument.presentationml.tags+xml"/>
  <Override PartName="/ppt/tags/tag3742.xml" ContentType="application/vnd.openxmlformats-officedocument.presentationml.tags+xml"/>
  <Override PartName="/ppt/tags/tag3743.xml" ContentType="application/vnd.openxmlformats-officedocument.presentationml.tags+xml"/>
  <Override PartName="/ppt/tags/tag3744.xml" ContentType="application/vnd.openxmlformats-officedocument.presentationml.tags+xml"/>
  <Override PartName="/ppt/tags/tag3745.xml" ContentType="application/vnd.openxmlformats-officedocument.presentationml.tags+xml"/>
  <Override PartName="/ppt/tags/tag3746.xml" ContentType="application/vnd.openxmlformats-officedocument.presentationml.tags+xml"/>
  <Override PartName="/ppt/tags/tag3747.xml" ContentType="application/vnd.openxmlformats-officedocument.presentationml.tags+xml"/>
  <Override PartName="/ppt/tags/tag3748.xml" ContentType="application/vnd.openxmlformats-officedocument.presentationml.tags+xml"/>
  <Override PartName="/ppt/tags/tag3749.xml" ContentType="application/vnd.openxmlformats-officedocument.presentationml.tags+xml"/>
  <Override PartName="/ppt/tags/tag3750.xml" ContentType="application/vnd.openxmlformats-officedocument.presentationml.tags+xml"/>
  <Override PartName="/ppt/tags/tag3751.xml" ContentType="application/vnd.openxmlformats-officedocument.presentationml.tags+xml"/>
  <Override PartName="/ppt/tags/tag3752.xml" ContentType="application/vnd.openxmlformats-officedocument.presentationml.tags+xml"/>
  <Override PartName="/ppt/tags/tag3753.xml" ContentType="application/vnd.openxmlformats-officedocument.presentationml.tags+xml"/>
  <Override PartName="/ppt/tags/tag3754.xml" ContentType="application/vnd.openxmlformats-officedocument.presentationml.tags+xml"/>
  <Override PartName="/ppt/tags/tag3755.xml" ContentType="application/vnd.openxmlformats-officedocument.presentationml.tags+xml"/>
  <Override PartName="/ppt/tags/tag3756.xml" ContentType="application/vnd.openxmlformats-officedocument.presentationml.tags+xml"/>
  <Override PartName="/ppt/tags/tag3757.xml" ContentType="application/vnd.openxmlformats-officedocument.presentationml.tags+xml"/>
  <Override PartName="/ppt/tags/tag3758.xml" ContentType="application/vnd.openxmlformats-officedocument.presentationml.tags+xml"/>
  <Override PartName="/ppt/tags/tag3759.xml" ContentType="application/vnd.openxmlformats-officedocument.presentationml.tags+xml"/>
  <Override PartName="/ppt/tags/tag3760.xml" ContentType="application/vnd.openxmlformats-officedocument.presentationml.tags+xml"/>
  <Override PartName="/ppt/tags/tag3761.xml" ContentType="application/vnd.openxmlformats-officedocument.presentationml.tags+xml"/>
  <Override PartName="/ppt/tags/tag3762.xml" ContentType="application/vnd.openxmlformats-officedocument.presentationml.tags+xml"/>
  <Override PartName="/ppt/tags/tag3763.xml" ContentType="application/vnd.openxmlformats-officedocument.presentationml.tags+xml"/>
  <Override PartName="/ppt/tags/tag3764.xml" ContentType="application/vnd.openxmlformats-officedocument.presentationml.tags+xml"/>
  <Override PartName="/ppt/tags/tag3765.xml" ContentType="application/vnd.openxmlformats-officedocument.presentationml.tags+xml"/>
  <Override PartName="/ppt/tags/tag3766.xml" ContentType="application/vnd.openxmlformats-officedocument.presentationml.tags+xml"/>
  <Override PartName="/ppt/tags/tag3767.xml" ContentType="application/vnd.openxmlformats-officedocument.presentationml.tags+xml"/>
  <Override PartName="/ppt/tags/tag3768.xml" ContentType="application/vnd.openxmlformats-officedocument.presentationml.tags+xml"/>
  <Override PartName="/ppt/tags/tag3769.xml" ContentType="application/vnd.openxmlformats-officedocument.presentationml.tags+xml"/>
  <Override PartName="/ppt/tags/tag3770.xml" ContentType="application/vnd.openxmlformats-officedocument.presentationml.tags+xml"/>
  <Override PartName="/ppt/tags/tag3771.xml" ContentType="application/vnd.openxmlformats-officedocument.presentationml.tags+xml"/>
  <Override PartName="/ppt/tags/tag3772.xml" ContentType="application/vnd.openxmlformats-officedocument.presentationml.tags+xml"/>
  <Override PartName="/ppt/tags/tag3773.xml" ContentType="application/vnd.openxmlformats-officedocument.presentationml.tags+xml"/>
  <Override PartName="/ppt/tags/tag3774.xml" ContentType="application/vnd.openxmlformats-officedocument.presentationml.tags+xml"/>
  <Override PartName="/ppt/tags/tag3775.xml" ContentType="application/vnd.openxmlformats-officedocument.presentationml.tags+xml"/>
  <Override PartName="/ppt/tags/tag3776.xml" ContentType="application/vnd.openxmlformats-officedocument.presentationml.tags+xml"/>
  <Override PartName="/ppt/tags/tag3777.xml" ContentType="application/vnd.openxmlformats-officedocument.presentationml.tags+xml"/>
  <Override PartName="/ppt/tags/tag3778.xml" ContentType="application/vnd.openxmlformats-officedocument.presentationml.tags+xml"/>
  <Override PartName="/ppt/tags/tag3779.xml" ContentType="application/vnd.openxmlformats-officedocument.presentationml.tags+xml"/>
  <Override PartName="/ppt/tags/tag3780.xml" ContentType="application/vnd.openxmlformats-officedocument.presentationml.tags+xml"/>
  <Override PartName="/ppt/tags/tag3781.xml" ContentType="application/vnd.openxmlformats-officedocument.presentationml.tags+xml"/>
  <Override PartName="/ppt/tags/tag3782.xml" ContentType="application/vnd.openxmlformats-officedocument.presentationml.tags+xml"/>
  <Override PartName="/ppt/tags/tag3783.xml" ContentType="application/vnd.openxmlformats-officedocument.presentationml.tags+xml"/>
  <Override PartName="/ppt/tags/tag3784.xml" ContentType="application/vnd.openxmlformats-officedocument.presentationml.tags+xml"/>
  <Override PartName="/ppt/tags/tag3785.xml" ContentType="application/vnd.openxmlformats-officedocument.presentationml.tags+xml"/>
  <Override PartName="/ppt/tags/tag3786.xml" ContentType="application/vnd.openxmlformats-officedocument.presentationml.tags+xml"/>
  <Override PartName="/ppt/tags/tag3787.xml" ContentType="application/vnd.openxmlformats-officedocument.presentationml.tags+xml"/>
  <Override PartName="/ppt/tags/tag3788.xml" ContentType="application/vnd.openxmlformats-officedocument.presentationml.tags+xml"/>
  <Override PartName="/ppt/tags/tag3789.xml" ContentType="application/vnd.openxmlformats-officedocument.presentationml.tags+xml"/>
  <Override PartName="/ppt/tags/tag3790.xml" ContentType="application/vnd.openxmlformats-officedocument.presentationml.tags+xml"/>
  <Override PartName="/ppt/tags/tag3791.xml" ContentType="application/vnd.openxmlformats-officedocument.presentationml.tags+xml"/>
  <Override PartName="/ppt/tags/tag3792.xml" ContentType="application/vnd.openxmlformats-officedocument.presentationml.tags+xml"/>
  <Override PartName="/ppt/tags/tag3793.xml" ContentType="application/vnd.openxmlformats-officedocument.presentationml.tags+xml"/>
  <Override PartName="/ppt/tags/tag3794.xml" ContentType="application/vnd.openxmlformats-officedocument.presentationml.tags+xml"/>
  <Override PartName="/ppt/tags/tag3795.xml" ContentType="application/vnd.openxmlformats-officedocument.presentationml.tags+xml"/>
  <Override PartName="/ppt/tags/tag3796.xml" ContentType="application/vnd.openxmlformats-officedocument.presentationml.tags+xml"/>
  <Override PartName="/ppt/tags/tag3797.xml" ContentType="application/vnd.openxmlformats-officedocument.presentationml.tags+xml"/>
  <Override PartName="/ppt/tags/tag3798.xml" ContentType="application/vnd.openxmlformats-officedocument.presentationml.tags+xml"/>
  <Override PartName="/ppt/tags/tag3799.xml" ContentType="application/vnd.openxmlformats-officedocument.presentationml.tags+xml"/>
  <Override PartName="/ppt/tags/tag3800.xml" ContentType="application/vnd.openxmlformats-officedocument.presentationml.tags+xml"/>
  <Override PartName="/ppt/tags/tag3801.xml" ContentType="application/vnd.openxmlformats-officedocument.presentationml.tags+xml"/>
  <Override PartName="/ppt/tags/tag3802.xml" ContentType="application/vnd.openxmlformats-officedocument.presentationml.tags+xml"/>
  <Override PartName="/ppt/tags/tag3803.xml" ContentType="application/vnd.openxmlformats-officedocument.presentationml.tags+xml"/>
  <Override PartName="/ppt/tags/tag3804.xml" ContentType="application/vnd.openxmlformats-officedocument.presentationml.tags+xml"/>
  <Override PartName="/ppt/tags/tag3805.xml" ContentType="application/vnd.openxmlformats-officedocument.presentationml.tags+xml"/>
  <Override PartName="/ppt/tags/tag3806.xml" ContentType="application/vnd.openxmlformats-officedocument.presentationml.tags+xml"/>
  <Override PartName="/ppt/tags/tag3807.xml" ContentType="application/vnd.openxmlformats-officedocument.presentationml.tags+xml"/>
  <Override PartName="/ppt/tags/tag3808.xml" ContentType="application/vnd.openxmlformats-officedocument.presentationml.tags+xml"/>
  <Override PartName="/ppt/tags/tag3809.xml" ContentType="application/vnd.openxmlformats-officedocument.presentationml.tags+xml"/>
  <Override PartName="/ppt/tags/tag3810.xml" ContentType="application/vnd.openxmlformats-officedocument.presentationml.tags+xml"/>
  <Override PartName="/ppt/tags/tag3811.xml" ContentType="application/vnd.openxmlformats-officedocument.presentationml.tags+xml"/>
  <Override PartName="/ppt/tags/tag3812.xml" ContentType="application/vnd.openxmlformats-officedocument.presentationml.tags+xml"/>
  <Override PartName="/ppt/tags/tag3813.xml" ContentType="application/vnd.openxmlformats-officedocument.presentationml.tags+xml"/>
  <Override PartName="/ppt/tags/tag3814.xml" ContentType="application/vnd.openxmlformats-officedocument.presentationml.tags+xml"/>
  <Override PartName="/ppt/tags/tag3815.xml" ContentType="application/vnd.openxmlformats-officedocument.presentationml.tags+xml"/>
  <Override PartName="/ppt/tags/tag3816.xml" ContentType="application/vnd.openxmlformats-officedocument.presentationml.tags+xml"/>
  <Override PartName="/ppt/tags/tag3817.xml" ContentType="application/vnd.openxmlformats-officedocument.presentationml.tags+xml"/>
  <Override PartName="/ppt/tags/tag3818.xml" ContentType="application/vnd.openxmlformats-officedocument.presentationml.tags+xml"/>
  <Override PartName="/ppt/tags/tag3819.xml" ContentType="application/vnd.openxmlformats-officedocument.presentationml.tags+xml"/>
  <Override PartName="/ppt/tags/tag3820.xml" ContentType="application/vnd.openxmlformats-officedocument.presentationml.tags+xml"/>
  <Override PartName="/ppt/tags/tag3821.xml" ContentType="application/vnd.openxmlformats-officedocument.presentationml.tags+xml"/>
  <Override PartName="/ppt/tags/tag3822.xml" ContentType="application/vnd.openxmlformats-officedocument.presentationml.tags+xml"/>
  <Override PartName="/ppt/tags/tag3823.xml" ContentType="application/vnd.openxmlformats-officedocument.presentationml.tags+xml"/>
  <Override PartName="/ppt/tags/tag3824.xml" ContentType="application/vnd.openxmlformats-officedocument.presentationml.tags+xml"/>
  <Override PartName="/ppt/tags/tag3825.xml" ContentType="application/vnd.openxmlformats-officedocument.presentationml.tags+xml"/>
  <Override PartName="/ppt/tags/tag3826.xml" ContentType="application/vnd.openxmlformats-officedocument.presentationml.tags+xml"/>
  <Override PartName="/ppt/tags/tag3827.xml" ContentType="application/vnd.openxmlformats-officedocument.presentationml.tags+xml"/>
  <Override PartName="/ppt/tags/tag3828.xml" ContentType="application/vnd.openxmlformats-officedocument.presentationml.tags+xml"/>
  <Override PartName="/ppt/tags/tag3829.xml" ContentType="application/vnd.openxmlformats-officedocument.presentationml.tags+xml"/>
  <Override PartName="/ppt/tags/tag3830.xml" ContentType="application/vnd.openxmlformats-officedocument.presentationml.tags+xml"/>
  <Override PartName="/ppt/tags/tag3831.xml" ContentType="application/vnd.openxmlformats-officedocument.presentationml.tags+xml"/>
  <Override PartName="/ppt/tags/tag3832.xml" ContentType="application/vnd.openxmlformats-officedocument.presentationml.tags+xml"/>
  <Override PartName="/ppt/tags/tag3833.xml" ContentType="application/vnd.openxmlformats-officedocument.presentationml.tags+xml"/>
  <Override PartName="/ppt/tags/tag3834.xml" ContentType="application/vnd.openxmlformats-officedocument.presentationml.tags+xml"/>
  <Override PartName="/ppt/tags/tag3835.xml" ContentType="application/vnd.openxmlformats-officedocument.presentationml.tags+xml"/>
  <Override PartName="/ppt/tags/tag3836.xml" ContentType="application/vnd.openxmlformats-officedocument.presentationml.tags+xml"/>
  <Override PartName="/ppt/tags/tag3837.xml" ContentType="application/vnd.openxmlformats-officedocument.presentationml.tags+xml"/>
  <Override PartName="/ppt/tags/tag3838.xml" ContentType="application/vnd.openxmlformats-officedocument.presentationml.tags+xml"/>
  <Override PartName="/ppt/tags/tag3839.xml" ContentType="application/vnd.openxmlformats-officedocument.presentationml.tags+xml"/>
  <Override PartName="/ppt/tags/tag3840.xml" ContentType="application/vnd.openxmlformats-officedocument.presentationml.tags+xml"/>
  <Override PartName="/ppt/tags/tag3841.xml" ContentType="application/vnd.openxmlformats-officedocument.presentationml.tags+xml"/>
  <Override PartName="/ppt/tags/tag3842.xml" ContentType="application/vnd.openxmlformats-officedocument.presentationml.tags+xml"/>
  <Override PartName="/ppt/tags/tag3843.xml" ContentType="application/vnd.openxmlformats-officedocument.presentationml.tags+xml"/>
  <Override PartName="/ppt/tags/tag3844.xml" ContentType="application/vnd.openxmlformats-officedocument.presentationml.tags+xml"/>
  <Override PartName="/ppt/tags/tag3845.xml" ContentType="application/vnd.openxmlformats-officedocument.presentationml.tags+xml"/>
  <Override PartName="/ppt/tags/tag3846.xml" ContentType="application/vnd.openxmlformats-officedocument.presentationml.tags+xml"/>
  <Override PartName="/ppt/tags/tag3847.xml" ContentType="application/vnd.openxmlformats-officedocument.presentationml.tags+xml"/>
  <Override PartName="/ppt/tags/tag3848.xml" ContentType="application/vnd.openxmlformats-officedocument.presentationml.tags+xml"/>
  <Override PartName="/ppt/tags/tag3849.xml" ContentType="application/vnd.openxmlformats-officedocument.presentationml.tags+xml"/>
  <Override PartName="/ppt/tags/tag3850.xml" ContentType="application/vnd.openxmlformats-officedocument.presentationml.tags+xml"/>
  <Override PartName="/ppt/tags/tag3851.xml" ContentType="application/vnd.openxmlformats-officedocument.presentationml.tags+xml"/>
  <Override PartName="/ppt/tags/tag3852.xml" ContentType="application/vnd.openxmlformats-officedocument.presentationml.tags+xml"/>
  <Override PartName="/ppt/tags/tag3853.xml" ContentType="application/vnd.openxmlformats-officedocument.presentationml.tags+xml"/>
  <Override PartName="/ppt/tags/tag3854.xml" ContentType="application/vnd.openxmlformats-officedocument.presentationml.tags+xml"/>
  <Override PartName="/ppt/tags/tag3855.xml" ContentType="application/vnd.openxmlformats-officedocument.presentationml.tags+xml"/>
  <Override PartName="/ppt/tags/tag3856.xml" ContentType="application/vnd.openxmlformats-officedocument.presentationml.tags+xml"/>
  <Override PartName="/ppt/tags/tag3857.xml" ContentType="application/vnd.openxmlformats-officedocument.presentationml.tags+xml"/>
  <Override PartName="/ppt/tags/tag3858.xml" ContentType="application/vnd.openxmlformats-officedocument.presentationml.tags+xml"/>
  <Override PartName="/ppt/tags/tag3859.xml" ContentType="application/vnd.openxmlformats-officedocument.presentationml.tags+xml"/>
  <Override PartName="/ppt/tags/tag3860.xml" ContentType="application/vnd.openxmlformats-officedocument.presentationml.tags+xml"/>
  <Override PartName="/ppt/tags/tag3861.xml" ContentType="application/vnd.openxmlformats-officedocument.presentationml.tags+xml"/>
  <Override PartName="/ppt/tags/tag3862.xml" ContentType="application/vnd.openxmlformats-officedocument.presentationml.tags+xml"/>
  <Override PartName="/ppt/tags/tag3863.xml" ContentType="application/vnd.openxmlformats-officedocument.presentationml.tags+xml"/>
  <Override PartName="/ppt/tags/tag3864.xml" ContentType="application/vnd.openxmlformats-officedocument.presentationml.tags+xml"/>
  <Override PartName="/ppt/tags/tag3865.xml" ContentType="application/vnd.openxmlformats-officedocument.presentationml.tags+xml"/>
  <Override PartName="/ppt/tags/tag3866.xml" ContentType="application/vnd.openxmlformats-officedocument.presentationml.tags+xml"/>
  <Override PartName="/ppt/tags/tag3867.xml" ContentType="application/vnd.openxmlformats-officedocument.presentationml.tags+xml"/>
  <Override PartName="/ppt/tags/tag3868.xml" ContentType="application/vnd.openxmlformats-officedocument.presentationml.tags+xml"/>
  <Override PartName="/ppt/tags/tag3869.xml" ContentType="application/vnd.openxmlformats-officedocument.presentationml.tags+xml"/>
  <Override PartName="/ppt/tags/tag3870.xml" ContentType="application/vnd.openxmlformats-officedocument.presentationml.tags+xml"/>
  <Override PartName="/ppt/tags/tag3871.xml" ContentType="application/vnd.openxmlformats-officedocument.presentationml.tags+xml"/>
  <Override PartName="/ppt/tags/tag3872.xml" ContentType="application/vnd.openxmlformats-officedocument.presentationml.tags+xml"/>
  <Override PartName="/ppt/tags/tag3873.xml" ContentType="application/vnd.openxmlformats-officedocument.presentationml.tags+xml"/>
  <Override PartName="/ppt/tags/tag3874.xml" ContentType="application/vnd.openxmlformats-officedocument.presentationml.tags+xml"/>
  <Override PartName="/ppt/tags/tag3875.xml" ContentType="application/vnd.openxmlformats-officedocument.presentationml.tags+xml"/>
  <Override PartName="/ppt/tags/tag3876.xml" ContentType="application/vnd.openxmlformats-officedocument.presentationml.tags+xml"/>
  <Override PartName="/ppt/tags/tag3877.xml" ContentType="application/vnd.openxmlformats-officedocument.presentationml.tags+xml"/>
  <Override PartName="/ppt/tags/tag3878.xml" ContentType="application/vnd.openxmlformats-officedocument.presentationml.tags+xml"/>
  <Override PartName="/ppt/tags/tag3879.xml" ContentType="application/vnd.openxmlformats-officedocument.presentationml.tags+xml"/>
  <Override PartName="/ppt/tags/tag3880.xml" ContentType="application/vnd.openxmlformats-officedocument.presentationml.tags+xml"/>
  <Override PartName="/ppt/tags/tag3881.xml" ContentType="application/vnd.openxmlformats-officedocument.presentationml.tags+xml"/>
  <Override PartName="/ppt/tags/tag3882.xml" ContentType="application/vnd.openxmlformats-officedocument.presentationml.tags+xml"/>
  <Override PartName="/ppt/tags/tag3883.xml" ContentType="application/vnd.openxmlformats-officedocument.presentationml.tags+xml"/>
  <Override PartName="/ppt/tags/tag3884.xml" ContentType="application/vnd.openxmlformats-officedocument.presentationml.tags+xml"/>
  <Override PartName="/ppt/tags/tag3885.xml" ContentType="application/vnd.openxmlformats-officedocument.presentationml.tags+xml"/>
  <Override PartName="/ppt/tags/tag3886.xml" ContentType="application/vnd.openxmlformats-officedocument.presentationml.tags+xml"/>
  <Override PartName="/ppt/tags/tag3887.xml" ContentType="application/vnd.openxmlformats-officedocument.presentationml.tags+xml"/>
  <Override PartName="/ppt/tags/tag3888.xml" ContentType="application/vnd.openxmlformats-officedocument.presentationml.tags+xml"/>
  <Override PartName="/ppt/tags/tag3889.xml" ContentType="application/vnd.openxmlformats-officedocument.presentationml.tags+xml"/>
  <Override PartName="/ppt/tags/tag3890.xml" ContentType="application/vnd.openxmlformats-officedocument.presentationml.tags+xml"/>
  <Override PartName="/ppt/tags/tag3891.xml" ContentType="application/vnd.openxmlformats-officedocument.presentationml.tags+xml"/>
  <Override PartName="/ppt/tags/tag3892.xml" ContentType="application/vnd.openxmlformats-officedocument.presentationml.tags+xml"/>
  <Override PartName="/ppt/tags/tag3893.xml" ContentType="application/vnd.openxmlformats-officedocument.presentationml.tags+xml"/>
  <Override PartName="/ppt/tags/tag3894.xml" ContentType="application/vnd.openxmlformats-officedocument.presentationml.tags+xml"/>
  <Override PartName="/ppt/tags/tag3895.xml" ContentType="application/vnd.openxmlformats-officedocument.presentationml.tags+xml"/>
  <Override PartName="/ppt/tags/tag3896.xml" ContentType="application/vnd.openxmlformats-officedocument.presentationml.tags+xml"/>
  <Override PartName="/ppt/tags/tag3897.xml" ContentType="application/vnd.openxmlformats-officedocument.presentationml.tags+xml"/>
  <Override PartName="/ppt/tags/tag3898.xml" ContentType="application/vnd.openxmlformats-officedocument.presentationml.tags+xml"/>
  <Override PartName="/ppt/tags/tag3899.xml" ContentType="application/vnd.openxmlformats-officedocument.presentationml.tags+xml"/>
  <Override PartName="/ppt/tags/tag3900.xml" ContentType="application/vnd.openxmlformats-officedocument.presentationml.tags+xml"/>
  <Override PartName="/ppt/tags/tag3901.xml" ContentType="application/vnd.openxmlformats-officedocument.presentationml.tags+xml"/>
  <Override PartName="/ppt/tags/tag3902.xml" ContentType="application/vnd.openxmlformats-officedocument.presentationml.tags+xml"/>
  <Override PartName="/ppt/tags/tag3903.xml" ContentType="application/vnd.openxmlformats-officedocument.presentationml.tags+xml"/>
  <Override PartName="/ppt/tags/tag3904.xml" ContentType="application/vnd.openxmlformats-officedocument.presentationml.tags+xml"/>
  <Override PartName="/ppt/tags/tag3905.xml" ContentType="application/vnd.openxmlformats-officedocument.presentationml.tags+xml"/>
  <Override PartName="/ppt/tags/tag3906.xml" ContentType="application/vnd.openxmlformats-officedocument.presentationml.tags+xml"/>
  <Override PartName="/ppt/tags/tag3907.xml" ContentType="application/vnd.openxmlformats-officedocument.presentationml.tags+xml"/>
  <Override PartName="/ppt/tags/tag3908.xml" ContentType="application/vnd.openxmlformats-officedocument.presentationml.tags+xml"/>
  <Override PartName="/ppt/tags/tag3909.xml" ContentType="application/vnd.openxmlformats-officedocument.presentationml.tags+xml"/>
  <Override PartName="/ppt/tags/tag3910.xml" ContentType="application/vnd.openxmlformats-officedocument.presentationml.tags+xml"/>
  <Override PartName="/ppt/tags/tag3911.xml" ContentType="application/vnd.openxmlformats-officedocument.presentationml.tags+xml"/>
  <Override PartName="/ppt/tags/tag3912.xml" ContentType="application/vnd.openxmlformats-officedocument.presentationml.tags+xml"/>
  <Override PartName="/ppt/tags/tag3913.xml" ContentType="application/vnd.openxmlformats-officedocument.presentationml.tags+xml"/>
  <Override PartName="/ppt/tags/tag3914.xml" ContentType="application/vnd.openxmlformats-officedocument.presentationml.tags+xml"/>
  <Override PartName="/ppt/tags/tag3915.xml" ContentType="application/vnd.openxmlformats-officedocument.presentationml.tags+xml"/>
  <Override PartName="/ppt/tags/tag3916.xml" ContentType="application/vnd.openxmlformats-officedocument.presentationml.tags+xml"/>
  <Override PartName="/ppt/tags/tag3917.xml" ContentType="application/vnd.openxmlformats-officedocument.presentationml.tags+xml"/>
  <Override PartName="/ppt/tags/tag3918.xml" ContentType="application/vnd.openxmlformats-officedocument.presentationml.tags+xml"/>
  <Override PartName="/ppt/tags/tag3919.xml" ContentType="application/vnd.openxmlformats-officedocument.presentationml.tags+xml"/>
  <Override PartName="/ppt/tags/tag3920.xml" ContentType="application/vnd.openxmlformats-officedocument.presentationml.tags+xml"/>
  <Override PartName="/ppt/tags/tag3921.xml" ContentType="application/vnd.openxmlformats-officedocument.presentationml.tags+xml"/>
  <Override PartName="/ppt/tags/tag3922.xml" ContentType="application/vnd.openxmlformats-officedocument.presentationml.tags+xml"/>
  <Override PartName="/ppt/tags/tag3923.xml" ContentType="application/vnd.openxmlformats-officedocument.presentationml.tags+xml"/>
  <Override PartName="/ppt/tags/tag3924.xml" ContentType="application/vnd.openxmlformats-officedocument.presentationml.tags+xml"/>
  <Override PartName="/ppt/tags/tag3925.xml" ContentType="application/vnd.openxmlformats-officedocument.presentationml.tags+xml"/>
  <Override PartName="/ppt/tags/tag3926.xml" ContentType="application/vnd.openxmlformats-officedocument.presentationml.tags+xml"/>
  <Override PartName="/ppt/tags/tag3927.xml" ContentType="application/vnd.openxmlformats-officedocument.presentationml.tags+xml"/>
  <Override PartName="/ppt/tags/tag3928.xml" ContentType="application/vnd.openxmlformats-officedocument.presentationml.tags+xml"/>
  <Override PartName="/ppt/tags/tag3929.xml" ContentType="application/vnd.openxmlformats-officedocument.presentationml.tags+xml"/>
  <Override PartName="/ppt/tags/tag3930.xml" ContentType="application/vnd.openxmlformats-officedocument.presentationml.tags+xml"/>
  <Override PartName="/ppt/tags/tag3931.xml" ContentType="application/vnd.openxmlformats-officedocument.presentationml.tags+xml"/>
  <Override PartName="/ppt/tags/tag3932.xml" ContentType="application/vnd.openxmlformats-officedocument.presentationml.tags+xml"/>
  <Override PartName="/ppt/tags/tag3933.xml" ContentType="application/vnd.openxmlformats-officedocument.presentationml.tags+xml"/>
  <Override PartName="/ppt/tags/tag3934.xml" ContentType="application/vnd.openxmlformats-officedocument.presentationml.tags+xml"/>
  <Override PartName="/ppt/tags/tag3935.xml" ContentType="application/vnd.openxmlformats-officedocument.presentationml.tags+xml"/>
  <Override PartName="/ppt/tags/tag3936.xml" ContentType="application/vnd.openxmlformats-officedocument.presentationml.tags+xml"/>
  <Override PartName="/ppt/tags/tag3937.xml" ContentType="application/vnd.openxmlformats-officedocument.presentationml.tags+xml"/>
  <Override PartName="/ppt/tags/tag3938.xml" ContentType="application/vnd.openxmlformats-officedocument.presentationml.tags+xml"/>
  <Override PartName="/ppt/tags/tag3939.xml" ContentType="application/vnd.openxmlformats-officedocument.presentationml.tags+xml"/>
  <Override PartName="/ppt/tags/tag3940.xml" ContentType="application/vnd.openxmlformats-officedocument.presentationml.tags+xml"/>
  <Override PartName="/ppt/tags/tag3941.xml" ContentType="application/vnd.openxmlformats-officedocument.presentationml.tags+xml"/>
  <Override PartName="/ppt/tags/tag3942.xml" ContentType="application/vnd.openxmlformats-officedocument.presentationml.tags+xml"/>
  <Override PartName="/ppt/tags/tag3943.xml" ContentType="application/vnd.openxmlformats-officedocument.presentationml.tags+xml"/>
  <Override PartName="/ppt/tags/tag3944.xml" ContentType="application/vnd.openxmlformats-officedocument.presentationml.tags+xml"/>
  <Override PartName="/ppt/tags/tag3945.xml" ContentType="application/vnd.openxmlformats-officedocument.presentationml.tags+xml"/>
  <Override PartName="/ppt/tags/tag3946.xml" ContentType="application/vnd.openxmlformats-officedocument.presentationml.tags+xml"/>
  <Override PartName="/ppt/tags/tag3947.xml" ContentType="application/vnd.openxmlformats-officedocument.presentationml.tags+xml"/>
  <Override PartName="/ppt/tags/tag3948.xml" ContentType="application/vnd.openxmlformats-officedocument.presentationml.tags+xml"/>
  <Override PartName="/ppt/tags/tag3949.xml" ContentType="application/vnd.openxmlformats-officedocument.presentationml.tags+xml"/>
  <Override PartName="/ppt/tags/tag3950.xml" ContentType="application/vnd.openxmlformats-officedocument.presentationml.tags+xml"/>
  <Override PartName="/ppt/tags/tag3951.xml" ContentType="application/vnd.openxmlformats-officedocument.presentationml.tags+xml"/>
  <Override PartName="/ppt/tags/tag3952.xml" ContentType="application/vnd.openxmlformats-officedocument.presentationml.tags+xml"/>
  <Override PartName="/ppt/tags/tag3953.xml" ContentType="application/vnd.openxmlformats-officedocument.presentationml.tags+xml"/>
  <Override PartName="/ppt/tags/tag3954.xml" ContentType="application/vnd.openxmlformats-officedocument.presentationml.tags+xml"/>
  <Override PartName="/ppt/tags/tag3955.xml" ContentType="application/vnd.openxmlformats-officedocument.presentationml.tags+xml"/>
  <Override PartName="/ppt/tags/tag3956.xml" ContentType="application/vnd.openxmlformats-officedocument.presentationml.tags+xml"/>
  <Override PartName="/ppt/tags/tag3957.xml" ContentType="application/vnd.openxmlformats-officedocument.presentationml.tags+xml"/>
  <Override PartName="/ppt/tags/tag3958.xml" ContentType="application/vnd.openxmlformats-officedocument.presentationml.tags+xml"/>
  <Override PartName="/ppt/tags/tag3959.xml" ContentType="application/vnd.openxmlformats-officedocument.presentationml.tags+xml"/>
  <Override PartName="/ppt/tags/tag3960.xml" ContentType="application/vnd.openxmlformats-officedocument.presentationml.tags+xml"/>
  <Override PartName="/ppt/tags/tag3961.xml" ContentType="application/vnd.openxmlformats-officedocument.presentationml.tags+xml"/>
  <Override PartName="/ppt/tags/tag3962.xml" ContentType="application/vnd.openxmlformats-officedocument.presentationml.tags+xml"/>
  <Override PartName="/ppt/tags/tag3963.xml" ContentType="application/vnd.openxmlformats-officedocument.presentationml.tags+xml"/>
  <Override PartName="/ppt/tags/tag3964.xml" ContentType="application/vnd.openxmlformats-officedocument.presentationml.tags+xml"/>
  <Override PartName="/ppt/tags/tag3965.xml" ContentType="application/vnd.openxmlformats-officedocument.presentationml.tags+xml"/>
  <Override PartName="/ppt/tags/tag3966.xml" ContentType="application/vnd.openxmlformats-officedocument.presentationml.tags+xml"/>
  <Override PartName="/ppt/tags/tag3967.xml" ContentType="application/vnd.openxmlformats-officedocument.presentationml.tags+xml"/>
  <Override PartName="/ppt/tags/tag3968.xml" ContentType="application/vnd.openxmlformats-officedocument.presentationml.tags+xml"/>
  <Override PartName="/ppt/tags/tag3969.xml" ContentType="application/vnd.openxmlformats-officedocument.presentationml.tags+xml"/>
  <Override PartName="/ppt/tags/tag3970.xml" ContentType="application/vnd.openxmlformats-officedocument.presentationml.tags+xml"/>
  <Override PartName="/ppt/tags/tag3971.xml" ContentType="application/vnd.openxmlformats-officedocument.presentationml.tags+xml"/>
  <Override PartName="/ppt/tags/tag3972.xml" ContentType="application/vnd.openxmlformats-officedocument.presentationml.tags+xml"/>
  <Override PartName="/ppt/tags/tag3973.xml" ContentType="application/vnd.openxmlformats-officedocument.presentationml.tags+xml"/>
  <Override PartName="/ppt/tags/tag3974.xml" ContentType="application/vnd.openxmlformats-officedocument.presentationml.tags+xml"/>
  <Override PartName="/ppt/tags/tag3975.xml" ContentType="application/vnd.openxmlformats-officedocument.presentationml.tags+xml"/>
  <Override PartName="/ppt/tags/tag3976.xml" ContentType="application/vnd.openxmlformats-officedocument.presentationml.tags+xml"/>
  <Override PartName="/ppt/tags/tag3977.xml" ContentType="application/vnd.openxmlformats-officedocument.presentationml.tags+xml"/>
  <Override PartName="/ppt/tags/tag3978.xml" ContentType="application/vnd.openxmlformats-officedocument.presentationml.tags+xml"/>
  <Override PartName="/ppt/tags/tag3979.xml" ContentType="application/vnd.openxmlformats-officedocument.presentationml.tags+xml"/>
  <Override PartName="/ppt/tags/tag3980.xml" ContentType="application/vnd.openxmlformats-officedocument.presentationml.tags+xml"/>
  <Override PartName="/ppt/tags/tag3981.xml" ContentType="application/vnd.openxmlformats-officedocument.presentationml.tags+xml"/>
  <Override PartName="/ppt/tags/tag3982.xml" ContentType="application/vnd.openxmlformats-officedocument.presentationml.tags+xml"/>
  <Override PartName="/ppt/tags/tag3983.xml" ContentType="application/vnd.openxmlformats-officedocument.presentationml.tags+xml"/>
  <Override PartName="/ppt/tags/tag3984.xml" ContentType="application/vnd.openxmlformats-officedocument.presentationml.tags+xml"/>
  <Override PartName="/ppt/tags/tag3985.xml" ContentType="application/vnd.openxmlformats-officedocument.presentationml.tags+xml"/>
  <Override PartName="/ppt/tags/tag3986.xml" ContentType="application/vnd.openxmlformats-officedocument.presentationml.tags+xml"/>
  <Override PartName="/ppt/tags/tag3987.xml" ContentType="application/vnd.openxmlformats-officedocument.presentationml.tags+xml"/>
  <Override PartName="/ppt/tags/tag3988.xml" ContentType="application/vnd.openxmlformats-officedocument.presentationml.tags+xml"/>
  <Override PartName="/ppt/tags/tag3989.xml" ContentType="application/vnd.openxmlformats-officedocument.presentationml.tags+xml"/>
  <Override PartName="/ppt/tags/tag3990.xml" ContentType="application/vnd.openxmlformats-officedocument.presentationml.tags+xml"/>
  <Override PartName="/ppt/tags/tag3991.xml" ContentType="application/vnd.openxmlformats-officedocument.presentationml.tags+xml"/>
  <Override PartName="/ppt/tags/tag3992.xml" ContentType="application/vnd.openxmlformats-officedocument.presentationml.tags+xml"/>
  <Override PartName="/ppt/tags/tag3993.xml" ContentType="application/vnd.openxmlformats-officedocument.presentationml.tags+xml"/>
  <Override PartName="/ppt/tags/tag3994.xml" ContentType="application/vnd.openxmlformats-officedocument.presentationml.tags+xml"/>
  <Override PartName="/ppt/tags/tag3995.xml" ContentType="application/vnd.openxmlformats-officedocument.presentationml.tags+xml"/>
  <Override PartName="/ppt/tags/tag3996.xml" ContentType="application/vnd.openxmlformats-officedocument.presentationml.tags+xml"/>
  <Override PartName="/ppt/tags/tag3997.xml" ContentType="application/vnd.openxmlformats-officedocument.presentationml.tags+xml"/>
  <Override PartName="/ppt/tags/tag3998.xml" ContentType="application/vnd.openxmlformats-officedocument.presentationml.tags+xml"/>
  <Override PartName="/ppt/tags/tag3999.xml" ContentType="application/vnd.openxmlformats-officedocument.presentationml.tags+xml"/>
  <Override PartName="/ppt/notesSlides/notesSlide7.xml" ContentType="application/vnd.openxmlformats-officedocument.presentationml.notesSlide+xml"/>
  <Override PartName="/ppt/theme/themeOverride38.xml" ContentType="application/vnd.openxmlformats-officedocument.themeOverride+xml"/>
  <Override PartName="/ppt/tags/tag4000.xml" ContentType="application/vnd.openxmlformats-officedocument.presentationml.tags+xml"/>
  <Override PartName="/ppt/tags/tag4001.xml" ContentType="application/vnd.openxmlformats-officedocument.presentationml.tags+xml"/>
  <Override PartName="/ppt/tags/tag4002.xml" ContentType="application/vnd.openxmlformats-officedocument.presentationml.tags+xml"/>
  <Override PartName="/ppt/tags/tag4003.xml" ContentType="application/vnd.openxmlformats-officedocument.presentationml.tags+xml"/>
  <Override PartName="/ppt/tags/tag4004.xml" ContentType="application/vnd.openxmlformats-officedocument.presentationml.tags+xml"/>
  <Override PartName="/ppt/tags/tag4005.xml" ContentType="application/vnd.openxmlformats-officedocument.presentationml.tags+xml"/>
  <Override PartName="/ppt/tags/tag4006.xml" ContentType="application/vnd.openxmlformats-officedocument.presentationml.tags+xml"/>
  <Override PartName="/ppt/tags/tag4007.xml" ContentType="application/vnd.openxmlformats-officedocument.presentationml.tags+xml"/>
  <Override PartName="/ppt/tags/tag4008.xml" ContentType="application/vnd.openxmlformats-officedocument.presentationml.tags+xml"/>
  <Override PartName="/ppt/tags/tag4009.xml" ContentType="application/vnd.openxmlformats-officedocument.presentationml.tags+xml"/>
  <Override PartName="/ppt/tags/tag4010.xml" ContentType="application/vnd.openxmlformats-officedocument.presentationml.tags+xml"/>
  <Override PartName="/ppt/tags/tag4011.xml" ContentType="application/vnd.openxmlformats-officedocument.presentationml.tags+xml"/>
  <Override PartName="/ppt/tags/tag4012.xml" ContentType="application/vnd.openxmlformats-officedocument.presentationml.tags+xml"/>
  <Override PartName="/ppt/tags/tag4013.xml" ContentType="application/vnd.openxmlformats-officedocument.presentationml.tags+xml"/>
  <Override PartName="/ppt/tags/tag4014.xml" ContentType="application/vnd.openxmlformats-officedocument.presentationml.tags+xml"/>
  <Override PartName="/ppt/tags/tag4015.xml" ContentType="application/vnd.openxmlformats-officedocument.presentationml.tags+xml"/>
  <Override PartName="/ppt/tags/tag4016.xml" ContentType="application/vnd.openxmlformats-officedocument.presentationml.tags+xml"/>
  <Override PartName="/ppt/tags/tag4017.xml" ContentType="application/vnd.openxmlformats-officedocument.presentationml.tags+xml"/>
  <Override PartName="/ppt/tags/tag4018.xml" ContentType="application/vnd.openxmlformats-officedocument.presentationml.tags+xml"/>
  <Override PartName="/ppt/tags/tag4019.xml" ContentType="application/vnd.openxmlformats-officedocument.presentationml.tags+xml"/>
  <Override PartName="/ppt/tags/tag4020.xml" ContentType="application/vnd.openxmlformats-officedocument.presentationml.tags+xml"/>
  <Override PartName="/ppt/tags/tag4021.xml" ContentType="application/vnd.openxmlformats-officedocument.presentationml.tags+xml"/>
  <Override PartName="/ppt/tags/tag4022.xml" ContentType="application/vnd.openxmlformats-officedocument.presentationml.tags+xml"/>
  <Override PartName="/ppt/tags/tag4023.xml" ContentType="application/vnd.openxmlformats-officedocument.presentationml.tags+xml"/>
  <Override PartName="/ppt/tags/tag4024.xml" ContentType="application/vnd.openxmlformats-officedocument.presentationml.tags+xml"/>
  <Override PartName="/ppt/tags/tag4025.xml" ContentType="application/vnd.openxmlformats-officedocument.presentationml.tags+xml"/>
  <Override PartName="/ppt/tags/tag4026.xml" ContentType="application/vnd.openxmlformats-officedocument.presentationml.tags+xml"/>
  <Override PartName="/ppt/tags/tag4027.xml" ContentType="application/vnd.openxmlformats-officedocument.presentationml.tags+xml"/>
  <Override PartName="/ppt/tags/tag4028.xml" ContentType="application/vnd.openxmlformats-officedocument.presentationml.tags+xml"/>
  <Override PartName="/ppt/tags/tag4029.xml" ContentType="application/vnd.openxmlformats-officedocument.presentationml.tags+xml"/>
  <Override PartName="/ppt/tags/tag4030.xml" ContentType="application/vnd.openxmlformats-officedocument.presentationml.tags+xml"/>
  <Override PartName="/ppt/tags/tag4031.xml" ContentType="application/vnd.openxmlformats-officedocument.presentationml.tags+xml"/>
  <Override PartName="/ppt/tags/tag4032.xml" ContentType="application/vnd.openxmlformats-officedocument.presentationml.tags+xml"/>
  <Override PartName="/ppt/tags/tag4033.xml" ContentType="application/vnd.openxmlformats-officedocument.presentationml.tags+xml"/>
  <Override PartName="/ppt/tags/tag4034.xml" ContentType="application/vnd.openxmlformats-officedocument.presentationml.tags+xml"/>
  <Override PartName="/ppt/tags/tag4035.xml" ContentType="application/vnd.openxmlformats-officedocument.presentationml.tags+xml"/>
  <Override PartName="/ppt/tags/tag4036.xml" ContentType="application/vnd.openxmlformats-officedocument.presentationml.tags+xml"/>
  <Override PartName="/ppt/tags/tag4037.xml" ContentType="application/vnd.openxmlformats-officedocument.presentationml.tags+xml"/>
  <Override PartName="/ppt/tags/tag4038.xml" ContentType="application/vnd.openxmlformats-officedocument.presentationml.tags+xml"/>
  <Override PartName="/ppt/tags/tag4039.xml" ContentType="application/vnd.openxmlformats-officedocument.presentationml.tags+xml"/>
  <Override PartName="/ppt/tags/tag4040.xml" ContentType="application/vnd.openxmlformats-officedocument.presentationml.tags+xml"/>
  <Override PartName="/ppt/tags/tag4041.xml" ContentType="application/vnd.openxmlformats-officedocument.presentationml.tags+xml"/>
  <Override PartName="/ppt/tags/tag4042.xml" ContentType="application/vnd.openxmlformats-officedocument.presentationml.tags+xml"/>
  <Override PartName="/ppt/tags/tag4043.xml" ContentType="application/vnd.openxmlformats-officedocument.presentationml.tags+xml"/>
  <Override PartName="/ppt/tags/tag4044.xml" ContentType="application/vnd.openxmlformats-officedocument.presentationml.tags+xml"/>
  <Override PartName="/ppt/tags/tag4045.xml" ContentType="application/vnd.openxmlformats-officedocument.presentationml.tags+xml"/>
  <Override PartName="/ppt/tags/tag4046.xml" ContentType="application/vnd.openxmlformats-officedocument.presentationml.tags+xml"/>
  <Override PartName="/ppt/tags/tag4047.xml" ContentType="application/vnd.openxmlformats-officedocument.presentationml.tags+xml"/>
  <Override PartName="/ppt/tags/tag4048.xml" ContentType="application/vnd.openxmlformats-officedocument.presentationml.tags+xml"/>
  <Override PartName="/ppt/tags/tag4049.xml" ContentType="application/vnd.openxmlformats-officedocument.presentationml.tags+xml"/>
  <Override PartName="/ppt/tags/tag4050.xml" ContentType="application/vnd.openxmlformats-officedocument.presentationml.tags+xml"/>
  <Override PartName="/ppt/tags/tag4051.xml" ContentType="application/vnd.openxmlformats-officedocument.presentationml.tags+xml"/>
  <Override PartName="/ppt/tags/tag4052.xml" ContentType="application/vnd.openxmlformats-officedocument.presentationml.tags+xml"/>
  <Override PartName="/ppt/tags/tag4053.xml" ContentType="application/vnd.openxmlformats-officedocument.presentationml.tags+xml"/>
  <Override PartName="/ppt/tags/tag4054.xml" ContentType="application/vnd.openxmlformats-officedocument.presentationml.tags+xml"/>
  <Override PartName="/ppt/tags/tag4055.xml" ContentType="application/vnd.openxmlformats-officedocument.presentationml.tags+xml"/>
  <Override PartName="/ppt/tags/tag4056.xml" ContentType="application/vnd.openxmlformats-officedocument.presentationml.tags+xml"/>
  <Override PartName="/ppt/tags/tag4057.xml" ContentType="application/vnd.openxmlformats-officedocument.presentationml.tags+xml"/>
  <Override PartName="/ppt/tags/tag4058.xml" ContentType="application/vnd.openxmlformats-officedocument.presentationml.tags+xml"/>
  <Override PartName="/ppt/tags/tag4059.xml" ContentType="application/vnd.openxmlformats-officedocument.presentationml.tags+xml"/>
  <Override PartName="/ppt/tags/tag4060.xml" ContentType="application/vnd.openxmlformats-officedocument.presentationml.tags+xml"/>
  <Override PartName="/ppt/tags/tag4061.xml" ContentType="application/vnd.openxmlformats-officedocument.presentationml.tags+xml"/>
  <Override PartName="/ppt/tags/tag4062.xml" ContentType="application/vnd.openxmlformats-officedocument.presentationml.tags+xml"/>
  <Override PartName="/ppt/tags/tag4063.xml" ContentType="application/vnd.openxmlformats-officedocument.presentationml.tags+xml"/>
  <Override PartName="/ppt/tags/tag4064.xml" ContentType="application/vnd.openxmlformats-officedocument.presentationml.tags+xml"/>
  <Override PartName="/ppt/tags/tag4065.xml" ContentType="application/vnd.openxmlformats-officedocument.presentationml.tags+xml"/>
  <Override PartName="/ppt/tags/tag4066.xml" ContentType="application/vnd.openxmlformats-officedocument.presentationml.tags+xml"/>
  <Override PartName="/ppt/tags/tag4067.xml" ContentType="application/vnd.openxmlformats-officedocument.presentationml.tags+xml"/>
  <Override PartName="/ppt/tags/tag4068.xml" ContentType="application/vnd.openxmlformats-officedocument.presentationml.tags+xml"/>
  <Override PartName="/ppt/tags/tag4069.xml" ContentType="application/vnd.openxmlformats-officedocument.presentationml.tags+xml"/>
  <Override PartName="/ppt/tags/tag4070.xml" ContentType="application/vnd.openxmlformats-officedocument.presentationml.tags+xml"/>
  <Override PartName="/ppt/tags/tag4071.xml" ContentType="application/vnd.openxmlformats-officedocument.presentationml.tags+xml"/>
  <Override PartName="/ppt/tags/tag4072.xml" ContentType="application/vnd.openxmlformats-officedocument.presentationml.tags+xml"/>
  <Override PartName="/ppt/tags/tag4073.xml" ContentType="application/vnd.openxmlformats-officedocument.presentationml.tags+xml"/>
  <Override PartName="/ppt/tags/tag4074.xml" ContentType="application/vnd.openxmlformats-officedocument.presentationml.tags+xml"/>
  <Override PartName="/ppt/tags/tag4075.xml" ContentType="application/vnd.openxmlformats-officedocument.presentationml.tags+xml"/>
  <Override PartName="/ppt/tags/tag4076.xml" ContentType="application/vnd.openxmlformats-officedocument.presentationml.tags+xml"/>
  <Override PartName="/ppt/tags/tag4077.xml" ContentType="application/vnd.openxmlformats-officedocument.presentationml.tags+xml"/>
  <Override PartName="/ppt/tags/tag4078.xml" ContentType="application/vnd.openxmlformats-officedocument.presentationml.tags+xml"/>
  <Override PartName="/ppt/tags/tag4079.xml" ContentType="application/vnd.openxmlformats-officedocument.presentationml.tags+xml"/>
  <Override PartName="/ppt/tags/tag4080.xml" ContentType="application/vnd.openxmlformats-officedocument.presentationml.tags+xml"/>
  <Override PartName="/ppt/tags/tag4081.xml" ContentType="application/vnd.openxmlformats-officedocument.presentationml.tags+xml"/>
  <Override PartName="/ppt/tags/tag4082.xml" ContentType="application/vnd.openxmlformats-officedocument.presentationml.tags+xml"/>
  <Override PartName="/ppt/tags/tag4083.xml" ContentType="application/vnd.openxmlformats-officedocument.presentationml.tags+xml"/>
  <Override PartName="/ppt/tags/tag4084.xml" ContentType="application/vnd.openxmlformats-officedocument.presentationml.tags+xml"/>
  <Override PartName="/ppt/tags/tag4085.xml" ContentType="application/vnd.openxmlformats-officedocument.presentationml.tags+xml"/>
  <Override PartName="/ppt/tags/tag4086.xml" ContentType="application/vnd.openxmlformats-officedocument.presentationml.tags+xml"/>
  <Override PartName="/ppt/tags/tag4087.xml" ContentType="application/vnd.openxmlformats-officedocument.presentationml.tags+xml"/>
  <Override PartName="/ppt/tags/tag4088.xml" ContentType="application/vnd.openxmlformats-officedocument.presentationml.tags+xml"/>
  <Override PartName="/ppt/tags/tag4089.xml" ContentType="application/vnd.openxmlformats-officedocument.presentationml.tags+xml"/>
  <Override PartName="/ppt/tags/tag4090.xml" ContentType="application/vnd.openxmlformats-officedocument.presentationml.tags+xml"/>
  <Override PartName="/ppt/tags/tag4091.xml" ContentType="application/vnd.openxmlformats-officedocument.presentationml.tags+xml"/>
  <Override PartName="/ppt/tags/tag4092.xml" ContentType="application/vnd.openxmlformats-officedocument.presentationml.tags+xml"/>
  <Override PartName="/ppt/tags/tag4093.xml" ContentType="application/vnd.openxmlformats-officedocument.presentationml.tags+xml"/>
  <Override PartName="/ppt/tags/tag4094.xml" ContentType="application/vnd.openxmlformats-officedocument.presentationml.tags+xml"/>
  <Override PartName="/ppt/tags/tag4095.xml" ContentType="application/vnd.openxmlformats-officedocument.presentationml.tags+xml"/>
  <Override PartName="/ppt/tags/tag4096.xml" ContentType="application/vnd.openxmlformats-officedocument.presentationml.tags+xml"/>
  <Override PartName="/ppt/tags/tag4097.xml" ContentType="application/vnd.openxmlformats-officedocument.presentationml.tags+xml"/>
  <Override PartName="/ppt/tags/tag4098.xml" ContentType="application/vnd.openxmlformats-officedocument.presentationml.tags+xml"/>
  <Override PartName="/ppt/tags/tag4099.xml" ContentType="application/vnd.openxmlformats-officedocument.presentationml.tags+xml"/>
  <Override PartName="/ppt/tags/tag4100.xml" ContentType="application/vnd.openxmlformats-officedocument.presentationml.tags+xml"/>
  <Override PartName="/ppt/tags/tag4101.xml" ContentType="application/vnd.openxmlformats-officedocument.presentationml.tags+xml"/>
  <Override PartName="/ppt/tags/tag4102.xml" ContentType="application/vnd.openxmlformats-officedocument.presentationml.tags+xml"/>
  <Override PartName="/ppt/tags/tag4103.xml" ContentType="application/vnd.openxmlformats-officedocument.presentationml.tags+xml"/>
  <Override PartName="/ppt/tags/tag4104.xml" ContentType="application/vnd.openxmlformats-officedocument.presentationml.tags+xml"/>
  <Override PartName="/ppt/tags/tag4105.xml" ContentType="application/vnd.openxmlformats-officedocument.presentationml.tags+xml"/>
  <Override PartName="/ppt/tags/tag4106.xml" ContentType="application/vnd.openxmlformats-officedocument.presentationml.tags+xml"/>
  <Override PartName="/ppt/tags/tag4107.xml" ContentType="application/vnd.openxmlformats-officedocument.presentationml.tags+xml"/>
  <Override PartName="/ppt/tags/tag4108.xml" ContentType="application/vnd.openxmlformats-officedocument.presentationml.tags+xml"/>
  <Override PartName="/ppt/tags/tag4109.xml" ContentType="application/vnd.openxmlformats-officedocument.presentationml.tags+xml"/>
  <Override PartName="/ppt/tags/tag4110.xml" ContentType="application/vnd.openxmlformats-officedocument.presentationml.tags+xml"/>
  <Override PartName="/ppt/tags/tag4111.xml" ContentType="application/vnd.openxmlformats-officedocument.presentationml.tags+xml"/>
  <Override PartName="/ppt/tags/tag4112.xml" ContentType="application/vnd.openxmlformats-officedocument.presentationml.tags+xml"/>
  <Override PartName="/ppt/tags/tag4113.xml" ContentType="application/vnd.openxmlformats-officedocument.presentationml.tags+xml"/>
  <Override PartName="/ppt/tags/tag4114.xml" ContentType="application/vnd.openxmlformats-officedocument.presentationml.tags+xml"/>
  <Override PartName="/ppt/tags/tag4115.xml" ContentType="application/vnd.openxmlformats-officedocument.presentationml.tags+xml"/>
  <Override PartName="/ppt/tags/tag4116.xml" ContentType="application/vnd.openxmlformats-officedocument.presentationml.tags+xml"/>
  <Override PartName="/ppt/tags/tag4117.xml" ContentType="application/vnd.openxmlformats-officedocument.presentationml.tags+xml"/>
  <Override PartName="/ppt/tags/tag4118.xml" ContentType="application/vnd.openxmlformats-officedocument.presentationml.tags+xml"/>
  <Override PartName="/ppt/tags/tag4119.xml" ContentType="application/vnd.openxmlformats-officedocument.presentationml.tags+xml"/>
  <Override PartName="/ppt/tags/tag4120.xml" ContentType="application/vnd.openxmlformats-officedocument.presentationml.tags+xml"/>
  <Override PartName="/ppt/tags/tag4121.xml" ContentType="application/vnd.openxmlformats-officedocument.presentationml.tags+xml"/>
  <Override PartName="/ppt/tags/tag4122.xml" ContentType="application/vnd.openxmlformats-officedocument.presentationml.tags+xml"/>
  <Override PartName="/ppt/tags/tag4123.xml" ContentType="application/vnd.openxmlformats-officedocument.presentationml.tags+xml"/>
  <Override PartName="/ppt/tags/tag4124.xml" ContentType="application/vnd.openxmlformats-officedocument.presentationml.tags+xml"/>
  <Override PartName="/ppt/tags/tag4125.xml" ContentType="application/vnd.openxmlformats-officedocument.presentationml.tags+xml"/>
  <Override PartName="/ppt/tags/tag4126.xml" ContentType="application/vnd.openxmlformats-officedocument.presentationml.tags+xml"/>
  <Override PartName="/ppt/tags/tag4127.xml" ContentType="application/vnd.openxmlformats-officedocument.presentationml.tags+xml"/>
  <Override PartName="/ppt/tags/tag4128.xml" ContentType="application/vnd.openxmlformats-officedocument.presentationml.tags+xml"/>
  <Override PartName="/ppt/tags/tag4129.xml" ContentType="application/vnd.openxmlformats-officedocument.presentationml.tags+xml"/>
  <Override PartName="/ppt/tags/tag4130.xml" ContentType="application/vnd.openxmlformats-officedocument.presentationml.tags+xml"/>
  <Override PartName="/ppt/tags/tag4131.xml" ContentType="application/vnd.openxmlformats-officedocument.presentationml.tags+xml"/>
  <Override PartName="/ppt/tags/tag4132.xml" ContentType="application/vnd.openxmlformats-officedocument.presentationml.tags+xml"/>
  <Override PartName="/ppt/tags/tag4133.xml" ContentType="application/vnd.openxmlformats-officedocument.presentationml.tags+xml"/>
  <Override PartName="/ppt/tags/tag4134.xml" ContentType="application/vnd.openxmlformats-officedocument.presentationml.tags+xml"/>
  <Override PartName="/ppt/tags/tag4135.xml" ContentType="application/vnd.openxmlformats-officedocument.presentationml.tags+xml"/>
  <Override PartName="/ppt/tags/tag4136.xml" ContentType="application/vnd.openxmlformats-officedocument.presentationml.tags+xml"/>
  <Override PartName="/ppt/tags/tag4137.xml" ContentType="application/vnd.openxmlformats-officedocument.presentationml.tags+xml"/>
  <Override PartName="/ppt/tags/tag4138.xml" ContentType="application/vnd.openxmlformats-officedocument.presentationml.tags+xml"/>
  <Override PartName="/ppt/tags/tag4139.xml" ContentType="application/vnd.openxmlformats-officedocument.presentationml.tags+xml"/>
  <Override PartName="/ppt/tags/tag4140.xml" ContentType="application/vnd.openxmlformats-officedocument.presentationml.tags+xml"/>
  <Override PartName="/ppt/tags/tag4141.xml" ContentType="application/vnd.openxmlformats-officedocument.presentationml.tags+xml"/>
  <Override PartName="/ppt/tags/tag4142.xml" ContentType="application/vnd.openxmlformats-officedocument.presentationml.tags+xml"/>
  <Override PartName="/ppt/tags/tag4143.xml" ContentType="application/vnd.openxmlformats-officedocument.presentationml.tags+xml"/>
  <Override PartName="/ppt/tags/tag4144.xml" ContentType="application/vnd.openxmlformats-officedocument.presentationml.tags+xml"/>
  <Override PartName="/ppt/tags/tag4145.xml" ContentType="application/vnd.openxmlformats-officedocument.presentationml.tags+xml"/>
  <Override PartName="/ppt/tags/tag4146.xml" ContentType="application/vnd.openxmlformats-officedocument.presentationml.tags+xml"/>
  <Override PartName="/ppt/tags/tag4147.xml" ContentType="application/vnd.openxmlformats-officedocument.presentationml.tags+xml"/>
  <Override PartName="/ppt/tags/tag4148.xml" ContentType="application/vnd.openxmlformats-officedocument.presentationml.tags+xml"/>
  <Override PartName="/ppt/tags/tag4149.xml" ContentType="application/vnd.openxmlformats-officedocument.presentationml.tags+xml"/>
  <Override PartName="/ppt/tags/tag4150.xml" ContentType="application/vnd.openxmlformats-officedocument.presentationml.tags+xml"/>
  <Override PartName="/ppt/tags/tag4151.xml" ContentType="application/vnd.openxmlformats-officedocument.presentationml.tags+xml"/>
  <Override PartName="/ppt/tags/tag4152.xml" ContentType="application/vnd.openxmlformats-officedocument.presentationml.tags+xml"/>
  <Override PartName="/ppt/tags/tag4153.xml" ContentType="application/vnd.openxmlformats-officedocument.presentationml.tags+xml"/>
  <Override PartName="/ppt/tags/tag4154.xml" ContentType="application/vnd.openxmlformats-officedocument.presentationml.tags+xml"/>
  <Override PartName="/ppt/tags/tag4155.xml" ContentType="application/vnd.openxmlformats-officedocument.presentationml.tags+xml"/>
  <Override PartName="/ppt/tags/tag4156.xml" ContentType="application/vnd.openxmlformats-officedocument.presentationml.tags+xml"/>
  <Override PartName="/ppt/tags/tag4157.xml" ContentType="application/vnd.openxmlformats-officedocument.presentationml.tags+xml"/>
  <Override PartName="/ppt/tags/tag4158.xml" ContentType="application/vnd.openxmlformats-officedocument.presentationml.tags+xml"/>
  <Override PartName="/ppt/tags/tag4159.xml" ContentType="application/vnd.openxmlformats-officedocument.presentationml.tags+xml"/>
  <Override PartName="/ppt/tags/tag4160.xml" ContentType="application/vnd.openxmlformats-officedocument.presentationml.tags+xml"/>
  <Override PartName="/ppt/tags/tag4161.xml" ContentType="application/vnd.openxmlformats-officedocument.presentationml.tags+xml"/>
  <Override PartName="/ppt/tags/tag4162.xml" ContentType="application/vnd.openxmlformats-officedocument.presentationml.tags+xml"/>
  <Override PartName="/ppt/tags/tag4163.xml" ContentType="application/vnd.openxmlformats-officedocument.presentationml.tags+xml"/>
  <Override PartName="/ppt/tags/tag4164.xml" ContentType="application/vnd.openxmlformats-officedocument.presentationml.tags+xml"/>
  <Override PartName="/ppt/tags/tag4165.xml" ContentType="application/vnd.openxmlformats-officedocument.presentationml.tags+xml"/>
  <Override PartName="/ppt/tags/tag4166.xml" ContentType="application/vnd.openxmlformats-officedocument.presentationml.tags+xml"/>
  <Override PartName="/ppt/tags/tag4167.xml" ContentType="application/vnd.openxmlformats-officedocument.presentationml.tags+xml"/>
  <Override PartName="/ppt/tags/tag4168.xml" ContentType="application/vnd.openxmlformats-officedocument.presentationml.tags+xml"/>
  <Override PartName="/ppt/tags/tag4169.xml" ContentType="application/vnd.openxmlformats-officedocument.presentationml.tags+xml"/>
  <Override PartName="/ppt/tags/tag4170.xml" ContentType="application/vnd.openxmlformats-officedocument.presentationml.tags+xml"/>
  <Override PartName="/ppt/tags/tag4171.xml" ContentType="application/vnd.openxmlformats-officedocument.presentationml.tags+xml"/>
  <Override PartName="/ppt/tags/tag4172.xml" ContentType="application/vnd.openxmlformats-officedocument.presentationml.tags+xml"/>
  <Override PartName="/ppt/tags/tag4173.xml" ContentType="application/vnd.openxmlformats-officedocument.presentationml.tags+xml"/>
  <Override PartName="/ppt/tags/tag4174.xml" ContentType="application/vnd.openxmlformats-officedocument.presentationml.tags+xml"/>
  <Override PartName="/ppt/tags/tag4175.xml" ContentType="application/vnd.openxmlformats-officedocument.presentationml.tags+xml"/>
  <Override PartName="/ppt/tags/tag4176.xml" ContentType="application/vnd.openxmlformats-officedocument.presentationml.tags+xml"/>
  <Override PartName="/ppt/tags/tag4177.xml" ContentType="application/vnd.openxmlformats-officedocument.presentationml.tags+xml"/>
  <Override PartName="/ppt/tags/tag4178.xml" ContentType="application/vnd.openxmlformats-officedocument.presentationml.tags+xml"/>
  <Override PartName="/ppt/tags/tag4179.xml" ContentType="application/vnd.openxmlformats-officedocument.presentationml.tags+xml"/>
  <Override PartName="/ppt/tags/tag4180.xml" ContentType="application/vnd.openxmlformats-officedocument.presentationml.tags+xml"/>
  <Override PartName="/ppt/tags/tag4181.xml" ContentType="application/vnd.openxmlformats-officedocument.presentationml.tags+xml"/>
  <Override PartName="/ppt/tags/tag4182.xml" ContentType="application/vnd.openxmlformats-officedocument.presentationml.tags+xml"/>
  <Override PartName="/ppt/tags/tag4183.xml" ContentType="application/vnd.openxmlformats-officedocument.presentationml.tags+xml"/>
  <Override PartName="/ppt/tags/tag4184.xml" ContentType="application/vnd.openxmlformats-officedocument.presentationml.tags+xml"/>
  <Override PartName="/ppt/tags/tag4185.xml" ContentType="application/vnd.openxmlformats-officedocument.presentationml.tags+xml"/>
  <Override PartName="/ppt/tags/tag4186.xml" ContentType="application/vnd.openxmlformats-officedocument.presentationml.tags+xml"/>
  <Override PartName="/ppt/tags/tag4187.xml" ContentType="application/vnd.openxmlformats-officedocument.presentationml.tags+xml"/>
  <Override PartName="/ppt/tags/tag4188.xml" ContentType="application/vnd.openxmlformats-officedocument.presentationml.tags+xml"/>
  <Override PartName="/ppt/tags/tag4189.xml" ContentType="application/vnd.openxmlformats-officedocument.presentationml.tags+xml"/>
  <Override PartName="/ppt/tags/tag4190.xml" ContentType="application/vnd.openxmlformats-officedocument.presentationml.tags+xml"/>
  <Override PartName="/ppt/tags/tag4191.xml" ContentType="application/vnd.openxmlformats-officedocument.presentationml.tags+xml"/>
  <Override PartName="/ppt/tags/tag4192.xml" ContentType="application/vnd.openxmlformats-officedocument.presentationml.tags+xml"/>
  <Override PartName="/ppt/tags/tag4193.xml" ContentType="application/vnd.openxmlformats-officedocument.presentationml.tags+xml"/>
  <Override PartName="/ppt/tags/tag4194.xml" ContentType="application/vnd.openxmlformats-officedocument.presentationml.tags+xml"/>
  <Override PartName="/ppt/tags/tag4195.xml" ContentType="application/vnd.openxmlformats-officedocument.presentationml.tags+xml"/>
  <Override PartName="/ppt/tags/tag4196.xml" ContentType="application/vnd.openxmlformats-officedocument.presentationml.tags+xml"/>
  <Override PartName="/ppt/tags/tag4197.xml" ContentType="application/vnd.openxmlformats-officedocument.presentationml.tags+xml"/>
  <Override PartName="/ppt/tags/tag4198.xml" ContentType="application/vnd.openxmlformats-officedocument.presentationml.tags+xml"/>
  <Override PartName="/ppt/tags/tag4199.xml" ContentType="application/vnd.openxmlformats-officedocument.presentationml.tags+xml"/>
  <Override PartName="/ppt/tags/tag4200.xml" ContentType="application/vnd.openxmlformats-officedocument.presentationml.tags+xml"/>
  <Override PartName="/ppt/tags/tag4201.xml" ContentType="application/vnd.openxmlformats-officedocument.presentationml.tags+xml"/>
  <Override PartName="/ppt/tags/tag4202.xml" ContentType="application/vnd.openxmlformats-officedocument.presentationml.tags+xml"/>
  <Override PartName="/ppt/tags/tag4203.xml" ContentType="application/vnd.openxmlformats-officedocument.presentationml.tags+xml"/>
  <Override PartName="/ppt/tags/tag4204.xml" ContentType="application/vnd.openxmlformats-officedocument.presentationml.tags+xml"/>
  <Override PartName="/ppt/tags/tag4205.xml" ContentType="application/vnd.openxmlformats-officedocument.presentationml.tags+xml"/>
  <Override PartName="/ppt/tags/tag4206.xml" ContentType="application/vnd.openxmlformats-officedocument.presentationml.tags+xml"/>
  <Override PartName="/ppt/tags/tag4207.xml" ContentType="application/vnd.openxmlformats-officedocument.presentationml.tags+xml"/>
  <Override PartName="/ppt/tags/tag4208.xml" ContentType="application/vnd.openxmlformats-officedocument.presentationml.tags+xml"/>
  <Override PartName="/ppt/tags/tag4209.xml" ContentType="application/vnd.openxmlformats-officedocument.presentationml.tags+xml"/>
  <Override PartName="/ppt/tags/tag4210.xml" ContentType="application/vnd.openxmlformats-officedocument.presentationml.tags+xml"/>
  <Override PartName="/ppt/tags/tag4211.xml" ContentType="application/vnd.openxmlformats-officedocument.presentationml.tags+xml"/>
  <Override PartName="/ppt/tags/tag4212.xml" ContentType="application/vnd.openxmlformats-officedocument.presentationml.tags+xml"/>
  <Override PartName="/ppt/tags/tag4213.xml" ContentType="application/vnd.openxmlformats-officedocument.presentationml.tags+xml"/>
  <Override PartName="/ppt/tags/tag4214.xml" ContentType="application/vnd.openxmlformats-officedocument.presentationml.tags+xml"/>
  <Override PartName="/ppt/tags/tag4215.xml" ContentType="application/vnd.openxmlformats-officedocument.presentationml.tags+xml"/>
  <Override PartName="/ppt/tags/tag4216.xml" ContentType="application/vnd.openxmlformats-officedocument.presentationml.tags+xml"/>
  <Override PartName="/ppt/tags/tag4217.xml" ContentType="application/vnd.openxmlformats-officedocument.presentationml.tags+xml"/>
  <Override PartName="/ppt/tags/tag4218.xml" ContentType="application/vnd.openxmlformats-officedocument.presentationml.tags+xml"/>
  <Override PartName="/ppt/tags/tag4219.xml" ContentType="application/vnd.openxmlformats-officedocument.presentationml.tags+xml"/>
  <Override PartName="/ppt/tags/tag4220.xml" ContentType="application/vnd.openxmlformats-officedocument.presentationml.tags+xml"/>
  <Override PartName="/ppt/tags/tag4221.xml" ContentType="application/vnd.openxmlformats-officedocument.presentationml.tags+xml"/>
  <Override PartName="/ppt/tags/tag4222.xml" ContentType="application/vnd.openxmlformats-officedocument.presentationml.tags+xml"/>
  <Override PartName="/ppt/tags/tag4223.xml" ContentType="application/vnd.openxmlformats-officedocument.presentationml.tags+xml"/>
  <Override PartName="/ppt/tags/tag4224.xml" ContentType="application/vnd.openxmlformats-officedocument.presentationml.tags+xml"/>
  <Override PartName="/ppt/tags/tag4225.xml" ContentType="application/vnd.openxmlformats-officedocument.presentationml.tags+xml"/>
  <Override PartName="/ppt/tags/tag4226.xml" ContentType="application/vnd.openxmlformats-officedocument.presentationml.tags+xml"/>
  <Override PartName="/ppt/tags/tag4227.xml" ContentType="application/vnd.openxmlformats-officedocument.presentationml.tags+xml"/>
  <Override PartName="/ppt/tags/tag4228.xml" ContentType="application/vnd.openxmlformats-officedocument.presentationml.tags+xml"/>
  <Override PartName="/ppt/tags/tag4229.xml" ContentType="application/vnd.openxmlformats-officedocument.presentationml.tags+xml"/>
  <Override PartName="/ppt/tags/tag4230.xml" ContentType="application/vnd.openxmlformats-officedocument.presentationml.tags+xml"/>
  <Override PartName="/ppt/tags/tag4231.xml" ContentType="application/vnd.openxmlformats-officedocument.presentationml.tags+xml"/>
  <Override PartName="/ppt/tags/tag4232.xml" ContentType="application/vnd.openxmlformats-officedocument.presentationml.tags+xml"/>
  <Override PartName="/ppt/tags/tag4233.xml" ContentType="application/vnd.openxmlformats-officedocument.presentationml.tags+xml"/>
  <Override PartName="/ppt/tags/tag4234.xml" ContentType="application/vnd.openxmlformats-officedocument.presentationml.tags+xml"/>
  <Override PartName="/ppt/tags/tag4235.xml" ContentType="application/vnd.openxmlformats-officedocument.presentationml.tags+xml"/>
  <Override PartName="/ppt/tags/tag4236.xml" ContentType="application/vnd.openxmlformats-officedocument.presentationml.tags+xml"/>
  <Override PartName="/ppt/tags/tag4237.xml" ContentType="application/vnd.openxmlformats-officedocument.presentationml.tags+xml"/>
  <Override PartName="/ppt/tags/tag4238.xml" ContentType="application/vnd.openxmlformats-officedocument.presentationml.tags+xml"/>
  <Override PartName="/ppt/tags/tag4239.xml" ContentType="application/vnd.openxmlformats-officedocument.presentationml.tags+xml"/>
  <Override PartName="/ppt/tags/tag4240.xml" ContentType="application/vnd.openxmlformats-officedocument.presentationml.tags+xml"/>
  <Override PartName="/ppt/tags/tag4241.xml" ContentType="application/vnd.openxmlformats-officedocument.presentationml.tags+xml"/>
  <Override PartName="/ppt/tags/tag4242.xml" ContentType="application/vnd.openxmlformats-officedocument.presentationml.tags+xml"/>
  <Override PartName="/ppt/tags/tag4243.xml" ContentType="application/vnd.openxmlformats-officedocument.presentationml.tags+xml"/>
  <Override PartName="/ppt/tags/tag4244.xml" ContentType="application/vnd.openxmlformats-officedocument.presentationml.tags+xml"/>
  <Override PartName="/ppt/tags/tag4245.xml" ContentType="application/vnd.openxmlformats-officedocument.presentationml.tags+xml"/>
  <Override PartName="/ppt/tags/tag4246.xml" ContentType="application/vnd.openxmlformats-officedocument.presentationml.tags+xml"/>
  <Override PartName="/ppt/tags/tag4247.xml" ContentType="application/vnd.openxmlformats-officedocument.presentationml.tags+xml"/>
  <Override PartName="/ppt/tags/tag4248.xml" ContentType="application/vnd.openxmlformats-officedocument.presentationml.tags+xml"/>
  <Override PartName="/ppt/tags/tag4249.xml" ContentType="application/vnd.openxmlformats-officedocument.presentationml.tags+xml"/>
  <Override PartName="/ppt/tags/tag4250.xml" ContentType="application/vnd.openxmlformats-officedocument.presentationml.tags+xml"/>
  <Override PartName="/ppt/tags/tag4251.xml" ContentType="application/vnd.openxmlformats-officedocument.presentationml.tags+xml"/>
  <Override PartName="/ppt/tags/tag4252.xml" ContentType="application/vnd.openxmlformats-officedocument.presentationml.tags+xml"/>
  <Override PartName="/ppt/tags/tag4253.xml" ContentType="application/vnd.openxmlformats-officedocument.presentationml.tags+xml"/>
  <Override PartName="/ppt/tags/tag4254.xml" ContentType="application/vnd.openxmlformats-officedocument.presentationml.tags+xml"/>
  <Override PartName="/ppt/tags/tag4255.xml" ContentType="application/vnd.openxmlformats-officedocument.presentationml.tags+xml"/>
  <Override PartName="/ppt/tags/tag4256.xml" ContentType="application/vnd.openxmlformats-officedocument.presentationml.tags+xml"/>
  <Override PartName="/ppt/tags/tag4257.xml" ContentType="application/vnd.openxmlformats-officedocument.presentationml.tags+xml"/>
  <Override PartName="/ppt/tags/tag4258.xml" ContentType="application/vnd.openxmlformats-officedocument.presentationml.tags+xml"/>
  <Override PartName="/ppt/tags/tag4259.xml" ContentType="application/vnd.openxmlformats-officedocument.presentationml.tags+xml"/>
  <Override PartName="/ppt/tags/tag4260.xml" ContentType="application/vnd.openxmlformats-officedocument.presentationml.tags+xml"/>
  <Override PartName="/ppt/tags/tag4261.xml" ContentType="application/vnd.openxmlformats-officedocument.presentationml.tags+xml"/>
  <Override PartName="/ppt/tags/tag4262.xml" ContentType="application/vnd.openxmlformats-officedocument.presentationml.tags+xml"/>
  <Override PartName="/ppt/tags/tag4263.xml" ContentType="application/vnd.openxmlformats-officedocument.presentationml.tags+xml"/>
  <Override PartName="/ppt/tags/tag4264.xml" ContentType="application/vnd.openxmlformats-officedocument.presentationml.tags+xml"/>
  <Override PartName="/ppt/tags/tag4265.xml" ContentType="application/vnd.openxmlformats-officedocument.presentationml.tags+xml"/>
  <Override PartName="/ppt/tags/tag4266.xml" ContentType="application/vnd.openxmlformats-officedocument.presentationml.tags+xml"/>
  <Override PartName="/ppt/tags/tag4267.xml" ContentType="application/vnd.openxmlformats-officedocument.presentationml.tags+xml"/>
  <Override PartName="/ppt/tags/tag4268.xml" ContentType="application/vnd.openxmlformats-officedocument.presentationml.tags+xml"/>
  <Override PartName="/ppt/tags/tag4269.xml" ContentType="application/vnd.openxmlformats-officedocument.presentationml.tags+xml"/>
  <Override PartName="/ppt/tags/tag4270.xml" ContentType="application/vnd.openxmlformats-officedocument.presentationml.tags+xml"/>
  <Override PartName="/ppt/tags/tag4271.xml" ContentType="application/vnd.openxmlformats-officedocument.presentationml.tags+xml"/>
  <Override PartName="/ppt/tags/tag4272.xml" ContentType="application/vnd.openxmlformats-officedocument.presentationml.tags+xml"/>
  <Override PartName="/ppt/tags/tag4273.xml" ContentType="application/vnd.openxmlformats-officedocument.presentationml.tags+xml"/>
  <Override PartName="/ppt/tags/tag4274.xml" ContentType="application/vnd.openxmlformats-officedocument.presentationml.tags+xml"/>
  <Override PartName="/ppt/tags/tag4275.xml" ContentType="application/vnd.openxmlformats-officedocument.presentationml.tags+xml"/>
  <Override PartName="/ppt/tags/tag4276.xml" ContentType="application/vnd.openxmlformats-officedocument.presentationml.tags+xml"/>
  <Override PartName="/ppt/tags/tag4277.xml" ContentType="application/vnd.openxmlformats-officedocument.presentationml.tags+xml"/>
  <Override PartName="/ppt/tags/tag4278.xml" ContentType="application/vnd.openxmlformats-officedocument.presentationml.tags+xml"/>
  <Override PartName="/ppt/tags/tag4279.xml" ContentType="application/vnd.openxmlformats-officedocument.presentationml.tags+xml"/>
  <Override PartName="/ppt/tags/tag4280.xml" ContentType="application/vnd.openxmlformats-officedocument.presentationml.tags+xml"/>
  <Override PartName="/ppt/tags/tag4281.xml" ContentType="application/vnd.openxmlformats-officedocument.presentationml.tags+xml"/>
  <Override PartName="/ppt/tags/tag4282.xml" ContentType="application/vnd.openxmlformats-officedocument.presentationml.tags+xml"/>
  <Override PartName="/ppt/tags/tag4283.xml" ContentType="application/vnd.openxmlformats-officedocument.presentationml.tags+xml"/>
  <Override PartName="/ppt/tags/tag4284.xml" ContentType="application/vnd.openxmlformats-officedocument.presentationml.tags+xml"/>
  <Override PartName="/ppt/tags/tag4285.xml" ContentType="application/vnd.openxmlformats-officedocument.presentationml.tags+xml"/>
  <Override PartName="/ppt/tags/tag4286.xml" ContentType="application/vnd.openxmlformats-officedocument.presentationml.tags+xml"/>
  <Override PartName="/ppt/tags/tag4287.xml" ContentType="application/vnd.openxmlformats-officedocument.presentationml.tags+xml"/>
  <Override PartName="/ppt/tags/tag4288.xml" ContentType="application/vnd.openxmlformats-officedocument.presentationml.tags+xml"/>
  <Override PartName="/ppt/tags/tag4289.xml" ContentType="application/vnd.openxmlformats-officedocument.presentationml.tags+xml"/>
  <Override PartName="/ppt/tags/tag4290.xml" ContentType="application/vnd.openxmlformats-officedocument.presentationml.tags+xml"/>
  <Override PartName="/ppt/tags/tag4291.xml" ContentType="application/vnd.openxmlformats-officedocument.presentationml.tags+xml"/>
  <Override PartName="/ppt/tags/tag4292.xml" ContentType="application/vnd.openxmlformats-officedocument.presentationml.tags+xml"/>
  <Override PartName="/ppt/tags/tag4293.xml" ContentType="application/vnd.openxmlformats-officedocument.presentationml.tags+xml"/>
  <Override PartName="/ppt/tags/tag4294.xml" ContentType="application/vnd.openxmlformats-officedocument.presentationml.tags+xml"/>
  <Override PartName="/ppt/tags/tag4295.xml" ContentType="application/vnd.openxmlformats-officedocument.presentationml.tags+xml"/>
  <Override PartName="/ppt/tags/tag4296.xml" ContentType="application/vnd.openxmlformats-officedocument.presentationml.tags+xml"/>
  <Override PartName="/ppt/tags/tag4297.xml" ContentType="application/vnd.openxmlformats-officedocument.presentationml.tags+xml"/>
  <Override PartName="/ppt/tags/tag4298.xml" ContentType="application/vnd.openxmlformats-officedocument.presentationml.tags+xml"/>
  <Override PartName="/ppt/tags/tag4299.xml" ContentType="application/vnd.openxmlformats-officedocument.presentationml.tags+xml"/>
  <Override PartName="/ppt/tags/tag4300.xml" ContentType="application/vnd.openxmlformats-officedocument.presentationml.tags+xml"/>
  <Override PartName="/ppt/tags/tag4301.xml" ContentType="application/vnd.openxmlformats-officedocument.presentationml.tags+xml"/>
  <Override PartName="/ppt/tags/tag4302.xml" ContentType="application/vnd.openxmlformats-officedocument.presentationml.tags+xml"/>
  <Override PartName="/ppt/tags/tag4303.xml" ContentType="application/vnd.openxmlformats-officedocument.presentationml.tags+xml"/>
  <Override PartName="/ppt/tags/tag4304.xml" ContentType="application/vnd.openxmlformats-officedocument.presentationml.tags+xml"/>
  <Override PartName="/ppt/tags/tag4305.xml" ContentType="application/vnd.openxmlformats-officedocument.presentationml.tags+xml"/>
  <Override PartName="/ppt/tags/tag4306.xml" ContentType="application/vnd.openxmlformats-officedocument.presentationml.tags+xml"/>
  <Override PartName="/ppt/tags/tag4307.xml" ContentType="application/vnd.openxmlformats-officedocument.presentationml.tags+xml"/>
  <Override PartName="/ppt/tags/tag4308.xml" ContentType="application/vnd.openxmlformats-officedocument.presentationml.tags+xml"/>
  <Override PartName="/ppt/tags/tag4309.xml" ContentType="application/vnd.openxmlformats-officedocument.presentationml.tags+xml"/>
  <Override PartName="/ppt/tags/tag4310.xml" ContentType="application/vnd.openxmlformats-officedocument.presentationml.tags+xml"/>
  <Override PartName="/ppt/tags/tag4311.xml" ContentType="application/vnd.openxmlformats-officedocument.presentationml.tags+xml"/>
  <Override PartName="/ppt/tags/tag4312.xml" ContentType="application/vnd.openxmlformats-officedocument.presentationml.tags+xml"/>
  <Override PartName="/ppt/tags/tag4313.xml" ContentType="application/vnd.openxmlformats-officedocument.presentationml.tags+xml"/>
  <Override PartName="/ppt/tags/tag4314.xml" ContentType="application/vnd.openxmlformats-officedocument.presentationml.tags+xml"/>
  <Override PartName="/ppt/tags/tag4315.xml" ContentType="application/vnd.openxmlformats-officedocument.presentationml.tags+xml"/>
  <Override PartName="/ppt/tags/tag4316.xml" ContentType="application/vnd.openxmlformats-officedocument.presentationml.tags+xml"/>
  <Override PartName="/ppt/tags/tag4317.xml" ContentType="application/vnd.openxmlformats-officedocument.presentationml.tags+xml"/>
  <Override PartName="/ppt/tags/tag4318.xml" ContentType="application/vnd.openxmlformats-officedocument.presentationml.tags+xml"/>
  <Override PartName="/ppt/tags/tag4319.xml" ContentType="application/vnd.openxmlformats-officedocument.presentationml.tags+xml"/>
  <Override PartName="/ppt/tags/tag4320.xml" ContentType="application/vnd.openxmlformats-officedocument.presentationml.tags+xml"/>
  <Override PartName="/ppt/tags/tag4321.xml" ContentType="application/vnd.openxmlformats-officedocument.presentationml.tags+xml"/>
  <Override PartName="/ppt/tags/tag4322.xml" ContentType="application/vnd.openxmlformats-officedocument.presentationml.tags+xml"/>
  <Override PartName="/ppt/tags/tag4323.xml" ContentType="application/vnd.openxmlformats-officedocument.presentationml.tags+xml"/>
  <Override PartName="/ppt/tags/tag4324.xml" ContentType="application/vnd.openxmlformats-officedocument.presentationml.tags+xml"/>
  <Override PartName="/ppt/tags/tag4325.xml" ContentType="application/vnd.openxmlformats-officedocument.presentationml.tags+xml"/>
  <Override PartName="/ppt/tags/tag4326.xml" ContentType="application/vnd.openxmlformats-officedocument.presentationml.tags+xml"/>
  <Override PartName="/ppt/tags/tag4327.xml" ContentType="application/vnd.openxmlformats-officedocument.presentationml.tags+xml"/>
  <Override PartName="/ppt/tags/tag4328.xml" ContentType="application/vnd.openxmlformats-officedocument.presentationml.tags+xml"/>
  <Override PartName="/ppt/tags/tag4329.xml" ContentType="application/vnd.openxmlformats-officedocument.presentationml.tags+xml"/>
  <Override PartName="/ppt/tags/tag4330.xml" ContentType="application/vnd.openxmlformats-officedocument.presentationml.tags+xml"/>
  <Override PartName="/ppt/tags/tag4331.xml" ContentType="application/vnd.openxmlformats-officedocument.presentationml.tags+xml"/>
  <Override PartName="/ppt/tags/tag4332.xml" ContentType="application/vnd.openxmlformats-officedocument.presentationml.tags+xml"/>
  <Override PartName="/ppt/tags/tag4333.xml" ContentType="application/vnd.openxmlformats-officedocument.presentationml.tags+xml"/>
  <Override PartName="/ppt/tags/tag4334.xml" ContentType="application/vnd.openxmlformats-officedocument.presentationml.tags+xml"/>
  <Override PartName="/ppt/tags/tag4335.xml" ContentType="application/vnd.openxmlformats-officedocument.presentationml.tags+xml"/>
  <Override PartName="/ppt/tags/tag4336.xml" ContentType="application/vnd.openxmlformats-officedocument.presentationml.tags+xml"/>
  <Override PartName="/ppt/tags/tag4337.xml" ContentType="application/vnd.openxmlformats-officedocument.presentationml.tags+xml"/>
  <Override PartName="/ppt/tags/tag4338.xml" ContentType="application/vnd.openxmlformats-officedocument.presentationml.tags+xml"/>
  <Override PartName="/ppt/tags/tag4339.xml" ContentType="application/vnd.openxmlformats-officedocument.presentationml.tags+xml"/>
  <Override PartName="/ppt/tags/tag4340.xml" ContentType="application/vnd.openxmlformats-officedocument.presentationml.tags+xml"/>
  <Override PartName="/ppt/tags/tag4341.xml" ContentType="application/vnd.openxmlformats-officedocument.presentationml.tags+xml"/>
  <Override PartName="/ppt/tags/tag4342.xml" ContentType="application/vnd.openxmlformats-officedocument.presentationml.tags+xml"/>
  <Override PartName="/ppt/tags/tag4343.xml" ContentType="application/vnd.openxmlformats-officedocument.presentationml.tags+xml"/>
  <Override PartName="/ppt/tags/tag4344.xml" ContentType="application/vnd.openxmlformats-officedocument.presentationml.tags+xml"/>
  <Override PartName="/ppt/tags/tag4345.xml" ContentType="application/vnd.openxmlformats-officedocument.presentationml.tags+xml"/>
  <Override PartName="/ppt/tags/tag4346.xml" ContentType="application/vnd.openxmlformats-officedocument.presentationml.tags+xml"/>
  <Override PartName="/ppt/tags/tag4347.xml" ContentType="application/vnd.openxmlformats-officedocument.presentationml.tags+xml"/>
  <Override PartName="/ppt/notesSlides/notesSlide8.xml" ContentType="application/vnd.openxmlformats-officedocument.presentationml.notesSlide+xml"/>
  <Override PartName="/ppt/theme/themeOverride39.xml" ContentType="application/vnd.openxmlformats-officedocument.themeOverride+xml"/>
  <Override PartName="/ppt/tags/tag4348.xml" ContentType="application/vnd.openxmlformats-officedocument.presentationml.tags+xml"/>
  <Override PartName="/ppt/tags/tag4349.xml" ContentType="application/vnd.openxmlformats-officedocument.presentationml.tags+xml"/>
  <Override PartName="/ppt/tags/tag4350.xml" ContentType="application/vnd.openxmlformats-officedocument.presentationml.tags+xml"/>
  <Override PartName="/ppt/tags/tag4351.xml" ContentType="application/vnd.openxmlformats-officedocument.presentationml.tags+xml"/>
  <Override PartName="/ppt/tags/tag4352.xml" ContentType="application/vnd.openxmlformats-officedocument.presentationml.tags+xml"/>
  <Override PartName="/ppt/tags/tag4353.xml" ContentType="application/vnd.openxmlformats-officedocument.presentationml.tags+xml"/>
  <Override PartName="/ppt/tags/tag4354.xml" ContentType="application/vnd.openxmlformats-officedocument.presentationml.tags+xml"/>
  <Override PartName="/ppt/tags/tag4355.xml" ContentType="application/vnd.openxmlformats-officedocument.presentationml.tags+xml"/>
  <Override PartName="/ppt/tags/tag4356.xml" ContentType="application/vnd.openxmlformats-officedocument.presentationml.tags+xml"/>
  <Override PartName="/ppt/theme/themeOverride40.xml" ContentType="application/vnd.openxmlformats-officedocument.themeOverride+xml"/>
  <Override PartName="/ppt/tags/tag4357.xml" ContentType="application/vnd.openxmlformats-officedocument.presentationml.tags+xml"/>
  <Override PartName="/ppt/tags/tag4358.xml" ContentType="application/vnd.openxmlformats-officedocument.presentationml.tags+xml"/>
  <Override PartName="/ppt/tags/tag4359.xml" ContentType="application/vnd.openxmlformats-officedocument.presentationml.tags+xml"/>
  <Override PartName="/ppt/tags/tag4360.xml" ContentType="application/vnd.openxmlformats-officedocument.presentationml.tags+xml"/>
  <Override PartName="/ppt/tags/tag4361.xml" ContentType="application/vnd.openxmlformats-officedocument.presentationml.tags+xml"/>
  <Override PartName="/ppt/tags/tag4362.xml" ContentType="application/vnd.openxmlformats-officedocument.presentationml.tags+xml"/>
  <Override PartName="/ppt/tags/tag4363.xml" ContentType="application/vnd.openxmlformats-officedocument.presentationml.tags+xml"/>
  <Override PartName="/ppt/tags/tag4364.xml" ContentType="application/vnd.openxmlformats-officedocument.presentationml.tags+xml"/>
  <Override PartName="/ppt/tags/tag4365.xml" ContentType="application/vnd.openxmlformats-officedocument.presentationml.tags+xml"/>
  <Override PartName="/ppt/tags/tag4366.xml" ContentType="application/vnd.openxmlformats-officedocument.presentationml.tags+xml"/>
  <Override PartName="/ppt/tags/tag4367.xml" ContentType="application/vnd.openxmlformats-officedocument.presentationml.tags+xml"/>
  <Override PartName="/ppt/tags/tag4368.xml" ContentType="application/vnd.openxmlformats-officedocument.presentationml.tags+xml"/>
  <Override PartName="/ppt/tags/tag4369.xml" ContentType="application/vnd.openxmlformats-officedocument.presentationml.tags+xml"/>
  <Override PartName="/ppt/tags/tag4370.xml" ContentType="application/vnd.openxmlformats-officedocument.presentationml.tags+xml"/>
  <Override PartName="/ppt/tags/tag4371.xml" ContentType="application/vnd.openxmlformats-officedocument.presentationml.tags+xml"/>
  <Override PartName="/ppt/tags/tag4372.xml" ContentType="application/vnd.openxmlformats-officedocument.presentationml.tags+xml"/>
  <Override PartName="/ppt/tags/tag4373.xml" ContentType="application/vnd.openxmlformats-officedocument.presentationml.tags+xml"/>
  <Override PartName="/ppt/tags/tag4374.xml" ContentType="application/vnd.openxmlformats-officedocument.presentationml.tags+xml"/>
  <Override PartName="/ppt/tags/tag4375.xml" ContentType="application/vnd.openxmlformats-officedocument.presentationml.tags+xml"/>
  <Override PartName="/ppt/tags/tag4376.xml" ContentType="application/vnd.openxmlformats-officedocument.presentationml.tags+xml"/>
  <Override PartName="/ppt/tags/tag4377.xml" ContentType="application/vnd.openxmlformats-officedocument.presentationml.tags+xml"/>
  <Override PartName="/ppt/tags/tag4378.xml" ContentType="application/vnd.openxmlformats-officedocument.presentationml.tags+xml"/>
  <Override PartName="/ppt/tags/tag4379.xml" ContentType="application/vnd.openxmlformats-officedocument.presentationml.tags+xml"/>
  <Override PartName="/ppt/tags/tag4380.xml" ContentType="application/vnd.openxmlformats-officedocument.presentationml.tags+xml"/>
  <Override PartName="/ppt/tags/tag4381.xml" ContentType="application/vnd.openxmlformats-officedocument.presentationml.tags+xml"/>
  <Override PartName="/ppt/tags/tag4382.xml" ContentType="application/vnd.openxmlformats-officedocument.presentationml.tags+xml"/>
  <Override PartName="/ppt/tags/tag4383.xml" ContentType="application/vnd.openxmlformats-officedocument.presentationml.tags+xml"/>
  <Override PartName="/ppt/tags/tag4384.xml" ContentType="application/vnd.openxmlformats-officedocument.presentationml.tags+xml"/>
  <Override PartName="/ppt/tags/tag4385.xml" ContentType="application/vnd.openxmlformats-officedocument.presentationml.tags+xml"/>
  <Override PartName="/ppt/tags/tag4386.xml" ContentType="application/vnd.openxmlformats-officedocument.presentationml.tags+xml"/>
  <Override PartName="/ppt/tags/tag4387.xml" ContentType="application/vnd.openxmlformats-officedocument.presentationml.tags+xml"/>
  <Override PartName="/ppt/tags/tag4388.xml" ContentType="application/vnd.openxmlformats-officedocument.presentationml.tags+xml"/>
  <Override PartName="/ppt/tags/tag4389.xml" ContentType="application/vnd.openxmlformats-officedocument.presentationml.tags+xml"/>
  <Override PartName="/ppt/tags/tag4390.xml" ContentType="application/vnd.openxmlformats-officedocument.presentationml.tags+xml"/>
  <Override PartName="/ppt/tags/tag4391.xml" ContentType="application/vnd.openxmlformats-officedocument.presentationml.tags+xml"/>
  <Override PartName="/ppt/tags/tag4392.xml" ContentType="application/vnd.openxmlformats-officedocument.presentationml.tags+xml"/>
  <Override PartName="/ppt/tags/tag4393.xml" ContentType="application/vnd.openxmlformats-officedocument.presentationml.tags+xml"/>
  <Override PartName="/ppt/tags/tag4394.xml" ContentType="application/vnd.openxmlformats-officedocument.presentationml.tags+xml"/>
  <Override PartName="/ppt/tags/tag4395.xml" ContentType="application/vnd.openxmlformats-officedocument.presentationml.tags+xml"/>
  <Override PartName="/ppt/tags/tag4396.xml" ContentType="application/vnd.openxmlformats-officedocument.presentationml.tags+xml"/>
  <Override PartName="/ppt/tags/tag4397.xml" ContentType="application/vnd.openxmlformats-officedocument.presentationml.tags+xml"/>
  <Override PartName="/ppt/tags/tag4398.xml" ContentType="application/vnd.openxmlformats-officedocument.presentationml.tags+xml"/>
  <Override PartName="/ppt/tags/tag4399.xml" ContentType="application/vnd.openxmlformats-officedocument.presentationml.tags+xml"/>
  <Override PartName="/ppt/tags/tag4400.xml" ContentType="application/vnd.openxmlformats-officedocument.presentationml.tags+xml"/>
  <Override PartName="/ppt/tags/tag4401.xml" ContentType="application/vnd.openxmlformats-officedocument.presentationml.tags+xml"/>
  <Override PartName="/ppt/tags/tag4402.xml" ContentType="application/vnd.openxmlformats-officedocument.presentationml.tags+xml"/>
  <Override PartName="/ppt/tags/tag4403.xml" ContentType="application/vnd.openxmlformats-officedocument.presentationml.tags+xml"/>
  <Override PartName="/ppt/tags/tag4404.xml" ContentType="application/vnd.openxmlformats-officedocument.presentationml.tags+xml"/>
  <Override PartName="/ppt/tags/tag4405.xml" ContentType="application/vnd.openxmlformats-officedocument.presentationml.tags+xml"/>
  <Override PartName="/ppt/tags/tag4406.xml" ContentType="application/vnd.openxmlformats-officedocument.presentationml.tags+xml"/>
  <Override PartName="/ppt/tags/tag4407.xml" ContentType="application/vnd.openxmlformats-officedocument.presentationml.tags+xml"/>
  <Override PartName="/ppt/tags/tag4408.xml" ContentType="application/vnd.openxmlformats-officedocument.presentationml.tags+xml"/>
  <Override PartName="/ppt/tags/tag4409.xml" ContentType="application/vnd.openxmlformats-officedocument.presentationml.tags+xml"/>
  <Override PartName="/ppt/tags/tag4410.xml" ContentType="application/vnd.openxmlformats-officedocument.presentationml.tags+xml"/>
  <Override PartName="/ppt/tags/tag4411.xml" ContentType="application/vnd.openxmlformats-officedocument.presentationml.tags+xml"/>
  <Override PartName="/ppt/tags/tag4412.xml" ContentType="application/vnd.openxmlformats-officedocument.presentationml.tags+xml"/>
  <Override PartName="/ppt/tags/tag4413.xml" ContentType="application/vnd.openxmlformats-officedocument.presentationml.tags+xml"/>
  <Override PartName="/ppt/tags/tag4414.xml" ContentType="application/vnd.openxmlformats-officedocument.presentationml.tags+xml"/>
  <Override PartName="/ppt/tags/tag4415.xml" ContentType="application/vnd.openxmlformats-officedocument.presentationml.tags+xml"/>
  <Override PartName="/ppt/tags/tag4416.xml" ContentType="application/vnd.openxmlformats-officedocument.presentationml.tags+xml"/>
  <Override PartName="/ppt/tags/tag4417.xml" ContentType="application/vnd.openxmlformats-officedocument.presentationml.tags+xml"/>
  <Override PartName="/ppt/tags/tag4418.xml" ContentType="application/vnd.openxmlformats-officedocument.presentationml.tags+xml"/>
  <Override PartName="/ppt/tags/tag4419.xml" ContentType="application/vnd.openxmlformats-officedocument.presentationml.tags+xml"/>
  <Override PartName="/ppt/tags/tag4420.xml" ContentType="application/vnd.openxmlformats-officedocument.presentationml.tags+xml"/>
  <Override PartName="/ppt/tags/tag4421.xml" ContentType="application/vnd.openxmlformats-officedocument.presentationml.tags+xml"/>
  <Override PartName="/ppt/tags/tag4422.xml" ContentType="application/vnd.openxmlformats-officedocument.presentationml.tags+xml"/>
  <Override PartName="/ppt/tags/tag4423.xml" ContentType="application/vnd.openxmlformats-officedocument.presentationml.tags+xml"/>
  <Override PartName="/ppt/tags/tag4424.xml" ContentType="application/vnd.openxmlformats-officedocument.presentationml.tags+xml"/>
  <Override PartName="/ppt/tags/tag4425.xml" ContentType="application/vnd.openxmlformats-officedocument.presentationml.tags+xml"/>
  <Override PartName="/ppt/tags/tag4426.xml" ContentType="application/vnd.openxmlformats-officedocument.presentationml.tags+xml"/>
  <Override PartName="/ppt/tags/tag4427.xml" ContentType="application/vnd.openxmlformats-officedocument.presentationml.tags+xml"/>
  <Override PartName="/ppt/tags/tag4428.xml" ContentType="application/vnd.openxmlformats-officedocument.presentationml.tags+xml"/>
  <Override PartName="/ppt/tags/tag4429.xml" ContentType="application/vnd.openxmlformats-officedocument.presentationml.tags+xml"/>
  <Override PartName="/ppt/tags/tag4430.xml" ContentType="application/vnd.openxmlformats-officedocument.presentationml.tags+xml"/>
  <Override PartName="/ppt/tags/tag4431.xml" ContentType="application/vnd.openxmlformats-officedocument.presentationml.tags+xml"/>
  <Override PartName="/ppt/tags/tag4432.xml" ContentType="application/vnd.openxmlformats-officedocument.presentationml.tags+xml"/>
  <Override PartName="/ppt/tags/tag4433.xml" ContentType="application/vnd.openxmlformats-officedocument.presentationml.tags+xml"/>
  <Override PartName="/ppt/tags/tag4434.xml" ContentType="application/vnd.openxmlformats-officedocument.presentationml.tags+xml"/>
  <Override PartName="/ppt/tags/tag4435.xml" ContentType="application/vnd.openxmlformats-officedocument.presentationml.tags+xml"/>
  <Override PartName="/ppt/tags/tag4436.xml" ContentType="application/vnd.openxmlformats-officedocument.presentationml.tags+xml"/>
  <Override PartName="/ppt/tags/tag4437.xml" ContentType="application/vnd.openxmlformats-officedocument.presentationml.tags+xml"/>
  <Override PartName="/ppt/tags/tag4438.xml" ContentType="application/vnd.openxmlformats-officedocument.presentationml.tags+xml"/>
  <Override PartName="/ppt/tags/tag4439.xml" ContentType="application/vnd.openxmlformats-officedocument.presentationml.tags+xml"/>
  <Override PartName="/ppt/tags/tag4440.xml" ContentType="application/vnd.openxmlformats-officedocument.presentationml.tags+xml"/>
  <Override PartName="/ppt/tags/tag4441.xml" ContentType="application/vnd.openxmlformats-officedocument.presentationml.tags+xml"/>
  <Override PartName="/ppt/tags/tag4442.xml" ContentType="application/vnd.openxmlformats-officedocument.presentationml.tags+xml"/>
  <Override PartName="/ppt/tags/tag4443.xml" ContentType="application/vnd.openxmlformats-officedocument.presentationml.tags+xml"/>
  <Override PartName="/ppt/tags/tag4444.xml" ContentType="application/vnd.openxmlformats-officedocument.presentationml.tags+xml"/>
  <Override PartName="/ppt/tags/tag4445.xml" ContentType="application/vnd.openxmlformats-officedocument.presentationml.tags+xml"/>
  <Override PartName="/ppt/tags/tag4446.xml" ContentType="application/vnd.openxmlformats-officedocument.presentationml.tags+xml"/>
  <Override PartName="/ppt/tags/tag4447.xml" ContentType="application/vnd.openxmlformats-officedocument.presentationml.tags+xml"/>
  <Override PartName="/ppt/tags/tag4448.xml" ContentType="application/vnd.openxmlformats-officedocument.presentationml.tags+xml"/>
  <Override PartName="/ppt/tags/tag4449.xml" ContentType="application/vnd.openxmlformats-officedocument.presentationml.tags+xml"/>
  <Override PartName="/ppt/tags/tag4450.xml" ContentType="application/vnd.openxmlformats-officedocument.presentationml.tags+xml"/>
  <Override PartName="/ppt/tags/tag4451.xml" ContentType="application/vnd.openxmlformats-officedocument.presentationml.tags+xml"/>
  <Override PartName="/ppt/tags/tag4452.xml" ContentType="application/vnd.openxmlformats-officedocument.presentationml.tags+xml"/>
  <Override PartName="/ppt/tags/tag4453.xml" ContentType="application/vnd.openxmlformats-officedocument.presentationml.tags+xml"/>
  <Override PartName="/ppt/tags/tag4454.xml" ContentType="application/vnd.openxmlformats-officedocument.presentationml.tags+xml"/>
  <Override PartName="/ppt/tags/tag4455.xml" ContentType="application/vnd.openxmlformats-officedocument.presentationml.tags+xml"/>
  <Override PartName="/ppt/tags/tag4456.xml" ContentType="application/vnd.openxmlformats-officedocument.presentationml.tags+xml"/>
  <Override PartName="/ppt/tags/tag4457.xml" ContentType="application/vnd.openxmlformats-officedocument.presentationml.tags+xml"/>
  <Override PartName="/ppt/tags/tag4458.xml" ContentType="application/vnd.openxmlformats-officedocument.presentationml.tags+xml"/>
  <Override PartName="/ppt/tags/tag4459.xml" ContentType="application/vnd.openxmlformats-officedocument.presentationml.tags+xml"/>
  <Override PartName="/ppt/tags/tag4460.xml" ContentType="application/vnd.openxmlformats-officedocument.presentationml.tags+xml"/>
  <Override PartName="/ppt/tags/tag4461.xml" ContentType="application/vnd.openxmlformats-officedocument.presentationml.tags+xml"/>
  <Override PartName="/ppt/tags/tag4462.xml" ContentType="application/vnd.openxmlformats-officedocument.presentationml.tags+xml"/>
  <Override PartName="/ppt/tags/tag4463.xml" ContentType="application/vnd.openxmlformats-officedocument.presentationml.tags+xml"/>
  <Override PartName="/ppt/tags/tag4464.xml" ContentType="application/vnd.openxmlformats-officedocument.presentationml.tags+xml"/>
  <Override PartName="/ppt/tags/tag4465.xml" ContentType="application/vnd.openxmlformats-officedocument.presentationml.tags+xml"/>
  <Override PartName="/ppt/tags/tag4466.xml" ContentType="application/vnd.openxmlformats-officedocument.presentationml.tags+xml"/>
  <Override PartName="/ppt/tags/tag4467.xml" ContentType="application/vnd.openxmlformats-officedocument.presentationml.tags+xml"/>
  <Override PartName="/ppt/tags/tag4468.xml" ContentType="application/vnd.openxmlformats-officedocument.presentationml.tags+xml"/>
  <Override PartName="/ppt/tags/tag4469.xml" ContentType="application/vnd.openxmlformats-officedocument.presentationml.tags+xml"/>
  <Override PartName="/ppt/tags/tag4470.xml" ContentType="application/vnd.openxmlformats-officedocument.presentationml.tags+xml"/>
  <Override PartName="/ppt/tags/tag4471.xml" ContentType="application/vnd.openxmlformats-officedocument.presentationml.tags+xml"/>
  <Override PartName="/ppt/tags/tag4472.xml" ContentType="application/vnd.openxmlformats-officedocument.presentationml.tags+xml"/>
  <Override PartName="/ppt/tags/tag4473.xml" ContentType="application/vnd.openxmlformats-officedocument.presentationml.tags+xml"/>
  <Override PartName="/ppt/tags/tag4474.xml" ContentType="application/vnd.openxmlformats-officedocument.presentationml.tags+xml"/>
  <Override PartName="/ppt/tags/tag4475.xml" ContentType="application/vnd.openxmlformats-officedocument.presentationml.tags+xml"/>
  <Override PartName="/ppt/tags/tag4476.xml" ContentType="application/vnd.openxmlformats-officedocument.presentationml.tags+xml"/>
  <Override PartName="/ppt/tags/tag4477.xml" ContentType="application/vnd.openxmlformats-officedocument.presentationml.tags+xml"/>
  <Override PartName="/ppt/tags/tag4478.xml" ContentType="application/vnd.openxmlformats-officedocument.presentationml.tags+xml"/>
  <Override PartName="/ppt/tags/tag4479.xml" ContentType="application/vnd.openxmlformats-officedocument.presentationml.tags+xml"/>
  <Override PartName="/ppt/tags/tag4480.xml" ContentType="application/vnd.openxmlformats-officedocument.presentationml.tags+xml"/>
  <Override PartName="/ppt/tags/tag4481.xml" ContentType="application/vnd.openxmlformats-officedocument.presentationml.tags+xml"/>
  <Override PartName="/ppt/tags/tag4482.xml" ContentType="application/vnd.openxmlformats-officedocument.presentationml.tags+xml"/>
  <Override PartName="/ppt/tags/tag4483.xml" ContentType="application/vnd.openxmlformats-officedocument.presentationml.tags+xml"/>
  <Override PartName="/ppt/tags/tag4484.xml" ContentType="application/vnd.openxmlformats-officedocument.presentationml.tags+xml"/>
  <Override PartName="/ppt/tags/tag4485.xml" ContentType="application/vnd.openxmlformats-officedocument.presentationml.tags+xml"/>
  <Override PartName="/ppt/tags/tag4486.xml" ContentType="application/vnd.openxmlformats-officedocument.presentationml.tags+xml"/>
  <Override PartName="/ppt/tags/tag4487.xml" ContentType="application/vnd.openxmlformats-officedocument.presentationml.tags+xml"/>
  <Override PartName="/ppt/tags/tag4488.xml" ContentType="application/vnd.openxmlformats-officedocument.presentationml.tags+xml"/>
  <Override PartName="/ppt/tags/tag4489.xml" ContentType="application/vnd.openxmlformats-officedocument.presentationml.tags+xml"/>
  <Override PartName="/ppt/tags/tag4490.xml" ContentType="application/vnd.openxmlformats-officedocument.presentationml.tags+xml"/>
  <Override PartName="/ppt/tags/tag4491.xml" ContentType="application/vnd.openxmlformats-officedocument.presentationml.tags+xml"/>
  <Override PartName="/ppt/tags/tag4492.xml" ContentType="application/vnd.openxmlformats-officedocument.presentationml.tags+xml"/>
  <Override PartName="/ppt/tags/tag4493.xml" ContentType="application/vnd.openxmlformats-officedocument.presentationml.tags+xml"/>
  <Override PartName="/ppt/tags/tag4494.xml" ContentType="application/vnd.openxmlformats-officedocument.presentationml.tags+xml"/>
  <Override PartName="/ppt/tags/tag4495.xml" ContentType="application/vnd.openxmlformats-officedocument.presentationml.tags+xml"/>
  <Override PartName="/ppt/tags/tag4496.xml" ContentType="application/vnd.openxmlformats-officedocument.presentationml.tags+xml"/>
  <Override PartName="/ppt/tags/tag4497.xml" ContentType="application/vnd.openxmlformats-officedocument.presentationml.tags+xml"/>
  <Override PartName="/ppt/tags/tag4498.xml" ContentType="application/vnd.openxmlformats-officedocument.presentationml.tags+xml"/>
  <Override PartName="/ppt/tags/tag4499.xml" ContentType="application/vnd.openxmlformats-officedocument.presentationml.tags+xml"/>
  <Override PartName="/ppt/tags/tag4500.xml" ContentType="application/vnd.openxmlformats-officedocument.presentationml.tags+xml"/>
  <Override PartName="/ppt/tags/tag4501.xml" ContentType="application/vnd.openxmlformats-officedocument.presentationml.tags+xml"/>
  <Override PartName="/ppt/tags/tag4502.xml" ContentType="application/vnd.openxmlformats-officedocument.presentationml.tags+xml"/>
  <Override PartName="/ppt/tags/tag4503.xml" ContentType="application/vnd.openxmlformats-officedocument.presentationml.tags+xml"/>
  <Override PartName="/ppt/tags/tag4504.xml" ContentType="application/vnd.openxmlformats-officedocument.presentationml.tags+xml"/>
  <Override PartName="/ppt/tags/tag4505.xml" ContentType="application/vnd.openxmlformats-officedocument.presentationml.tags+xml"/>
  <Override PartName="/ppt/tags/tag4506.xml" ContentType="application/vnd.openxmlformats-officedocument.presentationml.tags+xml"/>
  <Override PartName="/ppt/tags/tag4507.xml" ContentType="application/vnd.openxmlformats-officedocument.presentationml.tags+xml"/>
  <Override PartName="/ppt/tags/tag4508.xml" ContentType="application/vnd.openxmlformats-officedocument.presentationml.tags+xml"/>
  <Override PartName="/ppt/tags/tag4509.xml" ContentType="application/vnd.openxmlformats-officedocument.presentationml.tags+xml"/>
  <Override PartName="/ppt/tags/tag4510.xml" ContentType="application/vnd.openxmlformats-officedocument.presentationml.tags+xml"/>
  <Override PartName="/ppt/tags/tag4511.xml" ContentType="application/vnd.openxmlformats-officedocument.presentationml.tags+xml"/>
  <Override PartName="/ppt/tags/tag4512.xml" ContentType="application/vnd.openxmlformats-officedocument.presentationml.tags+xml"/>
  <Override PartName="/ppt/theme/themeOverride41.xml" ContentType="application/vnd.openxmlformats-officedocument.themeOverride+xml"/>
  <Override PartName="/ppt/tags/tag4513.xml" ContentType="application/vnd.openxmlformats-officedocument.presentationml.tags+xml"/>
  <Override PartName="/ppt/tags/tag4514.xml" ContentType="application/vnd.openxmlformats-officedocument.presentationml.tags+xml"/>
  <Override PartName="/ppt/tags/tag4515.xml" ContentType="application/vnd.openxmlformats-officedocument.presentationml.tags+xml"/>
  <Override PartName="/ppt/tags/tag4516.xml" ContentType="application/vnd.openxmlformats-officedocument.presentationml.tags+xml"/>
  <Override PartName="/ppt/tags/tag4517.xml" ContentType="application/vnd.openxmlformats-officedocument.presentationml.tags+xml"/>
  <Override PartName="/ppt/tags/tag4518.xml" ContentType="application/vnd.openxmlformats-officedocument.presentationml.tags+xml"/>
  <Override PartName="/ppt/tags/tag4519.xml" ContentType="application/vnd.openxmlformats-officedocument.presentationml.tags+xml"/>
  <Override PartName="/ppt/tags/tag4520.xml" ContentType="application/vnd.openxmlformats-officedocument.presentationml.tags+xml"/>
  <Override PartName="/ppt/tags/tag4521.xml" ContentType="application/vnd.openxmlformats-officedocument.presentationml.tags+xml"/>
  <Override PartName="/ppt/tags/tag4522.xml" ContentType="application/vnd.openxmlformats-officedocument.presentationml.tags+xml"/>
  <Override PartName="/ppt/tags/tag4523.xml" ContentType="application/vnd.openxmlformats-officedocument.presentationml.tags+xml"/>
  <Override PartName="/ppt/tags/tag4524.xml" ContentType="application/vnd.openxmlformats-officedocument.presentationml.tags+xml"/>
  <Override PartName="/ppt/tags/tag4525.xml" ContentType="application/vnd.openxmlformats-officedocument.presentationml.tags+xml"/>
  <Override PartName="/ppt/tags/tag4526.xml" ContentType="application/vnd.openxmlformats-officedocument.presentationml.tags+xml"/>
  <Override PartName="/ppt/tags/tag4527.xml" ContentType="application/vnd.openxmlformats-officedocument.presentationml.tags+xml"/>
  <Override PartName="/ppt/tags/tag4528.xml" ContentType="application/vnd.openxmlformats-officedocument.presentationml.tags+xml"/>
  <Override PartName="/ppt/tags/tag4529.xml" ContentType="application/vnd.openxmlformats-officedocument.presentationml.tags+xml"/>
  <Override PartName="/ppt/tags/tag4530.xml" ContentType="application/vnd.openxmlformats-officedocument.presentationml.tags+xml"/>
  <Override PartName="/ppt/tags/tag4531.xml" ContentType="application/vnd.openxmlformats-officedocument.presentationml.tags+xml"/>
  <Override PartName="/ppt/tags/tag4532.xml" ContentType="application/vnd.openxmlformats-officedocument.presentationml.tags+xml"/>
  <Override PartName="/ppt/tags/tag4533.xml" ContentType="application/vnd.openxmlformats-officedocument.presentationml.tags+xml"/>
  <Override PartName="/ppt/tags/tag4534.xml" ContentType="application/vnd.openxmlformats-officedocument.presentationml.tags+xml"/>
  <Override PartName="/ppt/tags/tag4535.xml" ContentType="application/vnd.openxmlformats-officedocument.presentationml.tags+xml"/>
  <Override PartName="/ppt/tags/tag4536.xml" ContentType="application/vnd.openxmlformats-officedocument.presentationml.tags+xml"/>
  <Override PartName="/ppt/tags/tag4537.xml" ContentType="application/vnd.openxmlformats-officedocument.presentationml.tags+xml"/>
  <Override PartName="/ppt/tags/tag4538.xml" ContentType="application/vnd.openxmlformats-officedocument.presentationml.tags+xml"/>
  <Override PartName="/ppt/tags/tag4539.xml" ContentType="application/vnd.openxmlformats-officedocument.presentationml.tags+xml"/>
  <Override PartName="/ppt/tags/tag4540.xml" ContentType="application/vnd.openxmlformats-officedocument.presentationml.tags+xml"/>
  <Override PartName="/ppt/tags/tag4541.xml" ContentType="application/vnd.openxmlformats-officedocument.presentationml.tags+xml"/>
  <Override PartName="/ppt/tags/tag4542.xml" ContentType="application/vnd.openxmlformats-officedocument.presentationml.tags+xml"/>
  <Override PartName="/ppt/tags/tag4543.xml" ContentType="application/vnd.openxmlformats-officedocument.presentationml.tags+xml"/>
  <Override PartName="/ppt/tags/tag4544.xml" ContentType="application/vnd.openxmlformats-officedocument.presentationml.tags+xml"/>
  <Override PartName="/ppt/tags/tag4545.xml" ContentType="application/vnd.openxmlformats-officedocument.presentationml.tags+xml"/>
  <Override PartName="/ppt/tags/tag4546.xml" ContentType="application/vnd.openxmlformats-officedocument.presentationml.tags+xml"/>
  <Override PartName="/ppt/tags/tag4547.xml" ContentType="application/vnd.openxmlformats-officedocument.presentationml.tags+xml"/>
  <Override PartName="/ppt/tags/tag4548.xml" ContentType="application/vnd.openxmlformats-officedocument.presentationml.tags+xml"/>
  <Override PartName="/ppt/tags/tag4549.xml" ContentType="application/vnd.openxmlformats-officedocument.presentationml.tags+xml"/>
  <Override PartName="/ppt/tags/tag4550.xml" ContentType="application/vnd.openxmlformats-officedocument.presentationml.tags+xml"/>
  <Override PartName="/ppt/tags/tag4551.xml" ContentType="application/vnd.openxmlformats-officedocument.presentationml.tags+xml"/>
  <Override PartName="/ppt/tags/tag4552.xml" ContentType="application/vnd.openxmlformats-officedocument.presentationml.tags+xml"/>
  <Override PartName="/ppt/tags/tag4553.xml" ContentType="application/vnd.openxmlformats-officedocument.presentationml.tags+xml"/>
  <Override PartName="/ppt/tags/tag4554.xml" ContentType="application/vnd.openxmlformats-officedocument.presentationml.tags+xml"/>
  <Override PartName="/ppt/tags/tag4555.xml" ContentType="application/vnd.openxmlformats-officedocument.presentationml.tags+xml"/>
  <Override PartName="/ppt/tags/tag4556.xml" ContentType="application/vnd.openxmlformats-officedocument.presentationml.tags+xml"/>
  <Override PartName="/ppt/tags/tag4557.xml" ContentType="application/vnd.openxmlformats-officedocument.presentationml.tags+xml"/>
  <Override PartName="/ppt/tags/tag4558.xml" ContentType="application/vnd.openxmlformats-officedocument.presentationml.tags+xml"/>
  <Override PartName="/ppt/tags/tag4559.xml" ContentType="application/vnd.openxmlformats-officedocument.presentationml.tags+xml"/>
  <Override PartName="/ppt/tags/tag4560.xml" ContentType="application/vnd.openxmlformats-officedocument.presentationml.tags+xml"/>
  <Override PartName="/ppt/tags/tag4561.xml" ContentType="application/vnd.openxmlformats-officedocument.presentationml.tags+xml"/>
  <Override PartName="/ppt/tags/tag4562.xml" ContentType="application/vnd.openxmlformats-officedocument.presentationml.tags+xml"/>
  <Override PartName="/ppt/tags/tag4563.xml" ContentType="application/vnd.openxmlformats-officedocument.presentationml.tags+xml"/>
  <Override PartName="/ppt/tags/tag4564.xml" ContentType="application/vnd.openxmlformats-officedocument.presentationml.tags+xml"/>
  <Override PartName="/ppt/tags/tag4565.xml" ContentType="application/vnd.openxmlformats-officedocument.presentationml.tags+xml"/>
  <Override PartName="/ppt/tags/tag4566.xml" ContentType="application/vnd.openxmlformats-officedocument.presentationml.tags+xml"/>
  <Override PartName="/ppt/tags/tag4567.xml" ContentType="application/vnd.openxmlformats-officedocument.presentationml.tags+xml"/>
  <Override PartName="/ppt/tags/tag4568.xml" ContentType="application/vnd.openxmlformats-officedocument.presentationml.tags+xml"/>
  <Override PartName="/ppt/tags/tag4569.xml" ContentType="application/vnd.openxmlformats-officedocument.presentationml.tags+xml"/>
  <Override PartName="/ppt/tags/tag4570.xml" ContentType="application/vnd.openxmlformats-officedocument.presentationml.tags+xml"/>
  <Override PartName="/ppt/tags/tag4571.xml" ContentType="application/vnd.openxmlformats-officedocument.presentationml.tags+xml"/>
  <Override PartName="/ppt/tags/tag4572.xml" ContentType="application/vnd.openxmlformats-officedocument.presentationml.tags+xml"/>
  <Override PartName="/ppt/tags/tag4573.xml" ContentType="application/vnd.openxmlformats-officedocument.presentationml.tags+xml"/>
  <Override PartName="/ppt/tags/tag4574.xml" ContentType="application/vnd.openxmlformats-officedocument.presentationml.tags+xml"/>
  <Override PartName="/ppt/tags/tag4575.xml" ContentType="application/vnd.openxmlformats-officedocument.presentationml.tags+xml"/>
  <Override PartName="/ppt/tags/tag4576.xml" ContentType="application/vnd.openxmlformats-officedocument.presentationml.tags+xml"/>
  <Override PartName="/ppt/tags/tag4577.xml" ContentType="application/vnd.openxmlformats-officedocument.presentationml.tags+xml"/>
  <Override PartName="/ppt/tags/tag4578.xml" ContentType="application/vnd.openxmlformats-officedocument.presentationml.tags+xml"/>
  <Override PartName="/ppt/tags/tag4579.xml" ContentType="application/vnd.openxmlformats-officedocument.presentationml.tags+xml"/>
  <Override PartName="/ppt/tags/tag4580.xml" ContentType="application/vnd.openxmlformats-officedocument.presentationml.tags+xml"/>
  <Override PartName="/ppt/tags/tag4581.xml" ContentType="application/vnd.openxmlformats-officedocument.presentationml.tags+xml"/>
  <Override PartName="/ppt/tags/tag4582.xml" ContentType="application/vnd.openxmlformats-officedocument.presentationml.tags+xml"/>
  <Override PartName="/ppt/tags/tag4583.xml" ContentType="application/vnd.openxmlformats-officedocument.presentationml.tags+xml"/>
  <Override PartName="/ppt/tags/tag4584.xml" ContentType="application/vnd.openxmlformats-officedocument.presentationml.tags+xml"/>
  <Override PartName="/ppt/tags/tag4585.xml" ContentType="application/vnd.openxmlformats-officedocument.presentationml.tags+xml"/>
  <Override PartName="/ppt/tags/tag4586.xml" ContentType="application/vnd.openxmlformats-officedocument.presentationml.tags+xml"/>
  <Override PartName="/ppt/tags/tag4587.xml" ContentType="application/vnd.openxmlformats-officedocument.presentationml.tags+xml"/>
  <Override PartName="/ppt/tags/tag4588.xml" ContentType="application/vnd.openxmlformats-officedocument.presentationml.tags+xml"/>
  <Override PartName="/ppt/tags/tag4589.xml" ContentType="application/vnd.openxmlformats-officedocument.presentationml.tags+xml"/>
  <Override PartName="/ppt/tags/tag4590.xml" ContentType="application/vnd.openxmlformats-officedocument.presentationml.tags+xml"/>
  <Override PartName="/ppt/tags/tag4591.xml" ContentType="application/vnd.openxmlformats-officedocument.presentationml.tags+xml"/>
  <Override PartName="/ppt/tags/tag4592.xml" ContentType="application/vnd.openxmlformats-officedocument.presentationml.tags+xml"/>
  <Override PartName="/ppt/tags/tag4593.xml" ContentType="application/vnd.openxmlformats-officedocument.presentationml.tags+xml"/>
  <Override PartName="/ppt/tags/tag4594.xml" ContentType="application/vnd.openxmlformats-officedocument.presentationml.tags+xml"/>
  <Override PartName="/ppt/tags/tag4595.xml" ContentType="application/vnd.openxmlformats-officedocument.presentationml.tags+xml"/>
  <Override PartName="/ppt/tags/tag4596.xml" ContentType="application/vnd.openxmlformats-officedocument.presentationml.tags+xml"/>
  <Override PartName="/ppt/tags/tag4597.xml" ContentType="application/vnd.openxmlformats-officedocument.presentationml.tags+xml"/>
  <Override PartName="/ppt/tags/tag4598.xml" ContentType="application/vnd.openxmlformats-officedocument.presentationml.tags+xml"/>
  <Override PartName="/ppt/tags/tag4599.xml" ContentType="application/vnd.openxmlformats-officedocument.presentationml.tags+xml"/>
  <Override PartName="/ppt/tags/tag4600.xml" ContentType="application/vnd.openxmlformats-officedocument.presentationml.tags+xml"/>
  <Override PartName="/ppt/tags/tag4601.xml" ContentType="application/vnd.openxmlformats-officedocument.presentationml.tags+xml"/>
  <Override PartName="/ppt/tags/tag4602.xml" ContentType="application/vnd.openxmlformats-officedocument.presentationml.tags+xml"/>
  <Override PartName="/ppt/tags/tag4603.xml" ContentType="application/vnd.openxmlformats-officedocument.presentationml.tags+xml"/>
  <Override PartName="/ppt/tags/tag4604.xml" ContentType="application/vnd.openxmlformats-officedocument.presentationml.tags+xml"/>
  <Override PartName="/ppt/tags/tag4605.xml" ContentType="application/vnd.openxmlformats-officedocument.presentationml.tags+xml"/>
  <Override PartName="/ppt/tags/tag4606.xml" ContentType="application/vnd.openxmlformats-officedocument.presentationml.tags+xml"/>
  <Override PartName="/ppt/tags/tag4607.xml" ContentType="application/vnd.openxmlformats-officedocument.presentationml.tags+xml"/>
  <Override PartName="/ppt/tags/tag4608.xml" ContentType="application/vnd.openxmlformats-officedocument.presentationml.tags+xml"/>
  <Override PartName="/ppt/tags/tag4609.xml" ContentType="application/vnd.openxmlformats-officedocument.presentationml.tags+xml"/>
  <Override PartName="/ppt/tags/tag4610.xml" ContentType="application/vnd.openxmlformats-officedocument.presentationml.tags+xml"/>
  <Override PartName="/ppt/tags/tag4611.xml" ContentType="application/vnd.openxmlformats-officedocument.presentationml.tags+xml"/>
  <Override PartName="/ppt/tags/tag4612.xml" ContentType="application/vnd.openxmlformats-officedocument.presentationml.tags+xml"/>
  <Override PartName="/ppt/tags/tag4613.xml" ContentType="application/vnd.openxmlformats-officedocument.presentationml.tags+xml"/>
  <Override PartName="/ppt/tags/tag4614.xml" ContentType="application/vnd.openxmlformats-officedocument.presentationml.tags+xml"/>
  <Override PartName="/ppt/tags/tag4615.xml" ContentType="application/vnd.openxmlformats-officedocument.presentationml.tags+xml"/>
  <Override PartName="/ppt/tags/tag4616.xml" ContentType="application/vnd.openxmlformats-officedocument.presentationml.tags+xml"/>
  <Override PartName="/ppt/tags/tag4617.xml" ContentType="application/vnd.openxmlformats-officedocument.presentationml.tags+xml"/>
  <Override PartName="/ppt/tags/tag4618.xml" ContentType="application/vnd.openxmlformats-officedocument.presentationml.tags+xml"/>
  <Override PartName="/ppt/tags/tag4619.xml" ContentType="application/vnd.openxmlformats-officedocument.presentationml.tags+xml"/>
  <Override PartName="/ppt/tags/tag4620.xml" ContentType="application/vnd.openxmlformats-officedocument.presentationml.tags+xml"/>
  <Override PartName="/ppt/tags/tag4621.xml" ContentType="application/vnd.openxmlformats-officedocument.presentationml.tags+xml"/>
  <Override PartName="/ppt/tags/tag4622.xml" ContentType="application/vnd.openxmlformats-officedocument.presentationml.tags+xml"/>
  <Override PartName="/ppt/tags/tag4623.xml" ContentType="application/vnd.openxmlformats-officedocument.presentationml.tags+xml"/>
  <Override PartName="/ppt/tags/tag4624.xml" ContentType="application/vnd.openxmlformats-officedocument.presentationml.tags+xml"/>
  <Override PartName="/ppt/tags/tag4625.xml" ContentType="application/vnd.openxmlformats-officedocument.presentationml.tags+xml"/>
  <Override PartName="/ppt/tags/tag4626.xml" ContentType="application/vnd.openxmlformats-officedocument.presentationml.tags+xml"/>
  <Override PartName="/ppt/tags/tag4627.xml" ContentType="application/vnd.openxmlformats-officedocument.presentationml.tags+xml"/>
  <Override PartName="/ppt/tags/tag4628.xml" ContentType="application/vnd.openxmlformats-officedocument.presentationml.tags+xml"/>
  <Override PartName="/ppt/tags/tag4629.xml" ContentType="application/vnd.openxmlformats-officedocument.presentationml.tags+xml"/>
  <Override PartName="/ppt/tags/tag4630.xml" ContentType="application/vnd.openxmlformats-officedocument.presentationml.tags+xml"/>
  <Override PartName="/ppt/tags/tag4631.xml" ContentType="application/vnd.openxmlformats-officedocument.presentationml.tags+xml"/>
  <Override PartName="/ppt/tags/tag4632.xml" ContentType="application/vnd.openxmlformats-officedocument.presentationml.tags+xml"/>
  <Override PartName="/ppt/tags/tag4633.xml" ContentType="application/vnd.openxmlformats-officedocument.presentationml.tags+xml"/>
  <Override PartName="/ppt/tags/tag4634.xml" ContentType="application/vnd.openxmlformats-officedocument.presentationml.tags+xml"/>
  <Override PartName="/ppt/tags/tag4635.xml" ContentType="application/vnd.openxmlformats-officedocument.presentationml.tags+xml"/>
  <Override PartName="/ppt/tags/tag4636.xml" ContentType="application/vnd.openxmlformats-officedocument.presentationml.tags+xml"/>
  <Override PartName="/ppt/tags/tag4637.xml" ContentType="application/vnd.openxmlformats-officedocument.presentationml.tags+xml"/>
  <Override PartName="/ppt/tags/tag4638.xml" ContentType="application/vnd.openxmlformats-officedocument.presentationml.tags+xml"/>
  <Override PartName="/ppt/tags/tag4639.xml" ContentType="application/vnd.openxmlformats-officedocument.presentationml.tags+xml"/>
  <Override PartName="/ppt/tags/tag4640.xml" ContentType="application/vnd.openxmlformats-officedocument.presentationml.tags+xml"/>
  <Override PartName="/ppt/tags/tag4641.xml" ContentType="application/vnd.openxmlformats-officedocument.presentationml.tags+xml"/>
  <Override PartName="/ppt/tags/tag4642.xml" ContentType="application/vnd.openxmlformats-officedocument.presentationml.tags+xml"/>
  <Override PartName="/ppt/tags/tag4643.xml" ContentType="application/vnd.openxmlformats-officedocument.presentationml.tags+xml"/>
  <Override PartName="/ppt/tags/tag4644.xml" ContentType="application/vnd.openxmlformats-officedocument.presentationml.tags+xml"/>
  <Override PartName="/ppt/tags/tag4645.xml" ContentType="application/vnd.openxmlformats-officedocument.presentationml.tags+xml"/>
  <Override PartName="/ppt/tags/tag4646.xml" ContentType="application/vnd.openxmlformats-officedocument.presentationml.tags+xml"/>
  <Override PartName="/ppt/tags/tag4647.xml" ContentType="application/vnd.openxmlformats-officedocument.presentationml.tags+xml"/>
  <Override PartName="/ppt/tags/tag4648.xml" ContentType="application/vnd.openxmlformats-officedocument.presentationml.tags+xml"/>
  <Override PartName="/ppt/tags/tag4649.xml" ContentType="application/vnd.openxmlformats-officedocument.presentationml.tags+xml"/>
  <Override PartName="/ppt/tags/tag4650.xml" ContentType="application/vnd.openxmlformats-officedocument.presentationml.tags+xml"/>
  <Override PartName="/ppt/tags/tag4651.xml" ContentType="application/vnd.openxmlformats-officedocument.presentationml.tags+xml"/>
  <Override PartName="/ppt/tags/tag4652.xml" ContentType="application/vnd.openxmlformats-officedocument.presentationml.tags+xml"/>
  <Override PartName="/ppt/tags/tag4653.xml" ContentType="application/vnd.openxmlformats-officedocument.presentationml.tags+xml"/>
  <Override PartName="/ppt/tags/tag4654.xml" ContentType="application/vnd.openxmlformats-officedocument.presentationml.tags+xml"/>
  <Override PartName="/ppt/tags/tag4655.xml" ContentType="application/vnd.openxmlformats-officedocument.presentationml.tags+xml"/>
  <Override PartName="/ppt/tags/tag4656.xml" ContentType="application/vnd.openxmlformats-officedocument.presentationml.tags+xml"/>
  <Override PartName="/ppt/tags/tag4657.xml" ContentType="application/vnd.openxmlformats-officedocument.presentationml.tags+xml"/>
  <Override PartName="/ppt/tags/tag4658.xml" ContentType="application/vnd.openxmlformats-officedocument.presentationml.tags+xml"/>
  <Override PartName="/ppt/tags/tag4659.xml" ContentType="application/vnd.openxmlformats-officedocument.presentationml.tags+xml"/>
  <Override PartName="/ppt/tags/tag4660.xml" ContentType="application/vnd.openxmlformats-officedocument.presentationml.tags+xml"/>
  <Override PartName="/ppt/tags/tag4661.xml" ContentType="application/vnd.openxmlformats-officedocument.presentationml.tags+xml"/>
  <Override PartName="/ppt/tags/tag4662.xml" ContentType="application/vnd.openxmlformats-officedocument.presentationml.tags+xml"/>
  <Override PartName="/ppt/tags/tag4663.xml" ContentType="application/vnd.openxmlformats-officedocument.presentationml.tags+xml"/>
  <Override PartName="/ppt/tags/tag4664.xml" ContentType="application/vnd.openxmlformats-officedocument.presentationml.tags+xml"/>
  <Override PartName="/ppt/tags/tag4665.xml" ContentType="application/vnd.openxmlformats-officedocument.presentationml.tags+xml"/>
  <Override PartName="/ppt/tags/tag4666.xml" ContentType="application/vnd.openxmlformats-officedocument.presentationml.tags+xml"/>
  <Override PartName="/ppt/tags/tag4667.xml" ContentType="application/vnd.openxmlformats-officedocument.presentationml.tags+xml"/>
  <Override PartName="/ppt/tags/tag4668.xml" ContentType="application/vnd.openxmlformats-officedocument.presentationml.tags+xml"/>
  <Override PartName="/ppt/tags/tag4669.xml" ContentType="application/vnd.openxmlformats-officedocument.presentationml.tags+xml"/>
  <Override PartName="/ppt/tags/tag4670.xml" ContentType="application/vnd.openxmlformats-officedocument.presentationml.tags+xml"/>
  <Override PartName="/ppt/tags/tag4671.xml" ContentType="application/vnd.openxmlformats-officedocument.presentationml.tags+xml"/>
  <Override PartName="/ppt/tags/tag4672.xml" ContentType="application/vnd.openxmlformats-officedocument.presentationml.tags+xml"/>
  <Override PartName="/ppt/tags/tag4673.xml" ContentType="application/vnd.openxmlformats-officedocument.presentationml.tags+xml"/>
  <Override PartName="/ppt/tags/tag4674.xml" ContentType="application/vnd.openxmlformats-officedocument.presentationml.tags+xml"/>
  <Override PartName="/ppt/tags/tag4675.xml" ContentType="application/vnd.openxmlformats-officedocument.presentationml.tags+xml"/>
  <Override PartName="/ppt/tags/tag4676.xml" ContentType="application/vnd.openxmlformats-officedocument.presentationml.tags+xml"/>
  <Override PartName="/ppt/tags/tag4677.xml" ContentType="application/vnd.openxmlformats-officedocument.presentationml.tags+xml"/>
  <Override PartName="/ppt/tags/tag4678.xml" ContentType="application/vnd.openxmlformats-officedocument.presentationml.tags+xml"/>
  <Override PartName="/ppt/tags/tag4679.xml" ContentType="application/vnd.openxmlformats-officedocument.presentationml.tags+xml"/>
  <Override PartName="/ppt/tags/tag4680.xml" ContentType="application/vnd.openxmlformats-officedocument.presentationml.tags+xml"/>
  <Override PartName="/ppt/tags/tag4681.xml" ContentType="application/vnd.openxmlformats-officedocument.presentationml.tags+xml"/>
  <Override PartName="/ppt/tags/tag4682.xml" ContentType="application/vnd.openxmlformats-officedocument.presentationml.tags+xml"/>
  <Override PartName="/ppt/tags/tag4683.xml" ContentType="application/vnd.openxmlformats-officedocument.presentationml.tags+xml"/>
  <Override PartName="/ppt/tags/tag4684.xml" ContentType="application/vnd.openxmlformats-officedocument.presentationml.tags+xml"/>
  <Override PartName="/ppt/tags/tag4685.xml" ContentType="application/vnd.openxmlformats-officedocument.presentationml.tags+xml"/>
  <Override PartName="/ppt/tags/tag4686.xml" ContentType="application/vnd.openxmlformats-officedocument.presentationml.tags+xml"/>
  <Override PartName="/ppt/tags/tag4687.xml" ContentType="application/vnd.openxmlformats-officedocument.presentationml.tags+xml"/>
  <Override PartName="/ppt/tags/tag4688.xml" ContentType="application/vnd.openxmlformats-officedocument.presentationml.tags+xml"/>
  <Override PartName="/ppt/tags/tag4689.xml" ContentType="application/vnd.openxmlformats-officedocument.presentationml.tags+xml"/>
  <Override PartName="/ppt/tags/tag4690.xml" ContentType="application/vnd.openxmlformats-officedocument.presentationml.tags+xml"/>
  <Override PartName="/ppt/tags/tag4691.xml" ContentType="application/vnd.openxmlformats-officedocument.presentationml.tags+xml"/>
  <Override PartName="/ppt/tags/tag4692.xml" ContentType="application/vnd.openxmlformats-officedocument.presentationml.tags+xml"/>
  <Override PartName="/ppt/tags/tag4693.xml" ContentType="application/vnd.openxmlformats-officedocument.presentationml.tags+xml"/>
  <Override PartName="/ppt/tags/tag4694.xml" ContentType="application/vnd.openxmlformats-officedocument.presentationml.tags+xml"/>
  <Override PartName="/ppt/tags/tag4695.xml" ContentType="application/vnd.openxmlformats-officedocument.presentationml.tags+xml"/>
  <Override PartName="/ppt/tags/tag4696.xml" ContentType="application/vnd.openxmlformats-officedocument.presentationml.tags+xml"/>
  <Override PartName="/ppt/tags/tag4697.xml" ContentType="application/vnd.openxmlformats-officedocument.presentationml.tags+xml"/>
  <Override PartName="/ppt/tags/tag4698.xml" ContentType="application/vnd.openxmlformats-officedocument.presentationml.tags+xml"/>
  <Override PartName="/ppt/tags/tag4699.xml" ContentType="application/vnd.openxmlformats-officedocument.presentationml.tags+xml"/>
  <Override PartName="/ppt/tags/tag4700.xml" ContentType="application/vnd.openxmlformats-officedocument.presentationml.tags+xml"/>
  <Override PartName="/ppt/tags/tag4701.xml" ContentType="application/vnd.openxmlformats-officedocument.presentationml.tags+xml"/>
  <Override PartName="/ppt/tags/tag4702.xml" ContentType="application/vnd.openxmlformats-officedocument.presentationml.tags+xml"/>
  <Override PartName="/ppt/tags/tag4703.xml" ContentType="application/vnd.openxmlformats-officedocument.presentationml.tags+xml"/>
  <Override PartName="/ppt/tags/tag4704.xml" ContentType="application/vnd.openxmlformats-officedocument.presentationml.tags+xml"/>
  <Override PartName="/ppt/tags/tag4705.xml" ContentType="application/vnd.openxmlformats-officedocument.presentationml.tags+xml"/>
  <Override PartName="/ppt/tags/tag4706.xml" ContentType="application/vnd.openxmlformats-officedocument.presentationml.tags+xml"/>
  <Override PartName="/ppt/tags/tag4707.xml" ContentType="application/vnd.openxmlformats-officedocument.presentationml.tags+xml"/>
  <Override PartName="/ppt/tags/tag4708.xml" ContentType="application/vnd.openxmlformats-officedocument.presentationml.tags+xml"/>
  <Override PartName="/ppt/tags/tag4709.xml" ContentType="application/vnd.openxmlformats-officedocument.presentationml.tags+xml"/>
  <Override PartName="/ppt/tags/tag4710.xml" ContentType="application/vnd.openxmlformats-officedocument.presentationml.tags+xml"/>
  <Override PartName="/ppt/tags/tag4711.xml" ContentType="application/vnd.openxmlformats-officedocument.presentationml.tags+xml"/>
  <Override PartName="/ppt/tags/tag4712.xml" ContentType="application/vnd.openxmlformats-officedocument.presentationml.tags+xml"/>
  <Override PartName="/ppt/tags/tag4713.xml" ContentType="application/vnd.openxmlformats-officedocument.presentationml.tags+xml"/>
  <Override PartName="/ppt/tags/tag4714.xml" ContentType="application/vnd.openxmlformats-officedocument.presentationml.tags+xml"/>
  <Override PartName="/ppt/tags/tag4715.xml" ContentType="application/vnd.openxmlformats-officedocument.presentationml.tags+xml"/>
  <Override PartName="/ppt/tags/tag4716.xml" ContentType="application/vnd.openxmlformats-officedocument.presentationml.tags+xml"/>
  <Override PartName="/ppt/tags/tag4717.xml" ContentType="application/vnd.openxmlformats-officedocument.presentationml.tags+xml"/>
  <Override PartName="/ppt/tags/tag4718.xml" ContentType="application/vnd.openxmlformats-officedocument.presentationml.tags+xml"/>
  <Override PartName="/ppt/tags/tag4719.xml" ContentType="application/vnd.openxmlformats-officedocument.presentationml.tags+xml"/>
  <Override PartName="/ppt/tags/tag4720.xml" ContentType="application/vnd.openxmlformats-officedocument.presentationml.tags+xml"/>
  <Override PartName="/ppt/tags/tag4721.xml" ContentType="application/vnd.openxmlformats-officedocument.presentationml.tags+xml"/>
  <Override PartName="/ppt/tags/tag4722.xml" ContentType="application/vnd.openxmlformats-officedocument.presentationml.tags+xml"/>
  <Override PartName="/ppt/tags/tag4723.xml" ContentType="application/vnd.openxmlformats-officedocument.presentationml.tags+xml"/>
  <Override PartName="/ppt/tags/tag4724.xml" ContentType="application/vnd.openxmlformats-officedocument.presentationml.tags+xml"/>
  <Override PartName="/ppt/tags/tag4725.xml" ContentType="application/vnd.openxmlformats-officedocument.presentationml.tags+xml"/>
  <Override PartName="/ppt/tags/tag4726.xml" ContentType="application/vnd.openxmlformats-officedocument.presentationml.tags+xml"/>
  <Override PartName="/ppt/tags/tag4727.xml" ContentType="application/vnd.openxmlformats-officedocument.presentationml.tags+xml"/>
  <Override PartName="/ppt/tags/tag4728.xml" ContentType="application/vnd.openxmlformats-officedocument.presentationml.tags+xml"/>
  <Override PartName="/ppt/tags/tag4729.xml" ContentType="application/vnd.openxmlformats-officedocument.presentationml.tags+xml"/>
  <Override PartName="/ppt/tags/tag4730.xml" ContentType="application/vnd.openxmlformats-officedocument.presentationml.tags+xml"/>
  <Override PartName="/ppt/tags/tag4731.xml" ContentType="application/vnd.openxmlformats-officedocument.presentationml.tags+xml"/>
  <Override PartName="/ppt/tags/tag4732.xml" ContentType="application/vnd.openxmlformats-officedocument.presentationml.tags+xml"/>
  <Override PartName="/ppt/tags/tag4733.xml" ContentType="application/vnd.openxmlformats-officedocument.presentationml.tags+xml"/>
  <Override PartName="/ppt/tags/tag4734.xml" ContentType="application/vnd.openxmlformats-officedocument.presentationml.tags+xml"/>
  <Override PartName="/ppt/tags/tag4735.xml" ContentType="application/vnd.openxmlformats-officedocument.presentationml.tags+xml"/>
  <Override PartName="/ppt/tags/tag4736.xml" ContentType="application/vnd.openxmlformats-officedocument.presentationml.tags+xml"/>
  <Override PartName="/ppt/tags/tag4737.xml" ContentType="application/vnd.openxmlformats-officedocument.presentationml.tags+xml"/>
  <Override PartName="/ppt/tags/tag4738.xml" ContentType="application/vnd.openxmlformats-officedocument.presentationml.tags+xml"/>
  <Override PartName="/ppt/tags/tag4739.xml" ContentType="application/vnd.openxmlformats-officedocument.presentationml.tags+xml"/>
  <Override PartName="/ppt/tags/tag4740.xml" ContentType="application/vnd.openxmlformats-officedocument.presentationml.tags+xml"/>
  <Override PartName="/ppt/tags/tag4741.xml" ContentType="application/vnd.openxmlformats-officedocument.presentationml.tags+xml"/>
  <Override PartName="/ppt/tags/tag4742.xml" ContentType="application/vnd.openxmlformats-officedocument.presentationml.tags+xml"/>
  <Override PartName="/ppt/tags/tag4743.xml" ContentType="application/vnd.openxmlformats-officedocument.presentationml.tags+xml"/>
  <Override PartName="/ppt/tags/tag4744.xml" ContentType="application/vnd.openxmlformats-officedocument.presentationml.tags+xml"/>
  <Override PartName="/ppt/tags/tag4745.xml" ContentType="application/vnd.openxmlformats-officedocument.presentationml.tags+xml"/>
  <Override PartName="/ppt/tags/tag4746.xml" ContentType="application/vnd.openxmlformats-officedocument.presentationml.tags+xml"/>
  <Override PartName="/ppt/tags/tag4747.xml" ContentType="application/vnd.openxmlformats-officedocument.presentationml.tags+xml"/>
  <Override PartName="/ppt/tags/tag4748.xml" ContentType="application/vnd.openxmlformats-officedocument.presentationml.tags+xml"/>
  <Override PartName="/ppt/tags/tag4749.xml" ContentType="application/vnd.openxmlformats-officedocument.presentationml.tags+xml"/>
  <Override PartName="/ppt/tags/tag4750.xml" ContentType="application/vnd.openxmlformats-officedocument.presentationml.tags+xml"/>
  <Override PartName="/ppt/tags/tag4751.xml" ContentType="application/vnd.openxmlformats-officedocument.presentationml.tags+xml"/>
  <Override PartName="/ppt/tags/tag4752.xml" ContentType="application/vnd.openxmlformats-officedocument.presentationml.tags+xml"/>
  <Override PartName="/ppt/notesSlides/notesSlide9.xml" ContentType="application/vnd.openxmlformats-officedocument.presentationml.notesSlide+xml"/>
  <Override PartName="/ppt/theme/themeOverride42.xml" ContentType="application/vnd.openxmlformats-officedocument.themeOverride+xml"/>
  <Override PartName="/ppt/tags/tag4753.xml" ContentType="application/vnd.openxmlformats-officedocument.presentationml.tags+xml"/>
  <Override PartName="/ppt/tags/tag4754.xml" ContentType="application/vnd.openxmlformats-officedocument.presentationml.tags+xml"/>
  <Override PartName="/ppt/tags/tag4755.xml" ContentType="application/vnd.openxmlformats-officedocument.presentationml.tags+xml"/>
  <Override PartName="/ppt/tags/tag4756.xml" ContentType="application/vnd.openxmlformats-officedocument.presentationml.tags+xml"/>
  <Override PartName="/ppt/tags/tag4757.xml" ContentType="application/vnd.openxmlformats-officedocument.presentationml.tags+xml"/>
  <Override PartName="/ppt/tags/tag4758.xml" ContentType="application/vnd.openxmlformats-officedocument.presentationml.tags+xml"/>
  <Override PartName="/ppt/tags/tag4759.xml" ContentType="application/vnd.openxmlformats-officedocument.presentationml.tags+xml"/>
  <Override PartName="/ppt/tags/tag4760.xml" ContentType="application/vnd.openxmlformats-officedocument.presentationml.tags+xml"/>
  <Override PartName="/ppt/tags/tag4761.xml" ContentType="application/vnd.openxmlformats-officedocument.presentationml.tags+xml"/>
  <Override PartName="/ppt/tags/tag4762.xml" ContentType="application/vnd.openxmlformats-officedocument.presentationml.tags+xml"/>
  <Override PartName="/ppt/tags/tag4763.xml" ContentType="application/vnd.openxmlformats-officedocument.presentationml.tags+xml"/>
  <Override PartName="/ppt/tags/tag4764.xml" ContentType="application/vnd.openxmlformats-officedocument.presentationml.tags+xml"/>
  <Override PartName="/ppt/tags/tag4765.xml" ContentType="application/vnd.openxmlformats-officedocument.presentationml.tags+xml"/>
  <Override PartName="/ppt/tags/tag4766.xml" ContentType="application/vnd.openxmlformats-officedocument.presentationml.tags+xml"/>
  <Override PartName="/ppt/tags/tag4767.xml" ContentType="application/vnd.openxmlformats-officedocument.presentationml.tags+xml"/>
  <Override PartName="/ppt/tags/tag4768.xml" ContentType="application/vnd.openxmlformats-officedocument.presentationml.tags+xml"/>
  <Override PartName="/ppt/tags/tag4769.xml" ContentType="application/vnd.openxmlformats-officedocument.presentationml.tags+xml"/>
  <Override PartName="/ppt/tags/tag4770.xml" ContentType="application/vnd.openxmlformats-officedocument.presentationml.tags+xml"/>
  <Override PartName="/ppt/tags/tag4771.xml" ContentType="application/vnd.openxmlformats-officedocument.presentationml.tags+xml"/>
  <Override PartName="/ppt/tags/tag4772.xml" ContentType="application/vnd.openxmlformats-officedocument.presentationml.tags+xml"/>
  <Override PartName="/ppt/tags/tag4773.xml" ContentType="application/vnd.openxmlformats-officedocument.presentationml.tags+xml"/>
  <Override PartName="/ppt/tags/tag4774.xml" ContentType="application/vnd.openxmlformats-officedocument.presentationml.tags+xml"/>
  <Override PartName="/ppt/tags/tag4775.xml" ContentType="application/vnd.openxmlformats-officedocument.presentationml.tags+xml"/>
  <Override PartName="/ppt/tags/tag4776.xml" ContentType="application/vnd.openxmlformats-officedocument.presentationml.tags+xml"/>
  <Override PartName="/ppt/tags/tag4777.xml" ContentType="application/vnd.openxmlformats-officedocument.presentationml.tags+xml"/>
  <Override PartName="/ppt/tags/tag4778.xml" ContentType="application/vnd.openxmlformats-officedocument.presentationml.tags+xml"/>
  <Override PartName="/ppt/tags/tag4779.xml" ContentType="application/vnd.openxmlformats-officedocument.presentationml.tags+xml"/>
  <Override PartName="/ppt/tags/tag4780.xml" ContentType="application/vnd.openxmlformats-officedocument.presentationml.tags+xml"/>
  <Override PartName="/ppt/tags/tag4781.xml" ContentType="application/vnd.openxmlformats-officedocument.presentationml.tags+xml"/>
  <Override PartName="/ppt/tags/tag4782.xml" ContentType="application/vnd.openxmlformats-officedocument.presentationml.tags+xml"/>
  <Override PartName="/ppt/tags/tag4783.xml" ContentType="application/vnd.openxmlformats-officedocument.presentationml.tags+xml"/>
  <Override PartName="/ppt/tags/tag4784.xml" ContentType="application/vnd.openxmlformats-officedocument.presentationml.tags+xml"/>
  <Override PartName="/ppt/tags/tag4785.xml" ContentType="application/vnd.openxmlformats-officedocument.presentationml.tags+xml"/>
  <Override PartName="/ppt/tags/tag4786.xml" ContentType="application/vnd.openxmlformats-officedocument.presentationml.tags+xml"/>
  <Override PartName="/ppt/tags/tag4787.xml" ContentType="application/vnd.openxmlformats-officedocument.presentationml.tags+xml"/>
  <Override PartName="/ppt/tags/tag4788.xml" ContentType="application/vnd.openxmlformats-officedocument.presentationml.tags+xml"/>
  <Override PartName="/ppt/tags/tag4789.xml" ContentType="application/vnd.openxmlformats-officedocument.presentationml.tags+xml"/>
  <Override PartName="/ppt/tags/tag4790.xml" ContentType="application/vnd.openxmlformats-officedocument.presentationml.tags+xml"/>
  <Override PartName="/ppt/tags/tag4791.xml" ContentType="application/vnd.openxmlformats-officedocument.presentationml.tags+xml"/>
  <Override PartName="/ppt/tags/tag4792.xml" ContentType="application/vnd.openxmlformats-officedocument.presentationml.tags+xml"/>
  <Override PartName="/ppt/tags/tag4793.xml" ContentType="application/vnd.openxmlformats-officedocument.presentationml.tags+xml"/>
  <Override PartName="/ppt/tags/tag4794.xml" ContentType="application/vnd.openxmlformats-officedocument.presentationml.tags+xml"/>
  <Override PartName="/ppt/tags/tag4795.xml" ContentType="application/vnd.openxmlformats-officedocument.presentationml.tags+xml"/>
  <Override PartName="/ppt/tags/tag4796.xml" ContentType="application/vnd.openxmlformats-officedocument.presentationml.tags+xml"/>
  <Override PartName="/ppt/tags/tag4797.xml" ContentType="application/vnd.openxmlformats-officedocument.presentationml.tags+xml"/>
  <Override PartName="/ppt/tags/tag4798.xml" ContentType="application/vnd.openxmlformats-officedocument.presentationml.tags+xml"/>
  <Override PartName="/ppt/tags/tag4799.xml" ContentType="application/vnd.openxmlformats-officedocument.presentationml.tags+xml"/>
  <Override PartName="/ppt/tags/tag4800.xml" ContentType="application/vnd.openxmlformats-officedocument.presentationml.tags+xml"/>
  <Override PartName="/ppt/tags/tag4801.xml" ContentType="application/vnd.openxmlformats-officedocument.presentationml.tags+xml"/>
  <Override PartName="/ppt/tags/tag4802.xml" ContentType="application/vnd.openxmlformats-officedocument.presentationml.tags+xml"/>
  <Override PartName="/ppt/tags/tag4803.xml" ContentType="application/vnd.openxmlformats-officedocument.presentationml.tags+xml"/>
  <Override PartName="/ppt/tags/tag4804.xml" ContentType="application/vnd.openxmlformats-officedocument.presentationml.tags+xml"/>
  <Override PartName="/ppt/tags/tag4805.xml" ContentType="application/vnd.openxmlformats-officedocument.presentationml.tags+xml"/>
  <Override PartName="/ppt/tags/tag4806.xml" ContentType="application/vnd.openxmlformats-officedocument.presentationml.tags+xml"/>
  <Override PartName="/ppt/tags/tag4807.xml" ContentType="application/vnd.openxmlformats-officedocument.presentationml.tags+xml"/>
  <Override PartName="/ppt/tags/tag4808.xml" ContentType="application/vnd.openxmlformats-officedocument.presentationml.tags+xml"/>
  <Override PartName="/ppt/tags/tag4809.xml" ContentType="application/vnd.openxmlformats-officedocument.presentationml.tags+xml"/>
  <Override PartName="/ppt/tags/tag4810.xml" ContentType="application/vnd.openxmlformats-officedocument.presentationml.tags+xml"/>
  <Override PartName="/ppt/tags/tag4811.xml" ContentType="application/vnd.openxmlformats-officedocument.presentationml.tags+xml"/>
  <Override PartName="/ppt/tags/tag4812.xml" ContentType="application/vnd.openxmlformats-officedocument.presentationml.tags+xml"/>
  <Override PartName="/ppt/tags/tag4813.xml" ContentType="application/vnd.openxmlformats-officedocument.presentationml.tags+xml"/>
  <Override PartName="/ppt/tags/tag4814.xml" ContentType="application/vnd.openxmlformats-officedocument.presentationml.tags+xml"/>
  <Override PartName="/ppt/tags/tag4815.xml" ContentType="application/vnd.openxmlformats-officedocument.presentationml.tags+xml"/>
  <Override PartName="/ppt/tags/tag4816.xml" ContentType="application/vnd.openxmlformats-officedocument.presentationml.tags+xml"/>
  <Override PartName="/ppt/tags/tag4817.xml" ContentType="application/vnd.openxmlformats-officedocument.presentationml.tags+xml"/>
  <Override PartName="/ppt/tags/tag4818.xml" ContentType="application/vnd.openxmlformats-officedocument.presentationml.tags+xml"/>
  <Override PartName="/ppt/tags/tag4819.xml" ContentType="application/vnd.openxmlformats-officedocument.presentationml.tags+xml"/>
  <Override PartName="/ppt/tags/tag4820.xml" ContentType="application/vnd.openxmlformats-officedocument.presentationml.tags+xml"/>
  <Override PartName="/ppt/tags/tag4821.xml" ContentType="application/vnd.openxmlformats-officedocument.presentationml.tags+xml"/>
  <Override PartName="/ppt/tags/tag4822.xml" ContentType="application/vnd.openxmlformats-officedocument.presentationml.tags+xml"/>
  <Override PartName="/ppt/tags/tag4823.xml" ContentType="application/vnd.openxmlformats-officedocument.presentationml.tags+xml"/>
  <Override PartName="/ppt/tags/tag4824.xml" ContentType="application/vnd.openxmlformats-officedocument.presentationml.tags+xml"/>
  <Override PartName="/ppt/tags/tag4825.xml" ContentType="application/vnd.openxmlformats-officedocument.presentationml.tags+xml"/>
  <Override PartName="/ppt/tags/tag4826.xml" ContentType="application/vnd.openxmlformats-officedocument.presentationml.tags+xml"/>
  <Override PartName="/ppt/tags/tag4827.xml" ContentType="application/vnd.openxmlformats-officedocument.presentationml.tags+xml"/>
  <Override PartName="/ppt/tags/tag4828.xml" ContentType="application/vnd.openxmlformats-officedocument.presentationml.tags+xml"/>
  <Override PartName="/ppt/tags/tag4829.xml" ContentType="application/vnd.openxmlformats-officedocument.presentationml.tags+xml"/>
  <Override PartName="/ppt/tags/tag4830.xml" ContentType="application/vnd.openxmlformats-officedocument.presentationml.tags+xml"/>
  <Override PartName="/ppt/tags/tag4831.xml" ContentType="application/vnd.openxmlformats-officedocument.presentationml.tags+xml"/>
  <Override PartName="/ppt/tags/tag4832.xml" ContentType="application/vnd.openxmlformats-officedocument.presentationml.tags+xml"/>
  <Override PartName="/ppt/tags/tag4833.xml" ContentType="application/vnd.openxmlformats-officedocument.presentationml.tags+xml"/>
  <Override PartName="/ppt/tags/tag4834.xml" ContentType="application/vnd.openxmlformats-officedocument.presentationml.tags+xml"/>
  <Override PartName="/ppt/tags/tag4835.xml" ContentType="application/vnd.openxmlformats-officedocument.presentationml.tags+xml"/>
  <Override PartName="/ppt/tags/tag4836.xml" ContentType="application/vnd.openxmlformats-officedocument.presentationml.tags+xml"/>
  <Override PartName="/ppt/tags/tag4837.xml" ContentType="application/vnd.openxmlformats-officedocument.presentationml.tags+xml"/>
  <Override PartName="/ppt/tags/tag4838.xml" ContentType="application/vnd.openxmlformats-officedocument.presentationml.tags+xml"/>
  <Override PartName="/ppt/tags/tag4839.xml" ContentType="application/vnd.openxmlformats-officedocument.presentationml.tags+xml"/>
  <Override PartName="/ppt/tags/tag4840.xml" ContentType="application/vnd.openxmlformats-officedocument.presentationml.tags+xml"/>
  <Override PartName="/ppt/tags/tag4841.xml" ContentType="application/vnd.openxmlformats-officedocument.presentationml.tags+xml"/>
  <Override PartName="/ppt/tags/tag4842.xml" ContentType="application/vnd.openxmlformats-officedocument.presentationml.tags+xml"/>
  <Override PartName="/ppt/tags/tag4843.xml" ContentType="application/vnd.openxmlformats-officedocument.presentationml.tags+xml"/>
  <Override PartName="/ppt/tags/tag4844.xml" ContentType="application/vnd.openxmlformats-officedocument.presentationml.tags+xml"/>
  <Override PartName="/ppt/tags/tag4845.xml" ContentType="application/vnd.openxmlformats-officedocument.presentationml.tags+xml"/>
  <Override PartName="/ppt/tags/tag4846.xml" ContentType="application/vnd.openxmlformats-officedocument.presentationml.tags+xml"/>
  <Override PartName="/ppt/tags/tag4847.xml" ContentType="application/vnd.openxmlformats-officedocument.presentationml.tags+xml"/>
  <Override PartName="/ppt/tags/tag4848.xml" ContentType="application/vnd.openxmlformats-officedocument.presentationml.tags+xml"/>
  <Override PartName="/ppt/tags/tag4849.xml" ContentType="application/vnd.openxmlformats-officedocument.presentationml.tags+xml"/>
  <Override PartName="/ppt/tags/tag4850.xml" ContentType="application/vnd.openxmlformats-officedocument.presentationml.tags+xml"/>
  <Override PartName="/ppt/tags/tag4851.xml" ContentType="application/vnd.openxmlformats-officedocument.presentationml.tags+xml"/>
  <Override PartName="/ppt/tags/tag4852.xml" ContentType="application/vnd.openxmlformats-officedocument.presentationml.tags+xml"/>
  <Override PartName="/ppt/tags/tag4853.xml" ContentType="application/vnd.openxmlformats-officedocument.presentationml.tags+xml"/>
  <Override PartName="/ppt/tags/tag4854.xml" ContentType="application/vnd.openxmlformats-officedocument.presentationml.tags+xml"/>
  <Override PartName="/ppt/tags/tag4855.xml" ContentType="application/vnd.openxmlformats-officedocument.presentationml.tags+xml"/>
  <Override PartName="/ppt/tags/tag4856.xml" ContentType="application/vnd.openxmlformats-officedocument.presentationml.tags+xml"/>
  <Override PartName="/ppt/tags/tag4857.xml" ContentType="application/vnd.openxmlformats-officedocument.presentationml.tags+xml"/>
  <Override PartName="/ppt/tags/tag4858.xml" ContentType="application/vnd.openxmlformats-officedocument.presentationml.tags+xml"/>
  <Override PartName="/ppt/tags/tag4859.xml" ContentType="application/vnd.openxmlformats-officedocument.presentationml.tags+xml"/>
  <Override PartName="/ppt/tags/tag4860.xml" ContentType="application/vnd.openxmlformats-officedocument.presentationml.tags+xml"/>
  <Override PartName="/ppt/tags/tag4861.xml" ContentType="application/vnd.openxmlformats-officedocument.presentationml.tags+xml"/>
  <Override PartName="/ppt/tags/tag4862.xml" ContentType="application/vnd.openxmlformats-officedocument.presentationml.tags+xml"/>
  <Override PartName="/ppt/tags/tag4863.xml" ContentType="application/vnd.openxmlformats-officedocument.presentationml.tags+xml"/>
  <Override PartName="/ppt/tags/tag4864.xml" ContentType="application/vnd.openxmlformats-officedocument.presentationml.tags+xml"/>
  <Override PartName="/ppt/tags/tag4865.xml" ContentType="application/vnd.openxmlformats-officedocument.presentationml.tags+xml"/>
  <Override PartName="/ppt/tags/tag4866.xml" ContentType="application/vnd.openxmlformats-officedocument.presentationml.tags+xml"/>
  <Override PartName="/ppt/tags/tag4867.xml" ContentType="application/vnd.openxmlformats-officedocument.presentationml.tags+xml"/>
  <Override PartName="/ppt/tags/tag4868.xml" ContentType="application/vnd.openxmlformats-officedocument.presentationml.tags+xml"/>
  <Override PartName="/ppt/tags/tag4869.xml" ContentType="application/vnd.openxmlformats-officedocument.presentationml.tags+xml"/>
  <Override PartName="/ppt/tags/tag4870.xml" ContentType="application/vnd.openxmlformats-officedocument.presentationml.tags+xml"/>
  <Override PartName="/ppt/tags/tag4871.xml" ContentType="application/vnd.openxmlformats-officedocument.presentationml.tags+xml"/>
  <Override PartName="/ppt/tags/tag4872.xml" ContentType="application/vnd.openxmlformats-officedocument.presentationml.tags+xml"/>
  <Override PartName="/ppt/tags/tag4873.xml" ContentType="application/vnd.openxmlformats-officedocument.presentationml.tags+xml"/>
  <Override PartName="/ppt/tags/tag4874.xml" ContentType="application/vnd.openxmlformats-officedocument.presentationml.tags+xml"/>
  <Override PartName="/ppt/tags/tag4875.xml" ContentType="application/vnd.openxmlformats-officedocument.presentationml.tags+xml"/>
  <Override PartName="/ppt/tags/tag4876.xml" ContentType="application/vnd.openxmlformats-officedocument.presentationml.tags+xml"/>
  <Override PartName="/ppt/tags/tag4877.xml" ContentType="application/vnd.openxmlformats-officedocument.presentationml.tags+xml"/>
  <Override PartName="/ppt/tags/tag4878.xml" ContentType="application/vnd.openxmlformats-officedocument.presentationml.tags+xml"/>
  <Override PartName="/ppt/tags/tag4879.xml" ContentType="application/vnd.openxmlformats-officedocument.presentationml.tags+xml"/>
  <Override PartName="/ppt/tags/tag4880.xml" ContentType="application/vnd.openxmlformats-officedocument.presentationml.tags+xml"/>
  <Override PartName="/ppt/tags/tag4881.xml" ContentType="application/vnd.openxmlformats-officedocument.presentationml.tags+xml"/>
  <Override PartName="/ppt/tags/tag4882.xml" ContentType="application/vnd.openxmlformats-officedocument.presentationml.tags+xml"/>
  <Override PartName="/ppt/tags/tag4883.xml" ContentType="application/vnd.openxmlformats-officedocument.presentationml.tags+xml"/>
  <Override PartName="/ppt/tags/tag4884.xml" ContentType="application/vnd.openxmlformats-officedocument.presentationml.tags+xml"/>
  <Override PartName="/ppt/tags/tag4885.xml" ContentType="application/vnd.openxmlformats-officedocument.presentationml.tags+xml"/>
  <Override PartName="/ppt/tags/tag4886.xml" ContentType="application/vnd.openxmlformats-officedocument.presentationml.tags+xml"/>
  <Override PartName="/ppt/tags/tag4887.xml" ContentType="application/vnd.openxmlformats-officedocument.presentationml.tags+xml"/>
  <Override PartName="/ppt/tags/tag4888.xml" ContentType="application/vnd.openxmlformats-officedocument.presentationml.tags+xml"/>
  <Override PartName="/ppt/tags/tag4889.xml" ContentType="application/vnd.openxmlformats-officedocument.presentationml.tags+xml"/>
  <Override PartName="/ppt/tags/tag4890.xml" ContentType="application/vnd.openxmlformats-officedocument.presentationml.tags+xml"/>
  <Override PartName="/ppt/tags/tag4891.xml" ContentType="application/vnd.openxmlformats-officedocument.presentationml.tags+xml"/>
  <Override PartName="/ppt/tags/tag4892.xml" ContentType="application/vnd.openxmlformats-officedocument.presentationml.tags+xml"/>
  <Override PartName="/ppt/tags/tag4893.xml" ContentType="application/vnd.openxmlformats-officedocument.presentationml.tags+xml"/>
  <Override PartName="/ppt/tags/tag4894.xml" ContentType="application/vnd.openxmlformats-officedocument.presentationml.tags+xml"/>
  <Override PartName="/ppt/tags/tag4895.xml" ContentType="application/vnd.openxmlformats-officedocument.presentationml.tags+xml"/>
  <Override PartName="/ppt/tags/tag4896.xml" ContentType="application/vnd.openxmlformats-officedocument.presentationml.tags+xml"/>
  <Override PartName="/ppt/tags/tag4897.xml" ContentType="application/vnd.openxmlformats-officedocument.presentationml.tags+xml"/>
  <Override PartName="/ppt/tags/tag4898.xml" ContentType="application/vnd.openxmlformats-officedocument.presentationml.tags+xml"/>
  <Override PartName="/ppt/tags/tag4899.xml" ContentType="application/vnd.openxmlformats-officedocument.presentationml.tags+xml"/>
  <Override PartName="/ppt/tags/tag4900.xml" ContentType="application/vnd.openxmlformats-officedocument.presentationml.tags+xml"/>
  <Override PartName="/ppt/tags/tag4901.xml" ContentType="application/vnd.openxmlformats-officedocument.presentationml.tags+xml"/>
  <Override PartName="/ppt/tags/tag4902.xml" ContentType="application/vnd.openxmlformats-officedocument.presentationml.tags+xml"/>
  <Override PartName="/ppt/tags/tag4903.xml" ContentType="application/vnd.openxmlformats-officedocument.presentationml.tags+xml"/>
  <Override PartName="/ppt/tags/tag4904.xml" ContentType="application/vnd.openxmlformats-officedocument.presentationml.tags+xml"/>
  <Override PartName="/ppt/tags/tag4905.xml" ContentType="application/vnd.openxmlformats-officedocument.presentationml.tags+xml"/>
  <Override PartName="/ppt/tags/tag4906.xml" ContentType="application/vnd.openxmlformats-officedocument.presentationml.tags+xml"/>
  <Override PartName="/ppt/tags/tag4907.xml" ContentType="application/vnd.openxmlformats-officedocument.presentationml.tags+xml"/>
  <Override PartName="/ppt/tags/tag4908.xml" ContentType="application/vnd.openxmlformats-officedocument.presentationml.tags+xml"/>
  <Override PartName="/ppt/tags/tag4909.xml" ContentType="application/vnd.openxmlformats-officedocument.presentationml.tags+xml"/>
  <Override PartName="/ppt/tags/tag4910.xml" ContentType="application/vnd.openxmlformats-officedocument.presentationml.tags+xml"/>
  <Override PartName="/ppt/tags/tag4911.xml" ContentType="application/vnd.openxmlformats-officedocument.presentationml.tags+xml"/>
  <Override PartName="/ppt/tags/tag4912.xml" ContentType="application/vnd.openxmlformats-officedocument.presentationml.tags+xml"/>
  <Override PartName="/ppt/tags/tag4913.xml" ContentType="application/vnd.openxmlformats-officedocument.presentationml.tags+xml"/>
  <Override PartName="/ppt/tags/tag4914.xml" ContentType="application/vnd.openxmlformats-officedocument.presentationml.tags+xml"/>
  <Override PartName="/ppt/tags/tag4915.xml" ContentType="application/vnd.openxmlformats-officedocument.presentationml.tags+xml"/>
  <Override PartName="/ppt/tags/tag4916.xml" ContentType="application/vnd.openxmlformats-officedocument.presentationml.tags+xml"/>
  <Override PartName="/ppt/tags/tag4917.xml" ContentType="application/vnd.openxmlformats-officedocument.presentationml.tags+xml"/>
  <Override PartName="/ppt/tags/tag4918.xml" ContentType="application/vnd.openxmlformats-officedocument.presentationml.tags+xml"/>
  <Override PartName="/ppt/tags/tag4919.xml" ContentType="application/vnd.openxmlformats-officedocument.presentationml.tags+xml"/>
  <Override PartName="/ppt/tags/tag4920.xml" ContentType="application/vnd.openxmlformats-officedocument.presentationml.tags+xml"/>
  <Override PartName="/ppt/tags/tag4921.xml" ContentType="application/vnd.openxmlformats-officedocument.presentationml.tags+xml"/>
  <Override PartName="/ppt/tags/tag4922.xml" ContentType="application/vnd.openxmlformats-officedocument.presentationml.tags+xml"/>
  <Override PartName="/ppt/tags/tag4923.xml" ContentType="application/vnd.openxmlformats-officedocument.presentationml.tags+xml"/>
  <Override PartName="/ppt/tags/tag4924.xml" ContentType="application/vnd.openxmlformats-officedocument.presentationml.tags+xml"/>
  <Override PartName="/ppt/tags/tag4925.xml" ContentType="application/vnd.openxmlformats-officedocument.presentationml.tags+xml"/>
  <Override PartName="/ppt/tags/tag4926.xml" ContentType="application/vnd.openxmlformats-officedocument.presentationml.tags+xml"/>
  <Override PartName="/ppt/tags/tag4927.xml" ContentType="application/vnd.openxmlformats-officedocument.presentationml.tags+xml"/>
  <Override PartName="/ppt/tags/tag4928.xml" ContentType="application/vnd.openxmlformats-officedocument.presentationml.tags+xml"/>
  <Override PartName="/ppt/tags/tag4929.xml" ContentType="application/vnd.openxmlformats-officedocument.presentationml.tags+xml"/>
  <Override PartName="/ppt/tags/tag4930.xml" ContentType="application/vnd.openxmlformats-officedocument.presentationml.tags+xml"/>
  <Override PartName="/ppt/tags/tag4931.xml" ContentType="application/vnd.openxmlformats-officedocument.presentationml.tags+xml"/>
  <Override PartName="/ppt/tags/tag4932.xml" ContentType="application/vnd.openxmlformats-officedocument.presentationml.tags+xml"/>
  <Override PartName="/ppt/tags/tag4933.xml" ContentType="application/vnd.openxmlformats-officedocument.presentationml.tags+xml"/>
  <Override PartName="/ppt/tags/tag4934.xml" ContentType="application/vnd.openxmlformats-officedocument.presentationml.tags+xml"/>
  <Override PartName="/ppt/tags/tag4935.xml" ContentType="application/vnd.openxmlformats-officedocument.presentationml.tags+xml"/>
  <Override PartName="/ppt/tags/tag4936.xml" ContentType="application/vnd.openxmlformats-officedocument.presentationml.tags+xml"/>
  <Override PartName="/ppt/notesSlides/notesSlide10.xml" ContentType="application/vnd.openxmlformats-officedocument.presentationml.notesSlide+xml"/>
  <Override PartName="/ppt/theme/themeOverride43.xml" ContentType="application/vnd.openxmlformats-officedocument.themeOverride+xml"/>
  <Override PartName="/ppt/tags/tag4937.xml" ContentType="application/vnd.openxmlformats-officedocument.presentationml.tags+xml"/>
  <Override PartName="/ppt/tags/tag4938.xml" ContentType="application/vnd.openxmlformats-officedocument.presentationml.tags+xml"/>
  <Override PartName="/ppt/tags/tag4939.xml" ContentType="application/vnd.openxmlformats-officedocument.presentationml.tags+xml"/>
  <Override PartName="/ppt/tags/tag4940.xml" ContentType="application/vnd.openxmlformats-officedocument.presentationml.tags+xml"/>
  <Override PartName="/ppt/tags/tag4941.xml" ContentType="application/vnd.openxmlformats-officedocument.presentationml.tags+xml"/>
  <Override PartName="/ppt/tags/tag4942.xml" ContentType="application/vnd.openxmlformats-officedocument.presentationml.tags+xml"/>
  <Override PartName="/ppt/tags/tag4943.xml" ContentType="application/vnd.openxmlformats-officedocument.presentationml.tags+xml"/>
  <Override PartName="/ppt/tags/tag4944.xml" ContentType="application/vnd.openxmlformats-officedocument.presentationml.tags+xml"/>
  <Override PartName="/ppt/tags/tag4945.xml" ContentType="application/vnd.openxmlformats-officedocument.presentationml.tags+xml"/>
  <Override PartName="/ppt/tags/tag4946.xml" ContentType="application/vnd.openxmlformats-officedocument.presentationml.tags+xml"/>
  <Override PartName="/ppt/tags/tag4947.xml" ContentType="application/vnd.openxmlformats-officedocument.presentationml.tags+xml"/>
  <Override PartName="/ppt/tags/tag4948.xml" ContentType="application/vnd.openxmlformats-officedocument.presentationml.tags+xml"/>
  <Override PartName="/ppt/tags/tag4949.xml" ContentType="application/vnd.openxmlformats-officedocument.presentationml.tags+xml"/>
  <Override PartName="/ppt/tags/tag4950.xml" ContentType="application/vnd.openxmlformats-officedocument.presentationml.tags+xml"/>
  <Override PartName="/ppt/tags/tag4951.xml" ContentType="application/vnd.openxmlformats-officedocument.presentationml.tags+xml"/>
  <Override PartName="/ppt/tags/tag4952.xml" ContentType="application/vnd.openxmlformats-officedocument.presentationml.tags+xml"/>
  <Override PartName="/ppt/tags/tag4953.xml" ContentType="application/vnd.openxmlformats-officedocument.presentationml.tags+xml"/>
  <Override PartName="/ppt/tags/tag4954.xml" ContentType="application/vnd.openxmlformats-officedocument.presentationml.tags+xml"/>
  <Override PartName="/ppt/tags/tag4955.xml" ContentType="application/vnd.openxmlformats-officedocument.presentationml.tags+xml"/>
  <Override PartName="/ppt/tags/tag4956.xml" ContentType="application/vnd.openxmlformats-officedocument.presentationml.tags+xml"/>
  <Override PartName="/ppt/tags/tag4957.xml" ContentType="application/vnd.openxmlformats-officedocument.presentationml.tags+xml"/>
  <Override PartName="/ppt/tags/tag4958.xml" ContentType="application/vnd.openxmlformats-officedocument.presentationml.tags+xml"/>
  <Override PartName="/ppt/tags/tag4959.xml" ContentType="application/vnd.openxmlformats-officedocument.presentationml.tags+xml"/>
  <Override PartName="/ppt/tags/tag4960.xml" ContentType="application/vnd.openxmlformats-officedocument.presentationml.tags+xml"/>
  <Override PartName="/ppt/tags/tag4961.xml" ContentType="application/vnd.openxmlformats-officedocument.presentationml.tags+xml"/>
  <Override PartName="/ppt/tags/tag4962.xml" ContentType="application/vnd.openxmlformats-officedocument.presentationml.tags+xml"/>
  <Override PartName="/ppt/tags/tag4963.xml" ContentType="application/vnd.openxmlformats-officedocument.presentationml.tags+xml"/>
  <Override PartName="/ppt/tags/tag4964.xml" ContentType="application/vnd.openxmlformats-officedocument.presentationml.tags+xml"/>
  <Override PartName="/ppt/tags/tag4965.xml" ContentType="application/vnd.openxmlformats-officedocument.presentationml.tags+xml"/>
  <Override PartName="/ppt/tags/tag4966.xml" ContentType="application/vnd.openxmlformats-officedocument.presentationml.tags+xml"/>
  <Override PartName="/ppt/tags/tag4967.xml" ContentType="application/vnd.openxmlformats-officedocument.presentationml.tags+xml"/>
  <Override PartName="/ppt/tags/tag4968.xml" ContentType="application/vnd.openxmlformats-officedocument.presentationml.tags+xml"/>
  <Override PartName="/ppt/tags/tag4969.xml" ContentType="application/vnd.openxmlformats-officedocument.presentationml.tags+xml"/>
  <Override PartName="/ppt/tags/tag4970.xml" ContentType="application/vnd.openxmlformats-officedocument.presentationml.tags+xml"/>
  <Override PartName="/ppt/tags/tag4971.xml" ContentType="application/vnd.openxmlformats-officedocument.presentationml.tags+xml"/>
  <Override PartName="/ppt/tags/tag4972.xml" ContentType="application/vnd.openxmlformats-officedocument.presentationml.tags+xml"/>
  <Override PartName="/ppt/tags/tag4973.xml" ContentType="application/vnd.openxmlformats-officedocument.presentationml.tags+xml"/>
  <Override PartName="/ppt/tags/tag4974.xml" ContentType="application/vnd.openxmlformats-officedocument.presentationml.tags+xml"/>
  <Override PartName="/ppt/tags/tag4975.xml" ContentType="application/vnd.openxmlformats-officedocument.presentationml.tags+xml"/>
  <Override PartName="/ppt/tags/tag4976.xml" ContentType="application/vnd.openxmlformats-officedocument.presentationml.tags+xml"/>
  <Override PartName="/ppt/tags/tag4977.xml" ContentType="application/vnd.openxmlformats-officedocument.presentationml.tags+xml"/>
  <Override PartName="/ppt/tags/tag4978.xml" ContentType="application/vnd.openxmlformats-officedocument.presentationml.tags+xml"/>
  <Override PartName="/ppt/tags/tag4979.xml" ContentType="application/vnd.openxmlformats-officedocument.presentationml.tags+xml"/>
  <Override PartName="/ppt/tags/tag4980.xml" ContentType="application/vnd.openxmlformats-officedocument.presentationml.tags+xml"/>
  <Override PartName="/ppt/tags/tag4981.xml" ContentType="application/vnd.openxmlformats-officedocument.presentationml.tags+xml"/>
  <Override PartName="/ppt/tags/tag4982.xml" ContentType="application/vnd.openxmlformats-officedocument.presentationml.tags+xml"/>
  <Override PartName="/ppt/tags/tag4983.xml" ContentType="application/vnd.openxmlformats-officedocument.presentationml.tags+xml"/>
  <Override PartName="/ppt/tags/tag4984.xml" ContentType="application/vnd.openxmlformats-officedocument.presentationml.tags+xml"/>
  <Override PartName="/ppt/tags/tag4985.xml" ContentType="application/vnd.openxmlformats-officedocument.presentationml.tags+xml"/>
  <Override PartName="/ppt/tags/tag4986.xml" ContentType="application/vnd.openxmlformats-officedocument.presentationml.tags+xml"/>
  <Override PartName="/ppt/tags/tag4987.xml" ContentType="application/vnd.openxmlformats-officedocument.presentationml.tags+xml"/>
  <Override PartName="/ppt/tags/tag4988.xml" ContentType="application/vnd.openxmlformats-officedocument.presentationml.tags+xml"/>
  <Override PartName="/ppt/tags/tag4989.xml" ContentType="application/vnd.openxmlformats-officedocument.presentationml.tags+xml"/>
  <Override PartName="/ppt/tags/tag4990.xml" ContentType="application/vnd.openxmlformats-officedocument.presentationml.tags+xml"/>
  <Override PartName="/ppt/tags/tag4991.xml" ContentType="application/vnd.openxmlformats-officedocument.presentationml.tags+xml"/>
  <Override PartName="/ppt/tags/tag4992.xml" ContentType="application/vnd.openxmlformats-officedocument.presentationml.tags+xml"/>
  <Override PartName="/ppt/tags/tag4993.xml" ContentType="application/vnd.openxmlformats-officedocument.presentationml.tags+xml"/>
  <Override PartName="/ppt/tags/tag4994.xml" ContentType="application/vnd.openxmlformats-officedocument.presentationml.tags+xml"/>
  <Override PartName="/ppt/tags/tag4995.xml" ContentType="application/vnd.openxmlformats-officedocument.presentationml.tags+xml"/>
  <Override PartName="/ppt/tags/tag4996.xml" ContentType="application/vnd.openxmlformats-officedocument.presentationml.tags+xml"/>
  <Override PartName="/ppt/tags/tag4997.xml" ContentType="application/vnd.openxmlformats-officedocument.presentationml.tags+xml"/>
  <Override PartName="/ppt/tags/tag4998.xml" ContentType="application/vnd.openxmlformats-officedocument.presentationml.tags+xml"/>
  <Override PartName="/ppt/tags/tag4999.xml" ContentType="application/vnd.openxmlformats-officedocument.presentationml.tags+xml"/>
  <Override PartName="/ppt/tags/tag5000.xml" ContentType="application/vnd.openxmlformats-officedocument.presentationml.tags+xml"/>
  <Override PartName="/ppt/tags/tag5001.xml" ContentType="application/vnd.openxmlformats-officedocument.presentationml.tags+xml"/>
  <Override PartName="/ppt/tags/tag5002.xml" ContentType="application/vnd.openxmlformats-officedocument.presentationml.tags+xml"/>
  <Override PartName="/ppt/tags/tag5003.xml" ContentType="application/vnd.openxmlformats-officedocument.presentationml.tags+xml"/>
  <Override PartName="/ppt/tags/tag5004.xml" ContentType="application/vnd.openxmlformats-officedocument.presentationml.tags+xml"/>
  <Override PartName="/ppt/tags/tag5005.xml" ContentType="application/vnd.openxmlformats-officedocument.presentationml.tags+xml"/>
  <Override PartName="/ppt/tags/tag5006.xml" ContentType="application/vnd.openxmlformats-officedocument.presentationml.tags+xml"/>
  <Override PartName="/ppt/tags/tag5007.xml" ContentType="application/vnd.openxmlformats-officedocument.presentationml.tags+xml"/>
  <Override PartName="/ppt/tags/tag5008.xml" ContentType="application/vnd.openxmlformats-officedocument.presentationml.tags+xml"/>
  <Override PartName="/ppt/tags/tag5009.xml" ContentType="application/vnd.openxmlformats-officedocument.presentationml.tags+xml"/>
  <Override PartName="/ppt/tags/tag5010.xml" ContentType="application/vnd.openxmlformats-officedocument.presentationml.tags+xml"/>
  <Override PartName="/ppt/tags/tag5011.xml" ContentType="application/vnd.openxmlformats-officedocument.presentationml.tags+xml"/>
  <Override PartName="/ppt/tags/tag5012.xml" ContentType="application/vnd.openxmlformats-officedocument.presentationml.tags+xml"/>
  <Override PartName="/ppt/tags/tag5013.xml" ContentType="application/vnd.openxmlformats-officedocument.presentationml.tags+xml"/>
  <Override PartName="/ppt/tags/tag5014.xml" ContentType="application/vnd.openxmlformats-officedocument.presentationml.tags+xml"/>
  <Override PartName="/ppt/tags/tag5015.xml" ContentType="application/vnd.openxmlformats-officedocument.presentationml.tags+xml"/>
  <Override PartName="/ppt/tags/tag5016.xml" ContentType="application/vnd.openxmlformats-officedocument.presentationml.tags+xml"/>
  <Override PartName="/ppt/tags/tag5017.xml" ContentType="application/vnd.openxmlformats-officedocument.presentationml.tags+xml"/>
  <Override PartName="/ppt/tags/tag5018.xml" ContentType="application/vnd.openxmlformats-officedocument.presentationml.tags+xml"/>
  <Override PartName="/ppt/tags/tag5019.xml" ContentType="application/vnd.openxmlformats-officedocument.presentationml.tags+xml"/>
  <Override PartName="/ppt/tags/tag5020.xml" ContentType="application/vnd.openxmlformats-officedocument.presentationml.tags+xml"/>
  <Override PartName="/ppt/tags/tag5021.xml" ContentType="application/vnd.openxmlformats-officedocument.presentationml.tags+xml"/>
  <Override PartName="/ppt/tags/tag5022.xml" ContentType="application/vnd.openxmlformats-officedocument.presentationml.tags+xml"/>
  <Override PartName="/ppt/tags/tag5023.xml" ContentType="application/vnd.openxmlformats-officedocument.presentationml.tags+xml"/>
  <Override PartName="/ppt/tags/tag5024.xml" ContentType="application/vnd.openxmlformats-officedocument.presentationml.tags+xml"/>
  <Override PartName="/ppt/tags/tag5025.xml" ContentType="application/vnd.openxmlformats-officedocument.presentationml.tags+xml"/>
  <Override PartName="/ppt/tags/tag5026.xml" ContentType="application/vnd.openxmlformats-officedocument.presentationml.tags+xml"/>
  <Override PartName="/ppt/tags/tag5027.xml" ContentType="application/vnd.openxmlformats-officedocument.presentationml.tags+xml"/>
  <Override PartName="/ppt/tags/tag5028.xml" ContentType="application/vnd.openxmlformats-officedocument.presentationml.tags+xml"/>
  <Override PartName="/ppt/tags/tag5029.xml" ContentType="application/vnd.openxmlformats-officedocument.presentationml.tags+xml"/>
  <Override PartName="/ppt/tags/tag5030.xml" ContentType="application/vnd.openxmlformats-officedocument.presentationml.tags+xml"/>
  <Override PartName="/ppt/tags/tag5031.xml" ContentType="application/vnd.openxmlformats-officedocument.presentationml.tags+xml"/>
  <Override PartName="/ppt/tags/tag5032.xml" ContentType="application/vnd.openxmlformats-officedocument.presentationml.tags+xml"/>
  <Override PartName="/ppt/tags/tag5033.xml" ContentType="application/vnd.openxmlformats-officedocument.presentationml.tags+xml"/>
  <Override PartName="/ppt/tags/tag5034.xml" ContentType="application/vnd.openxmlformats-officedocument.presentationml.tags+xml"/>
  <Override PartName="/ppt/tags/tag5035.xml" ContentType="application/vnd.openxmlformats-officedocument.presentationml.tags+xml"/>
  <Override PartName="/ppt/tags/tag5036.xml" ContentType="application/vnd.openxmlformats-officedocument.presentationml.tags+xml"/>
  <Override PartName="/ppt/tags/tag5037.xml" ContentType="application/vnd.openxmlformats-officedocument.presentationml.tags+xml"/>
  <Override PartName="/ppt/tags/tag5038.xml" ContentType="application/vnd.openxmlformats-officedocument.presentationml.tags+xml"/>
  <Override PartName="/ppt/tags/tag5039.xml" ContentType="application/vnd.openxmlformats-officedocument.presentationml.tags+xml"/>
  <Override PartName="/ppt/tags/tag5040.xml" ContentType="application/vnd.openxmlformats-officedocument.presentationml.tags+xml"/>
  <Override PartName="/ppt/tags/tag5041.xml" ContentType="application/vnd.openxmlformats-officedocument.presentationml.tags+xml"/>
  <Override PartName="/ppt/tags/tag5042.xml" ContentType="application/vnd.openxmlformats-officedocument.presentationml.tags+xml"/>
  <Override PartName="/ppt/tags/tag5043.xml" ContentType="application/vnd.openxmlformats-officedocument.presentationml.tags+xml"/>
  <Override PartName="/ppt/tags/tag5044.xml" ContentType="application/vnd.openxmlformats-officedocument.presentationml.tags+xml"/>
  <Override PartName="/ppt/tags/tag5045.xml" ContentType="application/vnd.openxmlformats-officedocument.presentationml.tags+xml"/>
  <Override PartName="/ppt/tags/tag5046.xml" ContentType="application/vnd.openxmlformats-officedocument.presentationml.tags+xml"/>
  <Override PartName="/ppt/tags/tag5047.xml" ContentType="application/vnd.openxmlformats-officedocument.presentationml.tags+xml"/>
  <Override PartName="/ppt/tags/tag5048.xml" ContentType="application/vnd.openxmlformats-officedocument.presentationml.tags+xml"/>
  <Override PartName="/ppt/tags/tag5049.xml" ContentType="application/vnd.openxmlformats-officedocument.presentationml.tags+xml"/>
  <Override PartName="/ppt/tags/tag5050.xml" ContentType="application/vnd.openxmlformats-officedocument.presentationml.tags+xml"/>
  <Override PartName="/ppt/tags/tag5051.xml" ContentType="application/vnd.openxmlformats-officedocument.presentationml.tags+xml"/>
  <Override PartName="/ppt/tags/tag5052.xml" ContentType="application/vnd.openxmlformats-officedocument.presentationml.tags+xml"/>
  <Override PartName="/ppt/tags/tag5053.xml" ContentType="application/vnd.openxmlformats-officedocument.presentationml.tags+xml"/>
  <Override PartName="/ppt/tags/tag5054.xml" ContentType="application/vnd.openxmlformats-officedocument.presentationml.tags+xml"/>
  <Override PartName="/ppt/tags/tag5055.xml" ContentType="application/vnd.openxmlformats-officedocument.presentationml.tags+xml"/>
  <Override PartName="/ppt/tags/tag5056.xml" ContentType="application/vnd.openxmlformats-officedocument.presentationml.tags+xml"/>
  <Override PartName="/ppt/tags/tag5057.xml" ContentType="application/vnd.openxmlformats-officedocument.presentationml.tags+xml"/>
  <Override PartName="/ppt/tags/tag5058.xml" ContentType="application/vnd.openxmlformats-officedocument.presentationml.tags+xml"/>
  <Override PartName="/ppt/tags/tag5059.xml" ContentType="application/vnd.openxmlformats-officedocument.presentationml.tags+xml"/>
  <Override PartName="/ppt/tags/tag5060.xml" ContentType="application/vnd.openxmlformats-officedocument.presentationml.tags+xml"/>
  <Override PartName="/ppt/tags/tag5061.xml" ContentType="application/vnd.openxmlformats-officedocument.presentationml.tags+xml"/>
  <Override PartName="/ppt/tags/tag5062.xml" ContentType="application/vnd.openxmlformats-officedocument.presentationml.tags+xml"/>
  <Override PartName="/ppt/tags/tag5063.xml" ContentType="application/vnd.openxmlformats-officedocument.presentationml.tags+xml"/>
  <Override PartName="/ppt/tags/tag5064.xml" ContentType="application/vnd.openxmlformats-officedocument.presentationml.tags+xml"/>
  <Override PartName="/ppt/tags/tag5065.xml" ContentType="application/vnd.openxmlformats-officedocument.presentationml.tags+xml"/>
  <Override PartName="/ppt/tags/tag5066.xml" ContentType="application/vnd.openxmlformats-officedocument.presentationml.tags+xml"/>
  <Override PartName="/ppt/tags/tag5067.xml" ContentType="application/vnd.openxmlformats-officedocument.presentationml.tags+xml"/>
  <Override PartName="/ppt/tags/tag5068.xml" ContentType="application/vnd.openxmlformats-officedocument.presentationml.tags+xml"/>
  <Override PartName="/ppt/tags/tag5069.xml" ContentType="application/vnd.openxmlformats-officedocument.presentationml.tags+xml"/>
  <Override PartName="/ppt/tags/tag5070.xml" ContentType="application/vnd.openxmlformats-officedocument.presentationml.tags+xml"/>
  <Override PartName="/ppt/tags/tag5071.xml" ContentType="application/vnd.openxmlformats-officedocument.presentationml.tags+xml"/>
  <Override PartName="/ppt/tags/tag5072.xml" ContentType="application/vnd.openxmlformats-officedocument.presentationml.tags+xml"/>
  <Override PartName="/ppt/tags/tag5073.xml" ContentType="application/vnd.openxmlformats-officedocument.presentationml.tags+xml"/>
  <Override PartName="/ppt/tags/tag5074.xml" ContentType="application/vnd.openxmlformats-officedocument.presentationml.tags+xml"/>
  <Override PartName="/ppt/tags/tag5075.xml" ContentType="application/vnd.openxmlformats-officedocument.presentationml.tags+xml"/>
  <Override PartName="/ppt/tags/tag5076.xml" ContentType="application/vnd.openxmlformats-officedocument.presentationml.tags+xml"/>
  <Override PartName="/ppt/tags/tag5077.xml" ContentType="application/vnd.openxmlformats-officedocument.presentationml.tags+xml"/>
  <Override PartName="/ppt/tags/tag5078.xml" ContentType="application/vnd.openxmlformats-officedocument.presentationml.tags+xml"/>
  <Override PartName="/ppt/tags/tag5079.xml" ContentType="application/vnd.openxmlformats-officedocument.presentationml.tags+xml"/>
  <Override PartName="/ppt/tags/tag5080.xml" ContentType="application/vnd.openxmlformats-officedocument.presentationml.tags+xml"/>
  <Override PartName="/ppt/tags/tag5081.xml" ContentType="application/vnd.openxmlformats-officedocument.presentationml.tags+xml"/>
  <Override PartName="/ppt/tags/tag5082.xml" ContentType="application/vnd.openxmlformats-officedocument.presentationml.tags+xml"/>
  <Override PartName="/ppt/tags/tag5083.xml" ContentType="application/vnd.openxmlformats-officedocument.presentationml.tags+xml"/>
  <Override PartName="/ppt/tags/tag5084.xml" ContentType="application/vnd.openxmlformats-officedocument.presentationml.tags+xml"/>
  <Override PartName="/ppt/tags/tag5085.xml" ContentType="application/vnd.openxmlformats-officedocument.presentationml.tags+xml"/>
  <Override PartName="/ppt/tags/tag5086.xml" ContentType="application/vnd.openxmlformats-officedocument.presentationml.tags+xml"/>
  <Override PartName="/ppt/tags/tag5087.xml" ContentType="application/vnd.openxmlformats-officedocument.presentationml.tags+xml"/>
  <Override PartName="/ppt/tags/tag5088.xml" ContentType="application/vnd.openxmlformats-officedocument.presentationml.tags+xml"/>
  <Override PartName="/ppt/tags/tag5089.xml" ContentType="application/vnd.openxmlformats-officedocument.presentationml.tags+xml"/>
  <Override PartName="/ppt/tags/tag5090.xml" ContentType="application/vnd.openxmlformats-officedocument.presentationml.tags+xml"/>
  <Override PartName="/ppt/tags/tag5091.xml" ContentType="application/vnd.openxmlformats-officedocument.presentationml.tags+xml"/>
  <Override PartName="/ppt/tags/tag5092.xml" ContentType="application/vnd.openxmlformats-officedocument.presentationml.tags+xml"/>
  <Override PartName="/ppt/tags/tag5093.xml" ContentType="application/vnd.openxmlformats-officedocument.presentationml.tags+xml"/>
  <Override PartName="/ppt/tags/tag5094.xml" ContentType="application/vnd.openxmlformats-officedocument.presentationml.tags+xml"/>
  <Override PartName="/ppt/tags/tag5095.xml" ContentType="application/vnd.openxmlformats-officedocument.presentationml.tags+xml"/>
  <Override PartName="/ppt/tags/tag5096.xml" ContentType="application/vnd.openxmlformats-officedocument.presentationml.tags+xml"/>
  <Override PartName="/ppt/tags/tag5097.xml" ContentType="application/vnd.openxmlformats-officedocument.presentationml.tags+xml"/>
  <Override PartName="/ppt/tags/tag5098.xml" ContentType="application/vnd.openxmlformats-officedocument.presentationml.tags+xml"/>
  <Override PartName="/ppt/tags/tag5099.xml" ContentType="application/vnd.openxmlformats-officedocument.presentationml.tags+xml"/>
  <Override PartName="/ppt/tags/tag5100.xml" ContentType="application/vnd.openxmlformats-officedocument.presentationml.tags+xml"/>
  <Override PartName="/ppt/tags/tag5101.xml" ContentType="application/vnd.openxmlformats-officedocument.presentationml.tags+xml"/>
  <Override PartName="/ppt/tags/tag5102.xml" ContentType="application/vnd.openxmlformats-officedocument.presentationml.tags+xml"/>
  <Override PartName="/ppt/tags/tag5103.xml" ContentType="application/vnd.openxmlformats-officedocument.presentationml.tags+xml"/>
  <Override PartName="/ppt/tags/tag5104.xml" ContentType="application/vnd.openxmlformats-officedocument.presentationml.tags+xml"/>
  <Override PartName="/ppt/tags/tag5105.xml" ContentType="application/vnd.openxmlformats-officedocument.presentationml.tags+xml"/>
  <Override PartName="/ppt/tags/tag5106.xml" ContentType="application/vnd.openxmlformats-officedocument.presentationml.tags+xml"/>
  <Override PartName="/ppt/tags/tag5107.xml" ContentType="application/vnd.openxmlformats-officedocument.presentationml.tags+xml"/>
  <Override PartName="/ppt/tags/tag5108.xml" ContentType="application/vnd.openxmlformats-officedocument.presentationml.tags+xml"/>
  <Override PartName="/ppt/tags/tag5109.xml" ContentType="application/vnd.openxmlformats-officedocument.presentationml.tags+xml"/>
  <Override PartName="/ppt/tags/tag5110.xml" ContentType="application/vnd.openxmlformats-officedocument.presentationml.tags+xml"/>
  <Override PartName="/ppt/tags/tag5111.xml" ContentType="application/vnd.openxmlformats-officedocument.presentationml.tags+xml"/>
  <Override PartName="/ppt/tags/tag5112.xml" ContentType="application/vnd.openxmlformats-officedocument.presentationml.tags+xml"/>
  <Override PartName="/ppt/tags/tag5113.xml" ContentType="application/vnd.openxmlformats-officedocument.presentationml.tags+xml"/>
  <Override PartName="/ppt/tags/tag5114.xml" ContentType="application/vnd.openxmlformats-officedocument.presentationml.tags+xml"/>
  <Override PartName="/ppt/tags/tag5115.xml" ContentType="application/vnd.openxmlformats-officedocument.presentationml.tags+xml"/>
  <Override PartName="/ppt/tags/tag5116.xml" ContentType="application/vnd.openxmlformats-officedocument.presentationml.tags+xml"/>
  <Override PartName="/ppt/tags/tag5117.xml" ContentType="application/vnd.openxmlformats-officedocument.presentationml.tags+xml"/>
  <Override PartName="/ppt/tags/tag5118.xml" ContentType="application/vnd.openxmlformats-officedocument.presentationml.tags+xml"/>
  <Override PartName="/ppt/tags/tag5119.xml" ContentType="application/vnd.openxmlformats-officedocument.presentationml.tags+xml"/>
  <Override PartName="/ppt/tags/tag5120.xml" ContentType="application/vnd.openxmlformats-officedocument.presentationml.tags+xml"/>
  <Override PartName="/ppt/tags/tag5121.xml" ContentType="application/vnd.openxmlformats-officedocument.presentationml.tags+xml"/>
  <Override PartName="/ppt/tags/tag5122.xml" ContentType="application/vnd.openxmlformats-officedocument.presentationml.tags+xml"/>
  <Override PartName="/ppt/tags/tag5123.xml" ContentType="application/vnd.openxmlformats-officedocument.presentationml.tags+xml"/>
  <Override PartName="/ppt/tags/tag5124.xml" ContentType="application/vnd.openxmlformats-officedocument.presentationml.tags+xml"/>
  <Override PartName="/ppt/tags/tag5125.xml" ContentType="application/vnd.openxmlformats-officedocument.presentationml.tags+xml"/>
  <Override PartName="/ppt/tags/tag5126.xml" ContentType="application/vnd.openxmlformats-officedocument.presentationml.tags+xml"/>
  <Override PartName="/ppt/tags/tag5127.xml" ContentType="application/vnd.openxmlformats-officedocument.presentationml.tags+xml"/>
  <Override PartName="/ppt/tags/tag5128.xml" ContentType="application/vnd.openxmlformats-officedocument.presentationml.tags+xml"/>
  <Override PartName="/ppt/tags/tag5129.xml" ContentType="application/vnd.openxmlformats-officedocument.presentationml.tags+xml"/>
  <Override PartName="/ppt/tags/tag5130.xml" ContentType="application/vnd.openxmlformats-officedocument.presentationml.tags+xml"/>
  <Override PartName="/ppt/tags/tag5131.xml" ContentType="application/vnd.openxmlformats-officedocument.presentationml.tags+xml"/>
  <Override PartName="/ppt/tags/tag5132.xml" ContentType="application/vnd.openxmlformats-officedocument.presentationml.tags+xml"/>
  <Override PartName="/ppt/tags/tag5133.xml" ContentType="application/vnd.openxmlformats-officedocument.presentationml.tags+xml"/>
  <Override PartName="/ppt/tags/tag5134.xml" ContentType="application/vnd.openxmlformats-officedocument.presentationml.tags+xml"/>
  <Override PartName="/ppt/tags/tag5135.xml" ContentType="application/vnd.openxmlformats-officedocument.presentationml.tags+xml"/>
  <Override PartName="/ppt/tags/tag5136.xml" ContentType="application/vnd.openxmlformats-officedocument.presentationml.tags+xml"/>
  <Override PartName="/ppt/tags/tag5137.xml" ContentType="application/vnd.openxmlformats-officedocument.presentationml.tags+xml"/>
  <Override PartName="/ppt/tags/tag5138.xml" ContentType="application/vnd.openxmlformats-officedocument.presentationml.tags+xml"/>
  <Override PartName="/ppt/tags/tag5139.xml" ContentType="application/vnd.openxmlformats-officedocument.presentationml.tags+xml"/>
  <Override PartName="/ppt/tags/tag5140.xml" ContentType="application/vnd.openxmlformats-officedocument.presentationml.tags+xml"/>
  <Override PartName="/ppt/tags/tag5141.xml" ContentType="application/vnd.openxmlformats-officedocument.presentationml.tags+xml"/>
  <Override PartName="/ppt/tags/tag5142.xml" ContentType="application/vnd.openxmlformats-officedocument.presentationml.tags+xml"/>
  <Override PartName="/ppt/tags/tag5143.xml" ContentType="application/vnd.openxmlformats-officedocument.presentationml.tags+xml"/>
  <Override PartName="/ppt/tags/tag5144.xml" ContentType="application/vnd.openxmlformats-officedocument.presentationml.tags+xml"/>
  <Override PartName="/ppt/tags/tag5145.xml" ContentType="application/vnd.openxmlformats-officedocument.presentationml.tags+xml"/>
  <Override PartName="/ppt/tags/tag5146.xml" ContentType="application/vnd.openxmlformats-officedocument.presentationml.tags+xml"/>
  <Override PartName="/ppt/tags/tag5147.xml" ContentType="application/vnd.openxmlformats-officedocument.presentationml.tags+xml"/>
  <Override PartName="/ppt/tags/tag5148.xml" ContentType="application/vnd.openxmlformats-officedocument.presentationml.tags+xml"/>
  <Override PartName="/ppt/tags/tag5149.xml" ContentType="application/vnd.openxmlformats-officedocument.presentationml.tags+xml"/>
  <Override PartName="/ppt/tags/tag5150.xml" ContentType="application/vnd.openxmlformats-officedocument.presentationml.tags+xml"/>
  <Override PartName="/ppt/tags/tag5151.xml" ContentType="application/vnd.openxmlformats-officedocument.presentationml.tags+xml"/>
  <Override PartName="/ppt/tags/tag5152.xml" ContentType="application/vnd.openxmlformats-officedocument.presentationml.tags+xml"/>
  <Override PartName="/ppt/tags/tag5153.xml" ContentType="application/vnd.openxmlformats-officedocument.presentationml.tags+xml"/>
  <Override PartName="/ppt/tags/tag5154.xml" ContentType="application/vnd.openxmlformats-officedocument.presentationml.tags+xml"/>
  <Override PartName="/ppt/tags/tag5155.xml" ContentType="application/vnd.openxmlformats-officedocument.presentationml.tags+xml"/>
  <Override PartName="/ppt/tags/tag5156.xml" ContentType="application/vnd.openxmlformats-officedocument.presentationml.tags+xml"/>
  <Override PartName="/ppt/tags/tag5157.xml" ContentType="application/vnd.openxmlformats-officedocument.presentationml.tags+xml"/>
  <Override PartName="/ppt/tags/tag5158.xml" ContentType="application/vnd.openxmlformats-officedocument.presentationml.tags+xml"/>
  <Override PartName="/ppt/tags/tag5159.xml" ContentType="application/vnd.openxmlformats-officedocument.presentationml.tags+xml"/>
  <Override PartName="/ppt/tags/tag5160.xml" ContentType="application/vnd.openxmlformats-officedocument.presentationml.tags+xml"/>
  <Override PartName="/ppt/tags/tag5161.xml" ContentType="application/vnd.openxmlformats-officedocument.presentationml.tags+xml"/>
  <Override PartName="/ppt/tags/tag5162.xml" ContentType="application/vnd.openxmlformats-officedocument.presentationml.tags+xml"/>
  <Override PartName="/ppt/tags/tag5163.xml" ContentType="application/vnd.openxmlformats-officedocument.presentationml.tags+xml"/>
  <Override PartName="/ppt/tags/tag5164.xml" ContentType="application/vnd.openxmlformats-officedocument.presentationml.tags+xml"/>
  <Override PartName="/ppt/tags/tag5165.xml" ContentType="application/vnd.openxmlformats-officedocument.presentationml.tags+xml"/>
  <Override PartName="/ppt/tags/tag5166.xml" ContentType="application/vnd.openxmlformats-officedocument.presentationml.tags+xml"/>
  <Override PartName="/ppt/tags/tag5167.xml" ContentType="application/vnd.openxmlformats-officedocument.presentationml.tags+xml"/>
  <Override PartName="/ppt/tags/tag5168.xml" ContentType="application/vnd.openxmlformats-officedocument.presentationml.tags+xml"/>
  <Override PartName="/ppt/tags/tag5169.xml" ContentType="application/vnd.openxmlformats-officedocument.presentationml.tags+xml"/>
  <Override PartName="/ppt/tags/tag5170.xml" ContentType="application/vnd.openxmlformats-officedocument.presentationml.tags+xml"/>
  <Override PartName="/ppt/tags/tag5171.xml" ContentType="application/vnd.openxmlformats-officedocument.presentationml.tags+xml"/>
  <Override PartName="/ppt/tags/tag5172.xml" ContentType="application/vnd.openxmlformats-officedocument.presentationml.tags+xml"/>
  <Override PartName="/ppt/tags/tag5173.xml" ContentType="application/vnd.openxmlformats-officedocument.presentationml.tags+xml"/>
  <Override PartName="/ppt/tags/tag5174.xml" ContentType="application/vnd.openxmlformats-officedocument.presentationml.tags+xml"/>
  <Override PartName="/ppt/tags/tag5175.xml" ContentType="application/vnd.openxmlformats-officedocument.presentationml.tags+xml"/>
  <Override PartName="/ppt/tags/tag5176.xml" ContentType="application/vnd.openxmlformats-officedocument.presentationml.tags+xml"/>
  <Override PartName="/ppt/tags/tag5177.xml" ContentType="application/vnd.openxmlformats-officedocument.presentationml.tags+xml"/>
  <Override PartName="/ppt/tags/tag5178.xml" ContentType="application/vnd.openxmlformats-officedocument.presentationml.tags+xml"/>
  <Override PartName="/ppt/tags/tag5179.xml" ContentType="application/vnd.openxmlformats-officedocument.presentationml.tags+xml"/>
  <Override PartName="/ppt/tags/tag5180.xml" ContentType="application/vnd.openxmlformats-officedocument.presentationml.tags+xml"/>
  <Override PartName="/ppt/tags/tag5181.xml" ContentType="application/vnd.openxmlformats-officedocument.presentationml.tags+xml"/>
  <Override PartName="/ppt/tags/tag5182.xml" ContentType="application/vnd.openxmlformats-officedocument.presentationml.tags+xml"/>
  <Override PartName="/ppt/tags/tag5183.xml" ContentType="application/vnd.openxmlformats-officedocument.presentationml.tags+xml"/>
  <Override PartName="/ppt/tags/tag5184.xml" ContentType="application/vnd.openxmlformats-officedocument.presentationml.tags+xml"/>
  <Override PartName="/ppt/tags/tag5185.xml" ContentType="application/vnd.openxmlformats-officedocument.presentationml.tags+xml"/>
  <Override PartName="/ppt/tags/tag5186.xml" ContentType="application/vnd.openxmlformats-officedocument.presentationml.tags+xml"/>
  <Override PartName="/ppt/tags/tag5187.xml" ContentType="application/vnd.openxmlformats-officedocument.presentationml.tags+xml"/>
  <Override PartName="/ppt/tags/tag5188.xml" ContentType="application/vnd.openxmlformats-officedocument.presentationml.tags+xml"/>
  <Override PartName="/ppt/tags/tag5189.xml" ContentType="application/vnd.openxmlformats-officedocument.presentationml.tags+xml"/>
  <Override PartName="/ppt/tags/tag5190.xml" ContentType="application/vnd.openxmlformats-officedocument.presentationml.tags+xml"/>
  <Override PartName="/ppt/tags/tag5191.xml" ContentType="application/vnd.openxmlformats-officedocument.presentationml.tags+xml"/>
  <Override PartName="/ppt/tags/tag5192.xml" ContentType="application/vnd.openxmlformats-officedocument.presentationml.tags+xml"/>
  <Override PartName="/ppt/tags/tag5193.xml" ContentType="application/vnd.openxmlformats-officedocument.presentationml.tags+xml"/>
  <Override PartName="/ppt/tags/tag5194.xml" ContentType="application/vnd.openxmlformats-officedocument.presentationml.tags+xml"/>
  <Override PartName="/ppt/tags/tag5195.xml" ContentType="application/vnd.openxmlformats-officedocument.presentationml.tags+xml"/>
  <Override PartName="/ppt/tags/tag5196.xml" ContentType="application/vnd.openxmlformats-officedocument.presentationml.tags+xml"/>
  <Override PartName="/ppt/notesSlides/notesSlide11.xml" ContentType="application/vnd.openxmlformats-officedocument.presentationml.notesSlide+xml"/>
  <Override PartName="/ppt/theme/themeOverride44.xml" ContentType="application/vnd.openxmlformats-officedocument.themeOverride+xml"/>
  <Override PartName="/ppt/tags/tag5197.xml" ContentType="application/vnd.openxmlformats-officedocument.presentationml.tags+xml"/>
  <Override PartName="/ppt/tags/tag5198.xml" ContentType="application/vnd.openxmlformats-officedocument.presentationml.tags+xml"/>
  <Override PartName="/ppt/tags/tag5199.xml" ContentType="application/vnd.openxmlformats-officedocument.presentationml.tags+xml"/>
  <Override PartName="/ppt/tags/tag5200.xml" ContentType="application/vnd.openxmlformats-officedocument.presentationml.tags+xml"/>
  <Override PartName="/ppt/tags/tag5201.xml" ContentType="application/vnd.openxmlformats-officedocument.presentationml.tags+xml"/>
  <Override PartName="/ppt/tags/tag5202.xml" ContentType="application/vnd.openxmlformats-officedocument.presentationml.tags+xml"/>
  <Override PartName="/ppt/tags/tag5203.xml" ContentType="application/vnd.openxmlformats-officedocument.presentationml.tags+xml"/>
  <Override PartName="/ppt/tags/tag5204.xml" ContentType="application/vnd.openxmlformats-officedocument.presentationml.tags+xml"/>
  <Override PartName="/ppt/tags/tag5205.xml" ContentType="application/vnd.openxmlformats-officedocument.presentationml.tags+xml"/>
  <Override PartName="/ppt/tags/tag5206.xml" ContentType="application/vnd.openxmlformats-officedocument.presentationml.tags+xml"/>
  <Override PartName="/ppt/tags/tag5207.xml" ContentType="application/vnd.openxmlformats-officedocument.presentationml.tags+xml"/>
  <Override PartName="/ppt/tags/tag5208.xml" ContentType="application/vnd.openxmlformats-officedocument.presentationml.tags+xml"/>
  <Override PartName="/ppt/tags/tag5209.xml" ContentType="application/vnd.openxmlformats-officedocument.presentationml.tags+xml"/>
  <Override PartName="/ppt/tags/tag5210.xml" ContentType="application/vnd.openxmlformats-officedocument.presentationml.tags+xml"/>
  <Override PartName="/ppt/tags/tag5211.xml" ContentType="application/vnd.openxmlformats-officedocument.presentationml.tags+xml"/>
  <Override PartName="/ppt/tags/tag5212.xml" ContentType="application/vnd.openxmlformats-officedocument.presentationml.tags+xml"/>
  <Override PartName="/ppt/tags/tag5213.xml" ContentType="application/vnd.openxmlformats-officedocument.presentationml.tags+xml"/>
  <Override PartName="/ppt/tags/tag5214.xml" ContentType="application/vnd.openxmlformats-officedocument.presentationml.tags+xml"/>
  <Override PartName="/ppt/tags/tag5215.xml" ContentType="application/vnd.openxmlformats-officedocument.presentationml.tags+xml"/>
  <Override PartName="/ppt/tags/tag5216.xml" ContentType="application/vnd.openxmlformats-officedocument.presentationml.tags+xml"/>
  <Override PartName="/ppt/tags/tag5217.xml" ContentType="application/vnd.openxmlformats-officedocument.presentationml.tags+xml"/>
  <Override PartName="/ppt/tags/tag5218.xml" ContentType="application/vnd.openxmlformats-officedocument.presentationml.tags+xml"/>
  <Override PartName="/ppt/tags/tag5219.xml" ContentType="application/vnd.openxmlformats-officedocument.presentationml.tags+xml"/>
  <Override PartName="/ppt/tags/tag5220.xml" ContentType="application/vnd.openxmlformats-officedocument.presentationml.tags+xml"/>
  <Override PartName="/ppt/tags/tag5221.xml" ContentType="application/vnd.openxmlformats-officedocument.presentationml.tags+xml"/>
  <Override PartName="/ppt/tags/tag5222.xml" ContentType="application/vnd.openxmlformats-officedocument.presentationml.tags+xml"/>
  <Override PartName="/ppt/tags/tag5223.xml" ContentType="application/vnd.openxmlformats-officedocument.presentationml.tags+xml"/>
  <Override PartName="/ppt/tags/tag5224.xml" ContentType="application/vnd.openxmlformats-officedocument.presentationml.tags+xml"/>
  <Override PartName="/ppt/tags/tag5225.xml" ContentType="application/vnd.openxmlformats-officedocument.presentationml.tags+xml"/>
  <Override PartName="/ppt/tags/tag5226.xml" ContentType="application/vnd.openxmlformats-officedocument.presentationml.tags+xml"/>
  <Override PartName="/ppt/tags/tag5227.xml" ContentType="application/vnd.openxmlformats-officedocument.presentationml.tags+xml"/>
  <Override PartName="/ppt/tags/tag5228.xml" ContentType="application/vnd.openxmlformats-officedocument.presentationml.tags+xml"/>
  <Override PartName="/ppt/tags/tag5229.xml" ContentType="application/vnd.openxmlformats-officedocument.presentationml.tags+xml"/>
  <Override PartName="/ppt/tags/tag5230.xml" ContentType="application/vnd.openxmlformats-officedocument.presentationml.tags+xml"/>
  <Override PartName="/ppt/tags/tag5231.xml" ContentType="application/vnd.openxmlformats-officedocument.presentationml.tags+xml"/>
  <Override PartName="/ppt/tags/tag5232.xml" ContentType="application/vnd.openxmlformats-officedocument.presentationml.tags+xml"/>
  <Override PartName="/ppt/tags/tag5233.xml" ContentType="application/vnd.openxmlformats-officedocument.presentationml.tags+xml"/>
  <Override PartName="/ppt/tags/tag5234.xml" ContentType="application/vnd.openxmlformats-officedocument.presentationml.tags+xml"/>
  <Override PartName="/ppt/tags/tag5235.xml" ContentType="application/vnd.openxmlformats-officedocument.presentationml.tags+xml"/>
  <Override PartName="/ppt/tags/tag5236.xml" ContentType="application/vnd.openxmlformats-officedocument.presentationml.tags+xml"/>
  <Override PartName="/ppt/tags/tag5237.xml" ContentType="application/vnd.openxmlformats-officedocument.presentationml.tags+xml"/>
  <Override PartName="/ppt/tags/tag5238.xml" ContentType="application/vnd.openxmlformats-officedocument.presentationml.tags+xml"/>
  <Override PartName="/ppt/tags/tag5239.xml" ContentType="application/vnd.openxmlformats-officedocument.presentationml.tags+xml"/>
  <Override PartName="/ppt/tags/tag5240.xml" ContentType="application/vnd.openxmlformats-officedocument.presentationml.tags+xml"/>
  <Override PartName="/ppt/tags/tag5241.xml" ContentType="application/vnd.openxmlformats-officedocument.presentationml.tags+xml"/>
  <Override PartName="/ppt/tags/tag5242.xml" ContentType="application/vnd.openxmlformats-officedocument.presentationml.tags+xml"/>
  <Override PartName="/ppt/tags/tag5243.xml" ContentType="application/vnd.openxmlformats-officedocument.presentationml.tags+xml"/>
  <Override PartName="/ppt/tags/tag5244.xml" ContentType="application/vnd.openxmlformats-officedocument.presentationml.tags+xml"/>
  <Override PartName="/ppt/tags/tag5245.xml" ContentType="application/vnd.openxmlformats-officedocument.presentationml.tags+xml"/>
  <Override PartName="/ppt/tags/tag5246.xml" ContentType="application/vnd.openxmlformats-officedocument.presentationml.tags+xml"/>
  <Override PartName="/ppt/tags/tag5247.xml" ContentType="application/vnd.openxmlformats-officedocument.presentationml.tags+xml"/>
  <Override PartName="/ppt/tags/tag5248.xml" ContentType="application/vnd.openxmlformats-officedocument.presentationml.tags+xml"/>
  <Override PartName="/ppt/tags/tag5249.xml" ContentType="application/vnd.openxmlformats-officedocument.presentationml.tags+xml"/>
  <Override PartName="/ppt/tags/tag5250.xml" ContentType="application/vnd.openxmlformats-officedocument.presentationml.tags+xml"/>
  <Override PartName="/ppt/tags/tag5251.xml" ContentType="application/vnd.openxmlformats-officedocument.presentationml.tags+xml"/>
  <Override PartName="/ppt/tags/tag5252.xml" ContentType="application/vnd.openxmlformats-officedocument.presentationml.tags+xml"/>
  <Override PartName="/ppt/tags/tag5253.xml" ContentType="application/vnd.openxmlformats-officedocument.presentationml.tags+xml"/>
  <Override PartName="/ppt/tags/tag5254.xml" ContentType="application/vnd.openxmlformats-officedocument.presentationml.tags+xml"/>
  <Override PartName="/ppt/tags/tag5255.xml" ContentType="application/vnd.openxmlformats-officedocument.presentationml.tags+xml"/>
  <Override PartName="/ppt/tags/tag5256.xml" ContentType="application/vnd.openxmlformats-officedocument.presentationml.tags+xml"/>
  <Override PartName="/ppt/tags/tag5257.xml" ContentType="application/vnd.openxmlformats-officedocument.presentationml.tags+xml"/>
  <Override PartName="/ppt/tags/tag5258.xml" ContentType="application/vnd.openxmlformats-officedocument.presentationml.tags+xml"/>
  <Override PartName="/ppt/tags/tag5259.xml" ContentType="application/vnd.openxmlformats-officedocument.presentationml.tags+xml"/>
  <Override PartName="/ppt/tags/tag5260.xml" ContentType="application/vnd.openxmlformats-officedocument.presentationml.tags+xml"/>
  <Override PartName="/ppt/tags/tag5261.xml" ContentType="application/vnd.openxmlformats-officedocument.presentationml.tags+xml"/>
  <Override PartName="/ppt/tags/tag5262.xml" ContentType="application/vnd.openxmlformats-officedocument.presentationml.tags+xml"/>
  <Override PartName="/ppt/tags/tag5263.xml" ContentType="application/vnd.openxmlformats-officedocument.presentationml.tags+xml"/>
  <Override PartName="/ppt/tags/tag5264.xml" ContentType="application/vnd.openxmlformats-officedocument.presentationml.tags+xml"/>
  <Override PartName="/ppt/tags/tag5265.xml" ContentType="application/vnd.openxmlformats-officedocument.presentationml.tags+xml"/>
  <Override PartName="/ppt/tags/tag5266.xml" ContentType="application/vnd.openxmlformats-officedocument.presentationml.tags+xml"/>
  <Override PartName="/ppt/tags/tag5267.xml" ContentType="application/vnd.openxmlformats-officedocument.presentationml.tags+xml"/>
  <Override PartName="/ppt/tags/tag5268.xml" ContentType="application/vnd.openxmlformats-officedocument.presentationml.tags+xml"/>
  <Override PartName="/ppt/tags/tag5269.xml" ContentType="application/vnd.openxmlformats-officedocument.presentationml.tags+xml"/>
  <Override PartName="/ppt/tags/tag5270.xml" ContentType="application/vnd.openxmlformats-officedocument.presentationml.tags+xml"/>
  <Override PartName="/ppt/tags/tag5271.xml" ContentType="application/vnd.openxmlformats-officedocument.presentationml.tags+xml"/>
  <Override PartName="/ppt/tags/tag5272.xml" ContentType="application/vnd.openxmlformats-officedocument.presentationml.tags+xml"/>
  <Override PartName="/ppt/tags/tag5273.xml" ContentType="application/vnd.openxmlformats-officedocument.presentationml.tags+xml"/>
  <Override PartName="/ppt/tags/tag5274.xml" ContentType="application/vnd.openxmlformats-officedocument.presentationml.tags+xml"/>
  <Override PartName="/ppt/tags/tag5275.xml" ContentType="application/vnd.openxmlformats-officedocument.presentationml.tags+xml"/>
  <Override PartName="/ppt/tags/tag5276.xml" ContentType="application/vnd.openxmlformats-officedocument.presentationml.tags+xml"/>
  <Override PartName="/ppt/tags/tag5277.xml" ContentType="application/vnd.openxmlformats-officedocument.presentationml.tags+xml"/>
  <Override PartName="/ppt/tags/tag5278.xml" ContentType="application/vnd.openxmlformats-officedocument.presentationml.tags+xml"/>
  <Override PartName="/ppt/tags/tag5279.xml" ContentType="application/vnd.openxmlformats-officedocument.presentationml.tags+xml"/>
  <Override PartName="/ppt/tags/tag5280.xml" ContentType="application/vnd.openxmlformats-officedocument.presentationml.tags+xml"/>
  <Override PartName="/ppt/tags/tag5281.xml" ContentType="application/vnd.openxmlformats-officedocument.presentationml.tags+xml"/>
  <Override PartName="/ppt/tags/tag5282.xml" ContentType="application/vnd.openxmlformats-officedocument.presentationml.tags+xml"/>
  <Override PartName="/ppt/tags/tag5283.xml" ContentType="application/vnd.openxmlformats-officedocument.presentationml.tags+xml"/>
  <Override PartName="/ppt/tags/tag5284.xml" ContentType="application/vnd.openxmlformats-officedocument.presentationml.tags+xml"/>
  <Override PartName="/ppt/tags/tag5285.xml" ContentType="application/vnd.openxmlformats-officedocument.presentationml.tags+xml"/>
  <Override PartName="/ppt/tags/tag5286.xml" ContentType="application/vnd.openxmlformats-officedocument.presentationml.tags+xml"/>
  <Override PartName="/ppt/tags/tag5287.xml" ContentType="application/vnd.openxmlformats-officedocument.presentationml.tags+xml"/>
  <Override PartName="/ppt/tags/tag5288.xml" ContentType="application/vnd.openxmlformats-officedocument.presentationml.tags+xml"/>
  <Override PartName="/ppt/tags/tag5289.xml" ContentType="application/vnd.openxmlformats-officedocument.presentationml.tags+xml"/>
  <Override PartName="/ppt/tags/tag5290.xml" ContentType="application/vnd.openxmlformats-officedocument.presentationml.tags+xml"/>
  <Override PartName="/ppt/tags/tag5291.xml" ContentType="application/vnd.openxmlformats-officedocument.presentationml.tags+xml"/>
  <Override PartName="/ppt/tags/tag5292.xml" ContentType="application/vnd.openxmlformats-officedocument.presentationml.tags+xml"/>
  <Override PartName="/ppt/tags/tag5293.xml" ContentType="application/vnd.openxmlformats-officedocument.presentationml.tags+xml"/>
  <Override PartName="/ppt/tags/tag5294.xml" ContentType="application/vnd.openxmlformats-officedocument.presentationml.tags+xml"/>
  <Override PartName="/ppt/tags/tag5295.xml" ContentType="application/vnd.openxmlformats-officedocument.presentationml.tags+xml"/>
  <Override PartName="/ppt/tags/tag5296.xml" ContentType="application/vnd.openxmlformats-officedocument.presentationml.tags+xml"/>
  <Override PartName="/ppt/tags/tag5297.xml" ContentType="application/vnd.openxmlformats-officedocument.presentationml.tags+xml"/>
  <Override PartName="/ppt/tags/tag5298.xml" ContentType="application/vnd.openxmlformats-officedocument.presentationml.tags+xml"/>
  <Override PartName="/ppt/tags/tag5299.xml" ContentType="application/vnd.openxmlformats-officedocument.presentationml.tags+xml"/>
  <Override PartName="/ppt/tags/tag5300.xml" ContentType="application/vnd.openxmlformats-officedocument.presentationml.tags+xml"/>
  <Override PartName="/ppt/tags/tag5301.xml" ContentType="application/vnd.openxmlformats-officedocument.presentationml.tags+xml"/>
  <Override PartName="/ppt/tags/tag5302.xml" ContentType="application/vnd.openxmlformats-officedocument.presentationml.tags+xml"/>
  <Override PartName="/ppt/tags/tag5303.xml" ContentType="application/vnd.openxmlformats-officedocument.presentationml.tags+xml"/>
  <Override PartName="/ppt/tags/tag5304.xml" ContentType="application/vnd.openxmlformats-officedocument.presentationml.tags+xml"/>
  <Override PartName="/ppt/tags/tag5305.xml" ContentType="application/vnd.openxmlformats-officedocument.presentationml.tags+xml"/>
  <Override PartName="/ppt/tags/tag5306.xml" ContentType="application/vnd.openxmlformats-officedocument.presentationml.tags+xml"/>
  <Override PartName="/ppt/tags/tag5307.xml" ContentType="application/vnd.openxmlformats-officedocument.presentationml.tags+xml"/>
  <Override PartName="/ppt/tags/tag5308.xml" ContentType="application/vnd.openxmlformats-officedocument.presentationml.tags+xml"/>
  <Override PartName="/ppt/tags/tag5309.xml" ContentType="application/vnd.openxmlformats-officedocument.presentationml.tags+xml"/>
  <Override PartName="/ppt/tags/tag5310.xml" ContentType="application/vnd.openxmlformats-officedocument.presentationml.tags+xml"/>
  <Override PartName="/ppt/tags/tag5311.xml" ContentType="application/vnd.openxmlformats-officedocument.presentationml.tags+xml"/>
  <Override PartName="/ppt/tags/tag5312.xml" ContentType="application/vnd.openxmlformats-officedocument.presentationml.tags+xml"/>
  <Override PartName="/ppt/tags/tag5313.xml" ContentType="application/vnd.openxmlformats-officedocument.presentationml.tags+xml"/>
  <Override PartName="/ppt/tags/tag5314.xml" ContentType="application/vnd.openxmlformats-officedocument.presentationml.tags+xml"/>
  <Override PartName="/ppt/tags/tag5315.xml" ContentType="application/vnd.openxmlformats-officedocument.presentationml.tags+xml"/>
  <Override PartName="/ppt/tags/tag5316.xml" ContentType="application/vnd.openxmlformats-officedocument.presentationml.tags+xml"/>
  <Override PartName="/ppt/tags/tag5317.xml" ContentType="application/vnd.openxmlformats-officedocument.presentationml.tags+xml"/>
  <Override PartName="/ppt/tags/tag5318.xml" ContentType="application/vnd.openxmlformats-officedocument.presentationml.tags+xml"/>
  <Override PartName="/ppt/tags/tag5319.xml" ContentType="application/vnd.openxmlformats-officedocument.presentationml.tags+xml"/>
  <Override PartName="/ppt/tags/tag5320.xml" ContentType="application/vnd.openxmlformats-officedocument.presentationml.tags+xml"/>
  <Override PartName="/ppt/tags/tag5321.xml" ContentType="application/vnd.openxmlformats-officedocument.presentationml.tags+xml"/>
  <Override PartName="/ppt/tags/tag5322.xml" ContentType="application/vnd.openxmlformats-officedocument.presentationml.tags+xml"/>
  <Override PartName="/ppt/tags/tag5323.xml" ContentType="application/vnd.openxmlformats-officedocument.presentationml.tags+xml"/>
  <Override PartName="/ppt/tags/tag5324.xml" ContentType="application/vnd.openxmlformats-officedocument.presentationml.tags+xml"/>
  <Override PartName="/ppt/tags/tag5325.xml" ContentType="application/vnd.openxmlformats-officedocument.presentationml.tags+xml"/>
  <Override PartName="/ppt/tags/tag5326.xml" ContentType="application/vnd.openxmlformats-officedocument.presentationml.tags+xml"/>
  <Override PartName="/ppt/tags/tag5327.xml" ContentType="application/vnd.openxmlformats-officedocument.presentationml.tags+xml"/>
  <Override PartName="/ppt/tags/tag5328.xml" ContentType="application/vnd.openxmlformats-officedocument.presentationml.tags+xml"/>
  <Override PartName="/ppt/tags/tag5329.xml" ContentType="application/vnd.openxmlformats-officedocument.presentationml.tags+xml"/>
  <Override PartName="/ppt/tags/tag5330.xml" ContentType="application/vnd.openxmlformats-officedocument.presentationml.tags+xml"/>
  <Override PartName="/ppt/tags/tag5331.xml" ContentType="application/vnd.openxmlformats-officedocument.presentationml.tags+xml"/>
  <Override PartName="/ppt/tags/tag5332.xml" ContentType="application/vnd.openxmlformats-officedocument.presentationml.tags+xml"/>
  <Override PartName="/ppt/tags/tag5333.xml" ContentType="application/vnd.openxmlformats-officedocument.presentationml.tags+xml"/>
  <Override PartName="/ppt/tags/tag5334.xml" ContentType="application/vnd.openxmlformats-officedocument.presentationml.tags+xml"/>
  <Override PartName="/ppt/tags/tag5335.xml" ContentType="application/vnd.openxmlformats-officedocument.presentationml.tags+xml"/>
  <Override PartName="/ppt/tags/tag5336.xml" ContentType="application/vnd.openxmlformats-officedocument.presentationml.tags+xml"/>
  <Override PartName="/ppt/tags/tag5337.xml" ContentType="application/vnd.openxmlformats-officedocument.presentationml.tags+xml"/>
  <Override PartName="/ppt/tags/tag5338.xml" ContentType="application/vnd.openxmlformats-officedocument.presentationml.tags+xml"/>
  <Override PartName="/ppt/tags/tag5339.xml" ContentType="application/vnd.openxmlformats-officedocument.presentationml.tags+xml"/>
  <Override PartName="/ppt/tags/tag5340.xml" ContentType="application/vnd.openxmlformats-officedocument.presentationml.tags+xml"/>
  <Override PartName="/ppt/tags/tag5341.xml" ContentType="application/vnd.openxmlformats-officedocument.presentationml.tags+xml"/>
  <Override PartName="/ppt/tags/tag5342.xml" ContentType="application/vnd.openxmlformats-officedocument.presentationml.tags+xml"/>
  <Override PartName="/ppt/tags/tag5343.xml" ContentType="application/vnd.openxmlformats-officedocument.presentationml.tags+xml"/>
  <Override PartName="/ppt/tags/tag5344.xml" ContentType="application/vnd.openxmlformats-officedocument.presentationml.tags+xml"/>
  <Override PartName="/ppt/tags/tag5345.xml" ContentType="application/vnd.openxmlformats-officedocument.presentationml.tags+xml"/>
  <Override PartName="/ppt/tags/tag5346.xml" ContentType="application/vnd.openxmlformats-officedocument.presentationml.tags+xml"/>
  <Override PartName="/ppt/tags/tag5347.xml" ContentType="application/vnd.openxmlformats-officedocument.presentationml.tags+xml"/>
  <Override PartName="/ppt/tags/tag5348.xml" ContentType="application/vnd.openxmlformats-officedocument.presentationml.tags+xml"/>
  <Override PartName="/ppt/tags/tag5349.xml" ContentType="application/vnd.openxmlformats-officedocument.presentationml.tags+xml"/>
  <Override PartName="/ppt/tags/tag5350.xml" ContentType="application/vnd.openxmlformats-officedocument.presentationml.tags+xml"/>
  <Override PartName="/ppt/tags/tag5351.xml" ContentType="application/vnd.openxmlformats-officedocument.presentationml.tags+xml"/>
  <Override PartName="/ppt/tags/tag5352.xml" ContentType="application/vnd.openxmlformats-officedocument.presentationml.tags+xml"/>
  <Override PartName="/ppt/tags/tag5353.xml" ContentType="application/vnd.openxmlformats-officedocument.presentationml.tags+xml"/>
  <Override PartName="/ppt/tags/tag5354.xml" ContentType="application/vnd.openxmlformats-officedocument.presentationml.tags+xml"/>
  <Override PartName="/ppt/tags/tag5355.xml" ContentType="application/vnd.openxmlformats-officedocument.presentationml.tags+xml"/>
  <Override PartName="/ppt/tags/tag5356.xml" ContentType="application/vnd.openxmlformats-officedocument.presentationml.tags+xml"/>
  <Override PartName="/ppt/tags/tag5357.xml" ContentType="application/vnd.openxmlformats-officedocument.presentationml.tags+xml"/>
  <Override PartName="/ppt/tags/tag5358.xml" ContentType="application/vnd.openxmlformats-officedocument.presentationml.tags+xml"/>
  <Override PartName="/ppt/tags/tag5359.xml" ContentType="application/vnd.openxmlformats-officedocument.presentationml.tags+xml"/>
  <Override PartName="/ppt/tags/tag5360.xml" ContentType="application/vnd.openxmlformats-officedocument.presentationml.tags+xml"/>
  <Override PartName="/ppt/tags/tag5361.xml" ContentType="application/vnd.openxmlformats-officedocument.presentationml.tags+xml"/>
  <Override PartName="/ppt/tags/tag5362.xml" ContentType="application/vnd.openxmlformats-officedocument.presentationml.tags+xml"/>
  <Override PartName="/ppt/tags/tag5363.xml" ContentType="application/vnd.openxmlformats-officedocument.presentationml.tags+xml"/>
  <Override PartName="/ppt/tags/tag5364.xml" ContentType="application/vnd.openxmlformats-officedocument.presentationml.tags+xml"/>
  <Override PartName="/ppt/tags/tag5365.xml" ContentType="application/vnd.openxmlformats-officedocument.presentationml.tags+xml"/>
  <Override PartName="/ppt/tags/tag5366.xml" ContentType="application/vnd.openxmlformats-officedocument.presentationml.tags+xml"/>
  <Override PartName="/ppt/tags/tag5367.xml" ContentType="application/vnd.openxmlformats-officedocument.presentationml.tags+xml"/>
  <Override PartName="/ppt/tags/tag5368.xml" ContentType="application/vnd.openxmlformats-officedocument.presentationml.tags+xml"/>
  <Override PartName="/ppt/tags/tag5369.xml" ContentType="application/vnd.openxmlformats-officedocument.presentationml.tags+xml"/>
  <Override PartName="/ppt/tags/tag5370.xml" ContentType="application/vnd.openxmlformats-officedocument.presentationml.tags+xml"/>
  <Override PartName="/ppt/tags/tag5371.xml" ContentType="application/vnd.openxmlformats-officedocument.presentationml.tags+xml"/>
  <Override PartName="/ppt/tags/tag5372.xml" ContentType="application/vnd.openxmlformats-officedocument.presentationml.tags+xml"/>
  <Override PartName="/ppt/tags/tag5373.xml" ContentType="application/vnd.openxmlformats-officedocument.presentationml.tags+xml"/>
  <Override PartName="/ppt/tags/tag5374.xml" ContentType="application/vnd.openxmlformats-officedocument.presentationml.tags+xml"/>
  <Override PartName="/ppt/tags/tag5375.xml" ContentType="application/vnd.openxmlformats-officedocument.presentationml.tags+xml"/>
  <Override PartName="/ppt/tags/tag5376.xml" ContentType="application/vnd.openxmlformats-officedocument.presentationml.tags+xml"/>
  <Override PartName="/ppt/tags/tag5377.xml" ContentType="application/vnd.openxmlformats-officedocument.presentationml.tags+xml"/>
  <Override PartName="/ppt/tags/tag5378.xml" ContentType="application/vnd.openxmlformats-officedocument.presentationml.tags+xml"/>
  <Override PartName="/ppt/tags/tag5379.xml" ContentType="application/vnd.openxmlformats-officedocument.presentationml.tags+xml"/>
  <Override PartName="/ppt/tags/tag5380.xml" ContentType="application/vnd.openxmlformats-officedocument.presentationml.tags+xml"/>
  <Override PartName="/ppt/tags/tag5381.xml" ContentType="application/vnd.openxmlformats-officedocument.presentationml.tags+xml"/>
  <Override PartName="/ppt/tags/tag5382.xml" ContentType="application/vnd.openxmlformats-officedocument.presentationml.tags+xml"/>
  <Override PartName="/ppt/tags/tag5383.xml" ContentType="application/vnd.openxmlformats-officedocument.presentationml.tags+xml"/>
  <Override PartName="/ppt/tags/tag5384.xml" ContentType="application/vnd.openxmlformats-officedocument.presentationml.tags+xml"/>
  <Override PartName="/ppt/tags/tag5385.xml" ContentType="application/vnd.openxmlformats-officedocument.presentationml.tags+xml"/>
  <Override PartName="/ppt/tags/tag5386.xml" ContentType="application/vnd.openxmlformats-officedocument.presentationml.tags+xml"/>
  <Override PartName="/ppt/tags/tag5387.xml" ContentType="application/vnd.openxmlformats-officedocument.presentationml.tags+xml"/>
  <Override PartName="/ppt/tags/tag5388.xml" ContentType="application/vnd.openxmlformats-officedocument.presentationml.tags+xml"/>
  <Override PartName="/ppt/tags/tag5389.xml" ContentType="application/vnd.openxmlformats-officedocument.presentationml.tags+xml"/>
  <Override PartName="/ppt/tags/tag5390.xml" ContentType="application/vnd.openxmlformats-officedocument.presentationml.tags+xml"/>
  <Override PartName="/ppt/tags/tag5391.xml" ContentType="application/vnd.openxmlformats-officedocument.presentationml.tags+xml"/>
  <Override PartName="/ppt/tags/tag5392.xml" ContentType="application/vnd.openxmlformats-officedocument.presentationml.tags+xml"/>
  <Override PartName="/ppt/tags/tag5393.xml" ContentType="application/vnd.openxmlformats-officedocument.presentationml.tags+xml"/>
  <Override PartName="/ppt/tags/tag5394.xml" ContentType="application/vnd.openxmlformats-officedocument.presentationml.tags+xml"/>
  <Override PartName="/ppt/tags/tag5395.xml" ContentType="application/vnd.openxmlformats-officedocument.presentationml.tags+xml"/>
  <Override PartName="/ppt/tags/tag5396.xml" ContentType="application/vnd.openxmlformats-officedocument.presentationml.tags+xml"/>
  <Override PartName="/ppt/tags/tag5397.xml" ContentType="application/vnd.openxmlformats-officedocument.presentationml.tags+xml"/>
  <Override PartName="/ppt/tags/tag5398.xml" ContentType="application/vnd.openxmlformats-officedocument.presentationml.tags+xml"/>
  <Override PartName="/ppt/tags/tag5399.xml" ContentType="application/vnd.openxmlformats-officedocument.presentationml.tags+xml"/>
  <Override PartName="/ppt/tags/tag5400.xml" ContentType="application/vnd.openxmlformats-officedocument.presentationml.tags+xml"/>
  <Override PartName="/ppt/tags/tag5401.xml" ContentType="application/vnd.openxmlformats-officedocument.presentationml.tags+xml"/>
  <Override PartName="/ppt/tags/tag5402.xml" ContentType="application/vnd.openxmlformats-officedocument.presentationml.tags+xml"/>
  <Override PartName="/ppt/tags/tag5403.xml" ContentType="application/vnd.openxmlformats-officedocument.presentationml.tags+xml"/>
  <Override PartName="/ppt/tags/tag5404.xml" ContentType="application/vnd.openxmlformats-officedocument.presentationml.tags+xml"/>
  <Override PartName="/ppt/tags/tag5405.xml" ContentType="application/vnd.openxmlformats-officedocument.presentationml.tags+xml"/>
  <Override PartName="/ppt/tags/tag5406.xml" ContentType="application/vnd.openxmlformats-officedocument.presentationml.tags+xml"/>
  <Override PartName="/ppt/tags/tag5407.xml" ContentType="application/vnd.openxmlformats-officedocument.presentationml.tags+xml"/>
  <Override PartName="/ppt/tags/tag5408.xml" ContentType="application/vnd.openxmlformats-officedocument.presentationml.tags+xml"/>
  <Override PartName="/ppt/tags/tag5409.xml" ContentType="application/vnd.openxmlformats-officedocument.presentationml.tags+xml"/>
  <Override PartName="/ppt/tags/tag5410.xml" ContentType="application/vnd.openxmlformats-officedocument.presentationml.tags+xml"/>
  <Override PartName="/ppt/tags/tag5411.xml" ContentType="application/vnd.openxmlformats-officedocument.presentationml.tags+xml"/>
  <Override PartName="/ppt/tags/tag5412.xml" ContentType="application/vnd.openxmlformats-officedocument.presentationml.tags+xml"/>
  <Override PartName="/ppt/tags/tag5413.xml" ContentType="application/vnd.openxmlformats-officedocument.presentationml.tags+xml"/>
  <Override PartName="/ppt/tags/tag5414.xml" ContentType="application/vnd.openxmlformats-officedocument.presentationml.tags+xml"/>
  <Override PartName="/ppt/tags/tag5415.xml" ContentType="application/vnd.openxmlformats-officedocument.presentationml.tags+xml"/>
  <Override PartName="/ppt/tags/tag5416.xml" ContentType="application/vnd.openxmlformats-officedocument.presentationml.tags+xml"/>
  <Override PartName="/ppt/tags/tag5417.xml" ContentType="application/vnd.openxmlformats-officedocument.presentationml.tags+xml"/>
  <Override PartName="/ppt/tags/tag5418.xml" ContentType="application/vnd.openxmlformats-officedocument.presentationml.tags+xml"/>
  <Override PartName="/ppt/tags/tag5419.xml" ContentType="application/vnd.openxmlformats-officedocument.presentationml.tags+xml"/>
  <Override PartName="/ppt/tags/tag5420.xml" ContentType="application/vnd.openxmlformats-officedocument.presentationml.tags+xml"/>
  <Override PartName="/ppt/tags/tag5421.xml" ContentType="application/vnd.openxmlformats-officedocument.presentationml.tags+xml"/>
  <Override PartName="/ppt/tags/tag5422.xml" ContentType="application/vnd.openxmlformats-officedocument.presentationml.tags+xml"/>
  <Override PartName="/ppt/tags/tag5423.xml" ContentType="application/vnd.openxmlformats-officedocument.presentationml.tags+xml"/>
  <Override PartName="/ppt/tags/tag5424.xml" ContentType="application/vnd.openxmlformats-officedocument.presentationml.tags+xml"/>
  <Override PartName="/ppt/tags/tag5425.xml" ContentType="application/vnd.openxmlformats-officedocument.presentationml.tags+xml"/>
  <Override PartName="/ppt/tags/tag5426.xml" ContentType="application/vnd.openxmlformats-officedocument.presentationml.tags+xml"/>
  <Override PartName="/ppt/tags/tag5427.xml" ContentType="application/vnd.openxmlformats-officedocument.presentationml.tags+xml"/>
  <Override PartName="/ppt/tags/tag5428.xml" ContentType="application/vnd.openxmlformats-officedocument.presentationml.tags+xml"/>
  <Override PartName="/ppt/tags/tag5429.xml" ContentType="application/vnd.openxmlformats-officedocument.presentationml.tags+xml"/>
  <Override PartName="/ppt/tags/tag5430.xml" ContentType="application/vnd.openxmlformats-officedocument.presentationml.tags+xml"/>
  <Override PartName="/ppt/tags/tag5431.xml" ContentType="application/vnd.openxmlformats-officedocument.presentationml.tags+xml"/>
  <Override PartName="/ppt/tags/tag5432.xml" ContentType="application/vnd.openxmlformats-officedocument.presentationml.tags+xml"/>
  <Override PartName="/ppt/tags/tag5433.xml" ContentType="application/vnd.openxmlformats-officedocument.presentationml.tags+xml"/>
  <Override PartName="/ppt/tags/tag5434.xml" ContentType="application/vnd.openxmlformats-officedocument.presentationml.tags+xml"/>
  <Override PartName="/ppt/tags/tag5435.xml" ContentType="application/vnd.openxmlformats-officedocument.presentationml.tags+xml"/>
  <Override PartName="/ppt/tags/tag5436.xml" ContentType="application/vnd.openxmlformats-officedocument.presentationml.tags+xml"/>
  <Override PartName="/ppt/tags/tag5437.xml" ContentType="application/vnd.openxmlformats-officedocument.presentationml.tags+xml"/>
  <Override PartName="/ppt/tags/tag5438.xml" ContentType="application/vnd.openxmlformats-officedocument.presentationml.tags+xml"/>
  <Override PartName="/ppt/tags/tag5439.xml" ContentType="application/vnd.openxmlformats-officedocument.presentationml.tags+xml"/>
  <Override PartName="/ppt/tags/tag5440.xml" ContentType="application/vnd.openxmlformats-officedocument.presentationml.tags+xml"/>
  <Override PartName="/ppt/tags/tag5441.xml" ContentType="application/vnd.openxmlformats-officedocument.presentationml.tags+xml"/>
  <Override PartName="/ppt/tags/tag5442.xml" ContentType="application/vnd.openxmlformats-officedocument.presentationml.tags+xml"/>
  <Override PartName="/ppt/tags/tag5443.xml" ContentType="application/vnd.openxmlformats-officedocument.presentationml.tags+xml"/>
  <Override PartName="/ppt/tags/tag5444.xml" ContentType="application/vnd.openxmlformats-officedocument.presentationml.tags+xml"/>
  <Override PartName="/ppt/tags/tag5445.xml" ContentType="application/vnd.openxmlformats-officedocument.presentationml.tags+xml"/>
  <Override PartName="/ppt/tags/tag5446.xml" ContentType="application/vnd.openxmlformats-officedocument.presentationml.tags+xml"/>
  <Override PartName="/ppt/tags/tag5447.xml" ContentType="application/vnd.openxmlformats-officedocument.presentationml.tags+xml"/>
  <Override PartName="/ppt/tags/tag5448.xml" ContentType="application/vnd.openxmlformats-officedocument.presentationml.tags+xml"/>
  <Override PartName="/ppt/tags/tag5449.xml" ContentType="application/vnd.openxmlformats-officedocument.presentationml.tags+xml"/>
  <Override PartName="/ppt/tags/tag5450.xml" ContentType="application/vnd.openxmlformats-officedocument.presentationml.tags+xml"/>
  <Override PartName="/ppt/tags/tag5451.xml" ContentType="application/vnd.openxmlformats-officedocument.presentationml.tags+xml"/>
  <Override PartName="/ppt/tags/tag5452.xml" ContentType="application/vnd.openxmlformats-officedocument.presentationml.tags+xml"/>
  <Override PartName="/ppt/tags/tag5453.xml" ContentType="application/vnd.openxmlformats-officedocument.presentationml.tags+xml"/>
  <Override PartName="/ppt/tags/tag5454.xml" ContentType="application/vnd.openxmlformats-officedocument.presentationml.tags+xml"/>
  <Override PartName="/ppt/tags/tag5455.xml" ContentType="application/vnd.openxmlformats-officedocument.presentationml.tags+xml"/>
  <Override PartName="/ppt/tags/tag5456.xml" ContentType="application/vnd.openxmlformats-officedocument.presentationml.tags+xml"/>
  <Override PartName="/ppt/tags/tag5457.xml" ContentType="application/vnd.openxmlformats-officedocument.presentationml.tags+xml"/>
  <Override PartName="/ppt/tags/tag5458.xml" ContentType="application/vnd.openxmlformats-officedocument.presentationml.tags+xml"/>
  <Override PartName="/ppt/notesSlides/notesSlide12.xml" ContentType="application/vnd.openxmlformats-officedocument.presentationml.notesSlide+xml"/>
  <Override PartName="/ppt/theme/themeOverride45.xml" ContentType="application/vnd.openxmlformats-officedocument.themeOverride+xml"/>
  <Override PartName="/ppt/tags/tag5459.xml" ContentType="application/vnd.openxmlformats-officedocument.presentationml.tags+xml"/>
  <Override PartName="/ppt/tags/tag5460.xml" ContentType="application/vnd.openxmlformats-officedocument.presentationml.tags+xml"/>
  <Override PartName="/ppt/tags/tag5461.xml" ContentType="application/vnd.openxmlformats-officedocument.presentationml.tags+xml"/>
  <Override PartName="/ppt/tags/tag5462.xml" ContentType="application/vnd.openxmlformats-officedocument.presentationml.tags+xml"/>
  <Override PartName="/ppt/tags/tag5463.xml" ContentType="application/vnd.openxmlformats-officedocument.presentationml.tags+xml"/>
  <Override PartName="/ppt/tags/tag5464.xml" ContentType="application/vnd.openxmlformats-officedocument.presentationml.tags+xml"/>
  <Override PartName="/ppt/tags/tag5465.xml" ContentType="application/vnd.openxmlformats-officedocument.presentationml.tags+xml"/>
  <Override PartName="/ppt/tags/tag5466.xml" ContentType="application/vnd.openxmlformats-officedocument.presentationml.tags+xml"/>
  <Override PartName="/ppt/tags/tag5467.xml" ContentType="application/vnd.openxmlformats-officedocument.presentationml.tags+xml"/>
  <Override PartName="/ppt/tags/tag5468.xml" ContentType="application/vnd.openxmlformats-officedocument.presentationml.tags+xml"/>
  <Override PartName="/ppt/tags/tag5469.xml" ContentType="application/vnd.openxmlformats-officedocument.presentationml.tags+xml"/>
  <Override PartName="/ppt/tags/tag5470.xml" ContentType="application/vnd.openxmlformats-officedocument.presentationml.tags+xml"/>
  <Override PartName="/ppt/tags/tag5471.xml" ContentType="application/vnd.openxmlformats-officedocument.presentationml.tags+xml"/>
  <Override PartName="/ppt/tags/tag5472.xml" ContentType="application/vnd.openxmlformats-officedocument.presentationml.tags+xml"/>
  <Override PartName="/ppt/tags/tag5473.xml" ContentType="application/vnd.openxmlformats-officedocument.presentationml.tags+xml"/>
  <Override PartName="/ppt/tags/tag5474.xml" ContentType="application/vnd.openxmlformats-officedocument.presentationml.tags+xml"/>
  <Override PartName="/ppt/tags/tag5475.xml" ContentType="application/vnd.openxmlformats-officedocument.presentationml.tags+xml"/>
  <Override PartName="/ppt/tags/tag5476.xml" ContentType="application/vnd.openxmlformats-officedocument.presentationml.tags+xml"/>
  <Override PartName="/ppt/tags/tag5477.xml" ContentType="application/vnd.openxmlformats-officedocument.presentationml.tags+xml"/>
  <Override PartName="/ppt/tags/tag5478.xml" ContentType="application/vnd.openxmlformats-officedocument.presentationml.tags+xml"/>
  <Override PartName="/ppt/tags/tag5479.xml" ContentType="application/vnd.openxmlformats-officedocument.presentationml.tags+xml"/>
  <Override PartName="/ppt/tags/tag5480.xml" ContentType="application/vnd.openxmlformats-officedocument.presentationml.tags+xml"/>
  <Override PartName="/ppt/tags/tag5481.xml" ContentType="application/vnd.openxmlformats-officedocument.presentationml.tags+xml"/>
  <Override PartName="/ppt/tags/tag5482.xml" ContentType="application/vnd.openxmlformats-officedocument.presentationml.tags+xml"/>
  <Override PartName="/ppt/tags/tag5483.xml" ContentType="application/vnd.openxmlformats-officedocument.presentationml.tags+xml"/>
  <Override PartName="/ppt/tags/tag5484.xml" ContentType="application/vnd.openxmlformats-officedocument.presentationml.tags+xml"/>
  <Override PartName="/ppt/tags/tag5485.xml" ContentType="application/vnd.openxmlformats-officedocument.presentationml.tags+xml"/>
  <Override PartName="/ppt/tags/tag5486.xml" ContentType="application/vnd.openxmlformats-officedocument.presentationml.tags+xml"/>
  <Override PartName="/ppt/tags/tag5487.xml" ContentType="application/vnd.openxmlformats-officedocument.presentationml.tags+xml"/>
  <Override PartName="/ppt/tags/tag5488.xml" ContentType="application/vnd.openxmlformats-officedocument.presentationml.tags+xml"/>
  <Override PartName="/ppt/tags/tag5489.xml" ContentType="application/vnd.openxmlformats-officedocument.presentationml.tags+xml"/>
  <Override PartName="/ppt/tags/tag5490.xml" ContentType="application/vnd.openxmlformats-officedocument.presentationml.tags+xml"/>
  <Override PartName="/ppt/tags/tag5491.xml" ContentType="application/vnd.openxmlformats-officedocument.presentationml.tags+xml"/>
  <Override PartName="/ppt/tags/tag5492.xml" ContentType="application/vnd.openxmlformats-officedocument.presentationml.tags+xml"/>
  <Override PartName="/ppt/tags/tag5493.xml" ContentType="application/vnd.openxmlformats-officedocument.presentationml.tags+xml"/>
  <Override PartName="/ppt/tags/tag5494.xml" ContentType="application/vnd.openxmlformats-officedocument.presentationml.tags+xml"/>
  <Override PartName="/ppt/tags/tag5495.xml" ContentType="application/vnd.openxmlformats-officedocument.presentationml.tags+xml"/>
  <Override PartName="/ppt/tags/tag5496.xml" ContentType="application/vnd.openxmlformats-officedocument.presentationml.tags+xml"/>
  <Override PartName="/ppt/tags/tag5497.xml" ContentType="application/vnd.openxmlformats-officedocument.presentationml.tags+xml"/>
  <Override PartName="/ppt/tags/tag5498.xml" ContentType="application/vnd.openxmlformats-officedocument.presentationml.tags+xml"/>
  <Override PartName="/ppt/tags/tag5499.xml" ContentType="application/vnd.openxmlformats-officedocument.presentationml.tags+xml"/>
  <Override PartName="/ppt/tags/tag5500.xml" ContentType="application/vnd.openxmlformats-officedocument.presentationml.tags+xml"/>
  <Override PartName="/ppt/tags/tag5501.xml" ContentType="application/vnd.openxmlformats-officedocument.presentationml.tags+xml"/>
  <Override PartName="/ppt/tags/tag5502.xml" ContentType="application/vnd.openxmlformats-officedocument.presentationml.tags+xml"/>
  <Override PartName="/ppt/tags/tag5503.xml" ContentType="application/vnd.openxmlformats-officedocument.presentationml.tags+xml"/>
  <Override PartName="/ppt/tags/tag5504.xml" ContentType="application/vnd.openxmlformats-officedocument.presentationml.tags+xml"/>
  <Override PartName="/ppt/tags/tag5505.xml" ContentType="application/vnd.openxmlformats-officedocument.presentationml.tags+xml"/>
  <Override PartName="/ppt/tags/tag5506.xml" ContentType="application/vnd.openxmlformats-officedocument.presentationml.tags+xml"/>
  <Override PartName="/ppt/tags/tag5507.xml" ContentType="application/vnd.openxmlformats-officedocument.presentationml.tags+xml"/>
  <Override PartName="/ppt/tags/tag5508.xml" ContentType="application/vnd.openxmlformats-officedocument.presentationml.tags+xml"/>
  <Override PartName="/ppt/tags/tag5509.xml" ContentType="application/vnd.openxmlformats-officedocument.presentationml.tags+xml"/>
  <Override PartName="/ppt/tags/tag5510.xml" ContentType="application/vnd.openxmlformats-officedocument.presentationml.tags+xml"/>
  <Override PartName="/ppt/tags/tag5511.xml" ContentType="application/vnd.openxmlformats-officedocument.presentationml.tags+xml"/>
  <Override PartName="/ppt/tags/tag5512.xml" ContentType="application/vnd.openxmlformats-officedocument.presentationml.tags+xml"/>
  <Override PartName="/ppt/tags/tag5513.xml" ContentType="application/vnd.openxmlformats-officedocument.presentationml.tags+xml"/>
  <Override PartName="/ppt/tags/tag5514.xml" ContentType="application/vnd.openxmlformats-officedocument.presentationml.tags+xml"/>
  <Override PartName="/ppt/tags/tag5515.xml" ContentType="application/vnd.openxmlformats-officedocument.presentationml.tags+xml"/>
  <Override PartName="/ppt/tags/tag5516.xml" ContentType="application/vnd.openxmlformats-officedocument.presentationml.tags+xml"/>
  <Override PartName="/ppt/tags/tag5517.xml" ContentType="application/vnd.openxmlformats-officedocument.presentationml.tags+xml"/>
  <Override PartName="/ppt/tags/tag5518.xml" ContentType="application/vnd.openxmlformats-officedocument.presentationml.tags+xml"/>
  <Override PartName="/ppt/tags/tag5519.xml" ContentType="application/vnd.openxmlformats-officedocument.presentationml.tags+xml"/>
  <Override PartName="/ppt/tags/tag5520.xml" ContentType="application/vnd.openxmlformats-officedocument.presentationml.tags+xml"/>
  <Override PartName="/ppt/tags/tag5521.xml" ContentType="application/vnd.openxmlformats-officedocument.presentationml.tags+xml"/>
  <Override PartName="/ppt/tags/tag5522.xml" ContentType="application/vnd.openxmlformats-officedocument.presentationml.tags+xml"/>
  <Override PartName="/ppt/tags/tag5523.xml" ContentType="application/vnd.openxmlformats-officedocument.presentationml.tags+xml"/>
  <Override PartName="/ppt/tags/tag5524.xml" ContentType="application/vnd.openxmlformats-officedocument.presentationml.tags+xml"/>
  <Override PartName="/ppt/tags/tag5525.xml" ContentType="application/vnd.openxmlformats-officedocument.presentationml.tags+xml"/>
  <Override PartName="/ppt/tags/tag5526.xml" ContentType="application/vnd.openxmlformats-officedocument.presentationml.tags+xml"/>
  <Override PartName="/ppt/tags/tag5527.xml" ContentType="application/vnd.openxmlformats-officedocument.presentationml.tags+xml"/>
  <Override PartName="/ppt/tags/tag5528.xml" ContentType="application/vnd.openxmlformats-officedocument.presentationml.tags+xml"/>
  <Override PartName="/ppt/tags/tag5529.xml" ContentType="application/vnd.openxmlformats-officedocument.presentationml.tags+xml"/>
  <Override PartName="/ppt/tags/tag5530.xml" ContentType="application/vnd.openxmlformats-officedocument.presentationml.tags+xml"/>
  <Override PartName="/ppt/tags/tag5531.xml" ContentType="application/vnd.openxmlformats-officedocument.presentationml.tags+xml"/>
  <Override PartName="/ppt/tags/tag5532.xml" ContentType="application/vnd.openxmlformats-officedocument.presentationml.tags+xml"/>
  <Override PartName="/ppt/tags/tag5533.xml" ContentType="application/vnd.openxmlformats-officedocument.presentationml.tags+xml"/>
  <Override PartName="/ppt/tags/tag5534.xml" ContentType="application/vnd.openxmlformats-officedocument.presentationml.tags+xml"/>
  <Override PartName="/ppt/tags/tag5535.xml" ContentType="application/vnd.openxmlformats-officedocument.presentationml.tags+xml"/>
  <Override PartName="/ppt/tags/tag5536.xml" ContentType="application/vnd.openxmlformats-officedocument.presentationml.tags+xml"/>
  <Override PartName="/ppt/tags/tag5537.xml" ContentType="application/vnd.openxmlformats-officedocument.presentationml.tags+xml"/>
  <Override PartName="/ppt/tags/tag5538.xml" ContentType="application/vnd.openxmlformats-officedocument.presentationml.tags+xml"/>
  <Override PartName="/ppt/tags/tag5539.xml" ContentType="application/vnd.openxmlformats-officedocument.presentationml.tags+xml"/>
  <Override PartName="/ppt/tags/tag5540.xml" ContentType="application/vnd.openxmlformats-officedocument.presentationml.tags+xml"/>
  <Override PartName="/ppt/tags/tag5541.xml" ContentType="application/vnd.openxmlformats-officedocument.presentationml.tags+xml"/>
  <Override PartName="/ppt/tags/tag5542.xml" ContentType="application/vnd.openxmlformats-officedocument.presentationml.tags+xml"/>
  <Override PartName="/ppt/tags/tag5543.xml" ContentType="application/vnd.openxmlformats-officedocument.presentationml.tags+xml"/>
  <Override PartName="/ppt/tags/tag5544.xml" ContentType="application/vnd.openxmlformats-officedocument.presentationml.tags+xml"/>
  <Override PartName="/ppt/tags/tag5545.xml" ContentType="application/vnd.openxmlformats-officedocument.presentationml.tags+xml"/>
  <Override PartName="/ppt/tags/tag5546.xml" ContentType="application/vnd.openxmlformats-officedocument.presentationml.tags+xml"/>
  <Override PartName="/ppt/tags/tag5547.xml" ContentType="application/vnd.openxmlformats-officedocument.presentationml.tags+xml"/>
  <Override PartName="/ppt/tags/tag5548.xml" ContentType="application/vnd.openxmlformats-officedocument.presentationml.tags+xml"/>
  <Override PartName="/ppt/tags/tag5549.xml" ContentType="application/vnd.openxmlformats-officedocument.presentationml.tags+xml"/>
  <Override PartName="/ppt/tags/tag5550.xml" ContentType="application/vnd.openxmlformats-officedocument.presentationml.tags+xml"/>
  <Override PartName="/ppt/tags/tag5551.xml" ContentType="application/vnd.openxmlformats-officedocument.presentationml.tags+xml"/>
  <Override PartName="/ppt/tags/tag5552.xml" ContentType="application/vnd.openxmlformats-officedocument.presentationml.tags+xml"/>
  <Override PartName="/ppt/tags/tag5553.xml" ContentType="application/vnd.openxmlformats-officedocument.presentationml.tags+xml"/>
  <Override PartName="/ppt/tags/tag5554.xml" ContentType="application/vnd.openxmlformats-officedocument.presentationml.tags+xml"/>
  <Override PartName="/ppt/tags/tag5555.xml" ContentType="application/vnd.openxmlformats-officedocument.presentationml.tags+xml"/>
  <Override PartName="/ppt/tags/tag5556.xml" ContentType="application/vnd.openxmlformats-officedocument.presentationml.tags+xml"/>
  <Override PartName="/ppt/tags/tag5557.xml" ContentType="application/vnd.openxmlformats-officedocument.presentationml.tags+xml"/>
  <Override PartName="/ppt/tags/tag5558.xml" ContentType="application/vnd.openxmlformats-officedocument.presentationml.tags+xml"/>
  <Override PartName="/ppt/tags/tag5559.xml" ContentType="application/vnd.openxmlformats-officedocument.presentationml.tags+xml"/>
  <Override PartName="/ppt/tags/tag5560.xml" ContentType="application/vnd.openxmlformats-officedocument.presentationml.tags+xml"/>
  <Override PartName="/ppt/tags/tag5561.xml" ContentType="application/vnd.openxmlformats-officedocument.presentationml.tags+xml"/>
  <Override PartName="/ppt/tags/tag5562.xml" ContentType="application/vnd.openxmlformats-officedocument.presentationml.tags+xml"/>
  <Override PartName="/ppt/tags/tag5563.xml" ContentType="application/vnd.openxmlformats-officedocument.presentationml.tags+xml"/>
  <Override PartName="/ppt/tags/tag5564.xml" ContentType="application/vnd.openxmlformats-officedocument.presentationml.tags+xml"/>
  <Override PartName="/ppt/tags/tag5565.xml" ContentType="application/vnd.openxmlformats-officedocument.presentationml.tags+xml"/>
  <Override PartName="/ppt/tags/tag5566.xml" ContentType="application/vnd.openxmlformats-officedocument.presentationml.tags+xml"/>
  <Override PartName="/ppt/tags/tag5567.xml" ContentType="application/vnd.openxmlformats-officedocument.presentationml.tags+xml"/>
  <Override PartName="/ppt/tags/tag5568.xml" ContentType="application/vnd.openxmlformats-officedocument.presentationml.tags+xml"/>
  <Override PartName="/ppt/tags/tag5569.xml" ContentType="application/vnd.openxmlformats-officedocument.presentationml.tags+xml"/>
  <Override PartName="/ppt/tags/tag5570.xml" ContentType="application/vnd.openxmlformats-officedocument.presentationml.tags+xml"/>
  <Override PartName="/ppt/tags/tag5571.xml" ContentType="application/vnd.openxmlformats-officedocument.presentationml.tags+xml"/>
  <Override PartName="/ppt/tags/tag5572.xml" ContentType="application/vnd.openxmlformats-officedocument.presentationml.tags+xml"/>
  <Override PartName="/ppt/tags/tag5573.xml" ContentType="application/vnd.openxmlformats-officedocument.presentationml.tags+xml"/>
  <Override PartName="/ppt/tags/tag5574.xml" ContentType="application/vnd.openxmlformats-officedocument.presentationml.tags+xml"/>
  <Override PartName="/ppt/tags/tag5575.xml" ContentType="application/vnd.openxmlformats-officedocument.presentationml.tags+xml"/>
  <Override PartName="/ppt/tags/tag5576.xml" ContentType="application/vnd.openxmlformats-officedocument.presentationml.tags+xml"/>
  <Override PartName="/ppt/tags/tag5577.xml" ContentType="application/vnd.openxmlformats-officedocument.presentationml.tags+xml"/>
  <Override PartName="/ppt/tags/tag5578.xml" ContentType="application/vnd.openxmlformats-officedocument.presentationml.tags+xml"/>
  <Override PartName="/ppt/tags/tag5579.xml" ContentType="application/vnd.openxmlformats-officedocument.presentationml.tags+xml"/>
  <Override PartName="/ppt/tags/tag5580.xml" ContentType="application/vnd.openxmlformats-officedocument.presentationml.tags+xml"/>
  <Override PartName="/ppt/tags/tag5581.xml" ContentType="application/vnd.openxmlformats-officedocument.presentationml.tags+xml"/>
  <Override PartName="/ppt/tags/tag5582.xml" ContentType="application/vnd.openxmlformats-officedocument.presentationml.tags+xml"/>
  <Override PartName="/ppt/tags/tag5583.xml" ContentType="application/vnd.openxmlformats-officedocument.presentationml.tags+xml"/>
  <Override PartName="/ppt/tags/tag5584.xml" ContentType="application/vnd.openxmlformats-officedocument.presentationml.tags+xml"/>
  <Override PartName="/ppt/tags/tag5585.xml" ContentType="application/vnd.openxmlformats-officedocument.presentationml.tags+xml"/>
  <Override PartName="/ppt/tags/tag5586.xml" ContentType="application/vnd.openxmlformats-officedocument.presentationml.tags+xml"/>
  <Override PartName="/ppt/tags/tag5587.xml" ContentType="application/vnd.openxmlformats-officedocument.presentationml.tags+xml"/>
  <Override PartName="/ppt/tags/tag5588.xml" ContentType="application/vnd.openxmlformats-officedocument.presentationml.tags+xml"/>
  <Override PartName="/ppt/tags/tag5589.xml" ContentType="application/vnd.openxmlformats-officedocument.presentationml.tags+xml"/>
  <Override PartName="/ppt/tags/tag5590.xml" ContentType="application/vnd.openxmlformats-officedocument.presentationml.tags+xml"/>
  <Override PartName="/ppt/tags/tag5591.xml" ContentType="application/vnd.openxmlformats-officedocument.presentationml.tags+xml"/>
  <Override PartName="/ppt/tags/tag5592.xml" ContentType="application/vnd.openxmlformats-officedocument.presentationml.tags+xml"/>
  <Override PartName="/ppt/tags/tag5593.xml" ContentType="application/vnd.openxmlformats-officedocument.presentationml.tags+xml"/>
  <Override PartName="/ppt/tags/tag5594.xml" ContentType="application/vnd.openxmlformats-officedocument.presentationml.tags+xml"/>
  <Override PartName="/ppt/tags/tag5595.xml" ContentType="application/vnd.openxmlformats-officedocument.presentationml.tags+xml"/>
  <Override PartName="/ppt/tags/tag5596.xml" ContentType="application/vnd.openxmlformats-officedocument.presentationml.tags+xml"/>
  <Override PartName="/ppt/tags/tag5597.xml" ContentType="application/vnd.openxmlformats-officedocument.presentationml.tags+xml"/>
  <Override PartName="/ppt/tags/tag5598.xml" ContentType="application/vnd.openxmlformats-officedocument.presentationml.tags+xml"/>
  <Override PartName="/ppt/tags/tag5599.xml" ContentType="application/vnd.openxmlformats-officedocument.presentationml.tags+xml"/>
  <Override PartName="/ppt/tags/tag5600.xml" ContentType="application/vnd.openxmlformats-officedocument.presentationml.tags+xml"/>
  <Override PartName="/ppt/tags/tag5601.xml" ContentType="application/vnd.openxmlformats-officedocument.presentationml.tags+xml"/>
  <Override PartName="/ppt/tags/tag5602.xml" ContentType="application/vnd.openxmlformats-officedocument.presentationml.tags+xml"/>
  <Override PartName="/ppt/tags/tag5603.xml" ContentType="application/vnd.openxmlformats-officedocument.presentationml.tags+xml"/>
  <Override PartName="/ppt/tags/tag5604.xml" ContentType="application/vnd.openxmlformats-officedocument.presentationml.tags+xml"/>
  <Override PartName="/ppt/tags/tag5605.xml" ContentType="application/vnd.openxmlformats-officedocument.presentationml.tags+xml"/>
  <Override PartName="/ppt/tags/tag5606.xml" ContentType="application/vnd.openxmlformats-officedocument.presentationml.tags+xml"/>
  <Override PartName="/ppt/tags/tag5607.xml" ContentType="application/vnd.openxmlformats-officedocument.presentationml.tags+xml"/>
  <Override PartName="/ppt/tags/tag5608.xml" ContentType="application/vnd.openxmlformats-officedocument.presentationml.tags+xml"/>
  <Override PartName="/ppt/tags/tag5609.xml" ContentType="application/vnd.openxmlformats-officedocument.presentationml.tags+xml"/>
  <Override PartName="/ppt/tags/tag5610.xml" ContentType="application/vnd.openxmlformats-officedocument.presentationml.tags+xml"/>
  <Override PartName="/ppt/tags/tag5611.xml" ContentType="application/vnd.openxmlformats-officedocument.presentationml.tags+xml"/>
  <Override PartName="/ppt/tags/tag5612.xml" ContentType="application/vnd.openxmlformats-officedocument.presentationml.tags+xml"/>
  <Override PartName="/ppt/tags/tag5613.xml" ContentType="application/vnd.openxmlformats-officedocument.presentationml.tags+xml"/>
  <Override PartName="/ppt/tags/tag5614.xml" ContentType="application/vnd.openxmlformats-officedocument.presentationml.tags+xml"/>
  <Override PartName="/ppt/tags/tag5615.xml" ContentType="application/vnd.openxmlformats-officedocument.presentationml.tags+xml"/>
  <Override PartName="/ppt/tags/tag5616.xml" ContentType="application/vnd.openxmlformats-officedocument.presentationml.tags+xml"/>
  <Override PartName="/ppt/tags/tag5617.xml" ContentType="application/vnd.openxmlformats-officedocument.presentationml.tags+xml"/>
  <Override PartName="/ppt/tags/tag5618.xml" ContentType="application/vnd.openxmlformats-officedocument.presentationml.tags+xml"/>
  <Override PartName="/ppt/tags/tag5619.xml" ContentType="application/vnd.openxmlformats-officedocument.presentationml.tags+xml"/>
  <Override PartName="/ppt/tags/tag5620.xml" ContentType="application/vnd.openxmlformats-officedocument.presentationml.tags+xml"/>
  <Override PartName="/ppt/tags/tag5621.xml" ContentType="application/vnd.openxmlformats-officedocument.presentationml.tags+xml"/>
  <Override PartName="/ppt/tags/tag5622.xml" ContentType="application/vnd.openxmlformats-officedocument.presentationml.tags+xml"/>
  <Override PartName="/ppt/tags/tag5623.xml" ContentType="application/vnd.openxmlformats-officedocument.presentationml.tags+xml"/>
  <Override PartName="/ppt/tags/tag5624.xml" ContentType="application/vnd.openxmlformats-officedocument.presentationml.tags+xml"/>
  <Override PartName="/ppt/tags/tag5625.xml" ContentType="application/vnd.openxmlformats-officedocument.presentationml.tags+xml"/>
  <Override PartName="/ppt/tags/tag5626.xml" ContentType="application/vnd.openxmlformats-officedocument.presentationml.tags+xml"/>
  <Override PartName="/ppt/tags/tag5627.xml" ContentType="application/vnd.openxmlformats-officedocument.presentationml.tags+xml"/>
  <Override PartName="/ppt/tags/tag5628.xml" ContentType="application/vnd.openxmlformats-officedocument.presentationml.tags+xml"/>
  <Override PartName="/ppt/tags/tag5629.xml" ContentType="application/vnd.openxmlformats-officedocument.presentationml.tags+xml"/>
  <Override PartName="/ppt/tags/tag5630.xml" ContentType="application/vnd.openxmlformats-officedocument.presentationml.tags+xml"/>
  <Override PartName="/ppt/tags/tag5631.xml" ContentType="application/vnd.openxmlformats-officedocument.presentationml.tags+xml"/>
  <Override PartName="/ppt/tags/tag5632.xml" ContentType="application/vnd.openxmlformats-officedocument.presentationml.tags+xml"/>
  <Override PartName="/ppt/tags/tag5633.xml" ContentType="application/vnd.openxmlformats-officedocument.presentationml.tags+xml"/>
  <Override PartName="/ppt/tags/tag5634.xml" ContentType="application/vnd.openxmlformats-officedocument.presentationml.tags+xml"/>
  <Override PartName="/ppt/tags/tag5635.xml" ContentType="application/vnd.openxmlformats-officedocument.presentationml.tags+xml"/>
  <Override PartName="/ppt/tags/tag5636.xml" ContentType="application/vnd.openxmlformats-officedocument.presentationml.tags+xml"/>
  <Override PartName="/ppt/tags/tag5637.xml" ContentType="application/vnd.openxmlformats-officedocument.presentationml.tags+xml"/>
  <Override PartName="/ppt/tags/tag5638.xml" ContentType="application/vnd.openxmlformats-officedocument.presentationml.tags+xml"/>
  <Override PartName="/ppt/tags/tag5639.xml" ContentType="application/vnd.openxmlformats-officedocument.presentationml.tags+xml"/>
  <Override PartName="/ppt/tags/tag5640.xml" ContentType="application/vnd.openxmlformats-officedocument.presentationml.tags+xml"/>
  <Override PartName="/ppt/tags/tag5641.xml" ContentType="application/vnd.openxmlformats-officedocument.presentationml.tags+xml"/>
  <Override PartName="/ppt/tags/tag5642.xml" ContentType="application/vnd.openxmlformats-officedocument.presentationml.tags+xml"/>
  <Override PartName="/ppt/tags/tag5643.xml" ContentType="application/vnd.openxmlformats-officedocument.presentationml.tags+xml"/>
  <Override PartName="/ppt/tags/tag5644.xml" ContentType="application/vnd.openxmlformats-officedocument.presentationml.tags+xml"/>
  <Override PartName="/ppt/tags/tag5645.xml" ContentType="application/vnd.openxmlformats-officedocument.presentationml.tags+xml"/>
  <Override PartName="/ppt/tags/tag5646.xml" ContentType="application/vnd.openxmlformats-officedocument.presentationml.tags+xml"/>
  <Override PartName="/ppt/tags/tag5647.xml" ContentType="application/vnd.openxmlformats-officedocument.presentationml.tags+xml"/>
  <Override PartName="/ppt/tags/tag5648.xml" ContentType="application/vnd.openxmlformats-officedocument.presentationml.tags+xml"/>
  <Override PartName="/ppt/tags/tag5649.xml" ContentType="application/vnd.openxmlformats-officedocument.presentationml.tags+xml"/>
  <Override PartName="/ppt/tags/tag5650.xml" ContentType="application/vnd.openxmlformats-officedocument.presentationml.tags+xml"/>
  <Override PartName="/ppt/tags/tag5651.xml" ContentType="application/vnd.openxmlformats-officedocument.presentationml.tags+xml"/>
  <Override PartName="/ppt/tags/tag5652.xml" ContentType="application/vnd.openxmlformats-officedocument.presentationml.tags+xml"/>
  <Override PartName="/ppt/tags/tag5653.xml" ContentType="application/vnd.openxmlformats-officedocument.presentationml.tags+xml"/>
  <Override PartName="/ppt/tags/tag5654.xml" ContentType="application/vnd.openxmlformats-officedocument.presentationml.tags+xml"/>
  <Override PartName="/ppt/tags/tag5655.xml" ContentType="application/vnd.openxmlformats-officedocument.presentationml.tags+xml"/>
  <Override PartName="/ppt/tags/tag5656.xml" ContentType="application/vnd.openxmlformats-officedocument.presentationml.tags+xml"/>
  <Override PartName="/ppt/tags/tag5657.xml" ContentType="application/vnd.openxmlformats-officedocument.presentationml.tags+xml"/>
  <Override PartName="/ppt/tags/tag5658.xml" ContentType="application/vnd.openxmlformats-officedocument.presentationml.tags+xml"/>
  <Override PartName="/ppt/tags/tag5659.xml" ContentType="application/vnd.openxmlformats-officedocument.presentationml.tags+xml"/>
  <Override PartName="/ppt/tags/tag5660.xml" ContentType="application/vnd.openxmlformats-officedocument.presentationml.tags+xml"/>
  <Override PartName="/ppt/tags/tag5661.xml" ContentType="application/vnd.openxmlformats-officedocument.presentationml.tags+xml"/>
  <Override PartName="/ppt/tags/tag5662.xml" ContentType="application/vnd.openxmlformats-officedocument.presentationml.tags+xml"/>
  <Override PartName="/ppt/tags/tag5663.xml" ContentType="application/vnd.openxmlformats-officedocument.presentationml.tags+xml"/>
  <Override PartName="/ppt/tags/tag5664.xml" ContentType="application/vnd.openxmlformats-officedocument.presentationml.tags+xml"/>
  <Override PartName="/ppt/tags/tag5665.xml" ContentType="application/vnd.openxmlformats-officedocument.presentationml.tags+xml"/>
  <Override PartName="/ppt/tags/tag5666.xml" ContentType="application/vnd.openxmlformats-officedocument.presentationml.tags+xml"/>
  <Override PartName="/ppt/tags/tag5667.xml" ContentType="application/vnd.openxmlformats-officedocument.presentationml.tags+xml"/>
  <Override PartName="/ppt/tags/tag5668.xml" ContentType="application/vnd.openxmlformats-officedocument.presentationml.tags+xml"/>
  <Override PartName="/ppt/tags/tag5669.xml" ContentType="application/vnd.openxmlformats-officedocument.presentationml.tags+xml"/>
  <Override PartName="/ppt/tags/tag5670.xml" ContentType="application/vnd.openxmlformats-officedocument.presentationml.tags+xml"/>
  <Override PartName="/ppt/tags/tag5671.xml" ContentType="application/vnd.openxmlformats-officedocument.presentationml.tags+xml"/>
  <Override PartName="/ppt/tags/tag5672.xml" ContentType="application/vnd.openxmlformats-officedocument.presentationml.tags+xml"/>
  <Override PartName="/ppt/tags/tag5673.xml" ContentType="application/vnd.openxmlformats-officedocument.presentationml.tags+xml"/>
  <Override PartName="/ppt/tags/tag5674.xml" ContentType="application/vnd.openxmlformats-officedocument.presentationml.tags+xml"/>
  <Override PartName="/ppt/tags/tag5675.xml" ContentType="application/vnd.openxmlformats-officedocument.presentationml.tags+xml"/>
  <Override PartName="/ppt/tags/tag5676.xml" ContentType="application/vnd.openxmlformats-officedocument.presentationml.tags+xml"/>
  <Override PartName="/ppt/tags/tag5677.xml" ContentType="application/vnd.openxmlformats-officedocument.presentationml.tags+xml"/>
  <Override PartName="/ppt/tags/tag5678.xml" ContentType="application/vnd.openxmlformats-officedocument.presentationml.tags+xml"/>
  <Override PartName="/ppt/tags/tag5679.xml" ContentType="application/vnd.openxmlformats-officedocument.presentationml.tags+xml"/>
  <Override PartName="/ppt/tags/tag5680.xml" ContentType="application/vnd.openxmlformats-officedocument.presentationml.tags+xml"/>
  <Override PartName="/ppt/tags/tag5681.xml" ContentType="application/vnd.openxmlformats-officedocument.presentationml.tags+xml"/>
  <Override PartName="/ppt/tags/tag5682.xml" ContentType="application/vnd.openxmlformats-officedocument.presentationml.tags+xml"/>
  <Override PartName="/ppt/tags/tag5683.xml" ContentType="application/vnd.openxmlformats-officedocument.presentationml.tags+xml"/>
  <Override PartName="/ppt/tags/tag5684.xml" ContentType="application/vnd.openxmlformats-officedocument.presentationml.tags+xml"/>
  <Override PartName="/ppt/tags/tag5685.xml" ContentType="application/vnd.openxmlformats-officedocument.presentationml.tags+xml"/>
  <Override PartName="/ppt/tags/tag5686.xml" ContentType="application/vnd.openxmlformats-officedocument.presentationml.tags+xml"/>
  <Override PartName="/ppt/tags/tag5687.xml" ContentType="application/vnd.openxmlformats-officedocument.presentationml.tags+xml"/>
  <Override PartName="/ppt/tags/tag5688.xml" ContentType="application/vnd.openxmlformats-officedocument.presentationml.tags+xml"/>
  <Override PartName="/ppt/tags/tag5689.xml" ContentType="application/vnd.openxmlformats-officedocument.presentationml.tags+xml"/>
  <Override PartName="/ppt/tags/tag5690.xml" ContentType="application/vnd.openxmlformats-officedocument.presentationml.tags+xml"/>
  <Override PartName="/ppt/tags/tag5691.xml" ContentType="application/vnd.openxmlformats-officedocument.presentationml.tags+xml"/>
  <Override PartName="/ppt/tags/tag5692.xml" ContentType="application/vnd.openxmlformats-officedocument.presentationml.tags+xml"/>
  <Override PartName="/ppt/tags/tag5693.xml" ContentType="application/vnd.openxmlformats-officedocument.presentationml.tags+xml"/>
  <Override PartName="/ppt/tags/tag5694.xml" ContentType="application/vnd.openxmlformats-officedocument.presentationml.tags+xml"/>
  <Override PartName="/ppt/tags/tag5695.xml" ContentType="application/vnd.openxmlformats-officedocument.presentationml.tags+xml"/>
  <Override PartName="/ppt/tags/tag5696.xml" ContentType="application/vnd.openxmlformats-officedocument.presentationml.tags+xml"/>
  <Override PartName="/ppt/tags/tag5697.xml" ContentType="application/vnd.openxmlformats-officedocument.presentationml.tags+xml"/>
  <Override PartName="/ppt/tags/tag5698.xml" ContentType="application/vnd.openxmlformats-officedocument.presentationml.tags+xml"/>
  <Override PartName="/ppt/tags/tag5699.xml" ContentType="application/vnd.openxmlformats-officedocument.presentationml.tags+xml"/>
  <Override PartName="/ppt/tags/tag5700.xml" ContentType="application/vnd.openxmlformats-officedocument.presentationml.tags+xml"/>
  <Override PartName="/ppt/tags/tag5701.xml" ContentType="application/vnd.openxmlformats-officedocument.presentationml.tags+xml"/>
  <Override PartName="/ppt/tags/tag5702.xml" ContentType="application/vnd.openxmlformats-officedocument.presentationml.tags+xml"/>
  <Override PartName="/ppt/tags/tag5703.xml" ContentType="application/vnd.openxmlformats-officedocument.presentationml.tags+xml"/>
  <Override PartName="/ppt/tags/tag5704.xml" ContentType="application/vnd.openxmlformats-officedocument.presentationml.tags+xml"/>
  <Override PartName="/ppt/tags/tag5705.xml" ContentType="application/vnd.openxmlformats-officedocument.presentationml.tags+xml"/>
  <Override PartName="/ppt/tags/tag5706.xml" ContentType="application/vnd.openxmlformats-officedocument.presentationml.tags+xml"/>
  <Override PartName="/ppt/tags/tag5707.xml" ContentType="application/vnd.openxmlformats-officedocument.presentationml.tags+xml"/>
  <Override PartName="/ppt/tags/tag5708.xml" ContentType="application/vnd.openxmlformats-officedocument.presentationml.tags+xml"/>
  <Override PartName="/ppt/tags/tag5709.xml" ContentType="application/vnd.openxmlformats-officedocument.presentationml.tags+xml"/>
  <Override PartName="/ppt/tags/tag5710.xml" ContentType="application/vnd.openxmlformats-officedocument.presentationml.tags+xml"/>
  <Override PartName="/ppt/tags/tag5711.xml" ContentType="application/vnd.openxmlformats-officedocument.presentationml.tags+xml"/>
  <Override PartName="/ppt/tags/tag5712.xml" ContentType="application/vnd.openxmlformats-officedocument.presentationml.tags+xml"/>
  <Override PartName="/ppt/tags/tag5713.xml" ContentType="application/vnd.openxmlformats-officedocument.presentationml.tags+xml"/>
  <Override PartName="/ppt/tags/tag5714.xml" ContentType="application/vnd.openxmlformats-officedocument.presentationml.tags+xml"/>
  <Override PartName="/ppt/tags/tag5715.xml" ContentType="application/vnd.openxmlformats-officedocument.presentationml.tags+xml"/>
  <Override PartName="/ppt/tags/tag5716.xml" ContentType="application/vnd.openxmlformats-officedocument.presentationml.tags+xml"/>
  <Override PartName="/ppt/tags/tag5717.xml" ContentType="application/vnd.openxmlformats-officedocument.presentationml.tags+xml"/>
  <Override PartName="/ppt/tags/tag5718.xml" ContentType="application/vnd.openxmlformats-officedocument.presentationml.tags+xml"/>
  <Override PartName="/ppt/tags/tag5719.xml" ContentType="application/vnd.openxmlformats-officedocument.presentationml.tags+xml"/>
  <Override PartName="/ppt/tags/tag5720.xml" ContentType="application/vnd.openxmlformats-officedocument.presentationml.tags+xml"/>
  <Override PartName="/ppt/tags/tag5721.xml" ContentType="application/vnd.openxmlformats-officedocument.presentationml.tags+xml"/>
  <Override PartName="/ppt/tags/tag5722.xml" ContentType="application/vnd.openxmlformats-officedocument.presentationml.tags+xml"/>
  <Override PartName="/ppt/tags/tag5723.xml" ContentType="application/vnd.openxmlformats-officedocument.presentationml.tags+xml"/>
  <Override PartName="/ppt/tags/tag5724.xml" ContentType="application/vnd.openxmlformats-officedocument.presentationml.tags+xml"/>
  <Override PartName="/ppt/tags/tag5725.xml" ContentType="application/vnd.openxmlformats-officedocument.presentationml.tags+xml"/>
  <Override PartName="/ppt/tags/tag5726.xml" ContentType="application/vnd.openxmlformats-officedocument.presentationml.tags+xml"/>
  <Override PartName="/ppt/tags/tag5727.xml" ContentType="application/vnd.openxmlformats-officedocument.presentationml.tags+xml"/>
  <Override PartName="/ppt/tags/tag5728.xml" ContentType="application/vnd.openxmlformats-officedocument.presentationml.tags+xml"/>
  <Override PartName="/ppt/tags/tag5729.xml" ContentType="application/vnd.openxmlformats-officedocument.presentationml.tags+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7"/>
  </p:notesMasterIdLst>
  <p:handoutMasterIdLst>
    <p:handoutMasterId r:id="rId68"/>
  </p:handoutMasterIdLst>
  <p:sldIdLst>
    <p:sldId id="332" r:id="rId2"/>
    <p:sldId id="333" r:id="rId3"/>
    <p:sldId id="325" r:id="rId4"/>
    <p:sldId id="334" r:id="rId5"/>
    <p:sldId id="335" r:id="rId6"/>
    <p:sldId id="336" r:id="rId7"/>
    <p:sldId id="337" r:id="rId8"/>
    <p:sldId id="331" r:id="rId9"/>
    <p:sldId id="326" r:id="rId10"/>
    <p:sldId id="327" r:id="rId11"/>
    <p:sldId id="328" r:id="rId12"/>
    <p:sldId id="329" r:id="rId13"/>
    <p:sldId id="330" r:id="rId14"/>
    <p:sldId id="354" r:id="rId15"/>
    <p:sldId id="338" r:id="rId16"/>
    <p:sldId id="353" r:id="rId17"/>
    <p:sldId id="339" r:id="rId18"/>
    <p:sldId id="340" r:id="rId19"/>
    <p:sldId id="348" r:id="rId20"/>
    <p:sldId id="349" r:id="rId21"/>
    <p:sldId id="350" r:id="rId22"/>
    <p:sldId id="351" r:id="rId23"/>
    <p:sldId id="343" r:id="rId24"/>
    <p:sldId id="344" r:id="rId25"/>
    <p:sldId id="345" r:id="rId26"/>
    <p:sldId id="346" r:id="rId27"/>
    <p:sldId id="352" r:id="rId28"/>
    <p:sldId id="347" r:id="rId29"/>
    <p:sldId id="355" r:id="rId30"/>
    <p:sldId id="324" r:id="rId31"/>
    <p:sldId id="358" r:id="rId32"/>
    <p:sldId id="302" r:id="rId33"/>
    <p:sldId id="301" r:id="rId34"/>
    <p:sldId id="310" r:id="rId35"/>
    <p:sldId id="304" r:id="rId36"/>
    <p:sldId id="357" r:id="rId37"/>
    <p:sldId id="356" r:id="rId38"/>
    <p:sldId id="303" r:id="rId39"/>
    <p:sldId id="283" r:id="rId40"/>
    <p:sldId id="284" r:id="rId41"/>
    <p:sldId id="292" r:id="rId42"/>
    <p:sldId id="293" r:id="rId43"/>
    <p:sldId id="312" r:id="rId44"/>
    <p:sldId id="318" r:id="rId45"/>
    <p:sldId id="313" r:id="rId46"/>
    <p:sldId id="314" r:id="rId47"/>
    <p:sldId id="315" r:id="rId48"/>
    <p:sldId id="316" r:id="rId49"/>
    <p:sldId id="319" r:id="rId50"/>
    <p:sldId id="295" r:id="rId51"/>
    <p:sldId id="297" r:id="rId52"/>
    <p:sldId id="294" r:id="rId53"/>
    <p:sldId id="296" r:id="rId54"/>
    <p:sldId id="290" r:id="rId55"/>
    <p:sldId id="291" r:id="rId56"/>
    <p:sldId id="320" r:id="rId57"/>
    <p:sldId id="321" r:id="rId58"/>
    <p:sldId id="322" r:id="rId59"/>
    <p:sldId id="342" r:id="rId60"/>
    <p:sldId id="278" r:id="rId61"/>
    <p:sldId id="306" r:id="rId62"/>
    <p:sldId id="307" r:id="rId63"/>
    <p:sldId id="308" r:id="rId64"/>
    <p:sldId id="323" r:id="rId65"/>
    <p:sldId id="309" r:id="rId66"/>
  </p:sldIdLst>
  <p:sldSz cx="8534400" cy="6172200"/>
  <p:notesSz cx="6858000" cy="9144000"/>
  <p:embeddedFontLst>
    <p:embeddedFont>
      <p:font typeface="Bosch Office Sans" pitchFamily="2" charset="0"/>
      <p:regular r:id="rId69"/>
      <p:bold r:id="rId70"/>
      <p:italic r:id="rId71"/>
      <p:boldItalic r:id="rId72"/>
    </p:embeddedFont>
  </p:embeddedFontLst>
  <p:custDataLst>
    <p:tags r:id="rId73"/>
  </p:custDataLst>
  <p:defaultTextStyle>
    <a:defPPr>
      <a:defRPr lang="de-DE"/>
    </a:defPPr>
    <a:lvl1pPr algn="l" rtl="0" fontAlgn="base">
      <a:spcBef>
        <a:spcPct val="0"/>
      </a:spcBef>
      <a:spcAft>
        <a:spcPct val="0"/>
      </a:spcAft>
      <a:buNone/>
      <a:defRPr lang="en-GB" sz="1800" b="0" i="0" u="none" kern="1200">
        <a:solidFill>
          <a:schemeClr val="tx1"/>
        </a:solidFill>
        <a:latin typeface="Bosch Office Sans"/>
        <a:ea typeface="+mn-ea"/>
        <a:cs typeface="+mn-cs"/>
      </a:defRPr>
    </a:lvl1pPr>
    <a:lvl2pPr marL="457200" algn="l" rtl="0" fontAlgn="base">
      <a:spcBef>
        <a:spcPct val="0"/>
      </a:spcBef>
      <a:spcAft>
        <a:spcPct val="0"/>
      </a:spcAft>
      <a:defRPr kern="1200">
        <a:solidFill>
          <a:schemeClr val="tx1"/>
        </a:solidFill>
        <a:latin typeface="Bosch Office Sans" pitchFamily="34" charset="0"/>
        <a:ea typeface="+mn-ea"/>
        <a:cs typeface="+mn-cs"/>
      </a:defRPr>
    </a:lvl2pPr>
    <a:lvl3pPr marL="914400" algn="l" rtl="0" fontAlgn="base">
      <a:spcBef>
        <a:spcPct val="0"/>
      </a:spcBef>
      <a:spcAft>
        <a:spcPct val="0"/>
      </a:spcAft>
      <a:defRPr kern="1200">
        <a:solidFill>
          <a:schemeClr val="tx1"/>
        </a:solidFill>
        <a:latin typeface="Bosch Office Sans" pitchFamily="34" charset="0"/>
        <a:ea typeface="+mn-ea"/>
        <a:cs typeface="+mn-cs"/>
      </a:defRPr>
    </a:lvl3pPr>
    <a:lvl4pPr marL="1371600" algn="l" rtl="0" fontAlgn="base">
      <a:spcBef>
        <a:spcPct val="0"/>
      </a:spcBef>
      <a:spcAft>
        <a:spcPct val="0"/>
      </a:spcAft>
      <a:defRPr kern="1200">
        <a:solidFill>
          <a:schemeClr val="tx1"/>
        </a:solidFill>
        <a:latin typeface="Bosch Office Sans" pitchFamily="34" charset="0"/>
        <a:ea typeface="+mn-ea"/>
        <a:cs typeface="+mn-cs"/>
      </a:defRPr>
    </a:lvl4pPr>
    <a:lvl5pPr marL="1828800" algn="l" rtl="0" fontAlgn="base">
      <a:spcBef>
        <a:spcPct val="0"/>
      </a:spcBef>
      <a:spcAft>
        <a:spcPct val="0"/>
      </a:spcAft>
      <a:defRPr kern="1200">
        <a:solidFill>
          <a:schemeClr val="tx1"/>
        </a:solidFill>
        <a:latin typeface="Bosch Office Sans" pitchFamily="34" charset="0"/>
        <a:ea typeface="+mn-ea"/>
        <a:cs typeface="+mn-cs"/>
      </a:defRPr>
    </a:lvl5pPr>
    <a:lvl6pPr marL="2286000" algn="l" defTabSz="914400" rtl="0" eaLnBrk="1" latinLnBrk="0" hangingPunct="1">
      <a:defRPr kern="1200">
        <a:solidFill>
          <a:schemeClr val="tx1"/>
        </a:solidFill>
        <a:latin typeface="Bosch Office Sans" pitchFamily="34" charset="0"/>
        <a:ea typeface="+mn-ea"/>
        <a:cs typeface="+mn-cs"/>
      </a:defRPr>
    </a:lvl6pPr>
    <a:lvl7pPr marL="2743200" algn="l" defTabSz="914400" rtl="0" eaLnBrk="1" latinLnBrk="0" hangingPunct="1">
      <a:defRPr kern="1200">
        <a:solidFill>
          <a:schemeClr val="tx1"/>
        </a:solidFill>
        <a:latin typeface="Bosch Office Sans" pitchFamily="34" charset="0"/>
        <a:ea typeface="+mn-ea"/>
        <a:cs typeface="+mn-cs"/>
      </a:defRPr>
    </a:lvl7pPr>
    <a:lvl8pPr marL="3200400" algn="l" defTabSz="914400" rtl="0" eaLnBrk="1" latinLnBrk="0" hangingPunct="1">
      <a:defRPr kern="1200">
        <a:solidFill>
          <a:schemeClr val="tx1"/>
        </a:solidFill>
        <a:latin typeface="Bosch Office Sans" pitchFamily="34" charset="0"/>
        <a:ea typeface="+mn-ea"/>
        <a:cs typeface="+mn-cs"/>
      </a:defRPr>
    </a:lvl8pPr>
    <a:lvl9pPr marL="3657600" algn="l" defTabSz="914400" rtl="0" eaLnBrk="1" latinLnBrk="0" hangingPunct="1">
      <a:defRPr kern="1200">
        <a:solidFill>
          <a:schemeClr val="tx1"/>
        </a:solidFill>
        <a:latin typeface="Bosch Office Sans" pitchFamily="34" charset="0"/>
        <a:ea typeface="+mn-ea"/>
        <a:cs typeface="+mn-cs"/>
      </a:defRPr>
    </a:lvl9pPr>
  </p:defaultTextStyle>
  <p:extLst>
    <p:ext uri="{EFAFB233-063F-42B5-8137-9DF3F51BA10A}">
      <p15:sldGuideLst xmlns:p15="http://schemas.microsoft.com/office/powerpoint/2012/main">
        <p15:guide id="1" orient="horz" pos="1944">
          <p15:clr>
            <a:srgbClr val="A4A3A4"/>
          </p15:clr>
        </p15:guide>
        <p15:guide id="2" pos="268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264"/>
    <a:srgbClr val="3A5A82"/>
    <a:srgbClr val="6E8CB2"/>
    <a:srgbClr val="A8BAD2"/>
    <a:srgbClr val="E20015"/>
    <a:srgbClr val="808285"/>
    <a:srgbClr val="A7A7A7"/>
    <a:srgbClr val="DDDDDD"/>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59" autoAdjust="0"/>
    <p:restoredTop sz="94363" autoAdjust="0"/>
  </p:normalViewPr>
  <p:slideViewPr>
    <p:cSldViewPr>
      <p:cViewPr varScale="1">
        <p:scale>
          <a:sx n="120" d="100"/>
          <a:sy n="120" d="100"/>
        </p:scale>
        <p:origin x="1662" y="108"/>
      </p:cViewPr>
      <p:guideLst>
        <p:guide orient="horz" pos="1944"/>
        <p:guide pos="2688"/>
      </p:guideLst>
    </p:cSldViewPr>
  </p:slideViewPr>
  <p:outlineViewPr>
    <p:cViewPr>
      <p:scale>
        <a:sx n="33" d="100"/>
        <a:sy n="33" d="100"/>
      </p:scale>
      <p:origin x="0" y="27138"/>
    </p:cViewPr>
  </p:outlineViewPr>
  <p:notesTextViewPr>
    <p:cViewPr>
      <p:scale>
        <a:sx n="75" d="100"/>
        <a:sy n="75" d="100"/>
      </p:scale>
      <p:origin x="0" y="0"/>
    </p:cViewPr>
  </p:notesTextViewPr>
  <p:sorterViewPr>
    <p:cViewPr>
      <p:scale>
        <a:sx n="66" d="100"/>
        <a:sy n="66" d="100"/>
      </p:scale>
      <p:origin x="0" y="0"/>
    </p:cViewPr>
  </p:sorterViewPr>
  <p:notesViewPr>
    <p:cSldViewPr>
      <p:cViewPr varScale="1">
        <p:scale>
          <a:sx n="101" d="100"/>
          <a:sy n="101" d="100"/>
        </p:scale>
        <p:origin x="-3444" y="-108"/>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handoutMaster" Target="handoutMasters/handoutMaster1.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1.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2.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Bosch Office Sans"/>
              </a:defRPr>
            </a:lvl1pPr>
          </a:lstStyle>
          <a:p>
            <a:pPr>
              <a:defRPr/>
            </a:pPr>
            <a:endParaRPr lang="de-DE"/>
          </a:p>
        </p:txBody>
      </p:sp>
      <p:sp>
        <p:nvSpPr>
          <p:cNvPr id="3075"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Bosch Office Sans"/>
              </a:defRPr>
            </a:lvl1pPr>
          </a:lstStyle>
          <a:p>
            <a:pPr>
              <a:defRPr/>
            </a:pPr>
            <a:endParaRPr lang="de-DE"/>
          </a:p>
        </p:txBody>
      </p:sp>
      <p:sp>
        <p:nvSpPr>
          <p:cNvPr id="3076"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Bosch Office Sans"/>
              </a:defRPr>
            </a:lvl1pPr>
          </a:lstStyle>
          <a:p>
            <a:pPr>
              <a:defRPr/>
            </a:pPr>
            <a:endParaRPr lang="de-DE"/>
          </a:p>
        </p:txBody>
      </p:sp>
      <p:sp>
        <p:nvSpPr>
          <p:cNvPr id="3077"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Bosch Office Sans"/>
              </a:defRPr>
            </a:lvl1pPr>
          </a:lstStyle>
          <a:p>
            <a:pPr>
              <a:defRPr/>
            </a:pPr>
            <a:fld id="{5ED0DA06-7C63-42B0-A539-B69B03F1B28D}" type="slidenum">
              <a:rPr lang="de-DE"/>
              <a:pPr>
                <a:defRPr/>
              </a:pPr>
              <a:t>‹#›</a:t>
            </a:fld>
            <a:endParaRPr lang="de-DE"/>
          </a:p>
        </p:txBody>
      </p:sp>
    </p:spTree>
    <p:extLst>
      <p:ext uri="{BB962C8B-B14F-4D97-AF65-F5344CB8AC3E}">
        <p14:creationId xmlns:p14="http://schemas.microsoft.com/office/powerpoint/2010/main" val="25134978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Bosch Office Sans"/>
              </a:defRPr>
            </a:lvl1pPr>
          </a:lstStyle>
          <a:p>
            <a:pPr>
              <a:defRPr/>
            </a:pPr>
            <a:endParaRPr lang="de-DE"/>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Bosch Office Sans"/>
              </a:defRPr>
            </a:lvl1pPr>
          </a:lstStyle>
          <a:p>
            <a:pPr>
              <a:defRPr/>
            </a:pPr>
            <a:endParaRPr lang="de-DE"/>
          </a:p>
        </p:txBody>
      </p:sp>
      <p:sp>
        <p:nvSpPr>
          <p:cNvPr id="18436" name="Rectangle 4"/>
          <p:cNvSpPr>
            <a:spLocks noGrp="1" noRot="1" noChangeAspect="1" noChangeArrowheads="1" noTextEdit="1"/>
          </p:cNvSpPr>
          <p:nvPr>
            <p:ph type="sldImg" idx="2"/>
          </p:nvPr>
        </p:nvSpPr>
        <p:spPr bwMode="auto">
          <a:xfrm>
            <a:off x="1058863" y="685800"/>
            <a:ext cx="4740275" cy="342900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Bosch Office Sans"/>
              </a:defRPr>
            </a:lvl1pPr>
          </a:lstStyle>
          <a:p>
            <a:pPr>
              <a:defRPr/>
            </a:pPr>
            <a:endParaRPr lang="de-DE"/>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Bosch Office Sans"/>
              </a:defRPr>
            </a:lvl1pPr>
          </a:lstStyle>
          <a:p>
            <a:pPr>
              <a:defRPr/>
            </a:pPr>
            <a:fld id="{CAFB4585-06F9-4DFC-9818-9CCA3B7BB316}" type="slidenum">
              <a:rPr lang="de-DE"/>
              <a:pPr>
                <a:defRPr/>
              </a:pPr>
              <a:t>‹#›</a:t>
            </a:fld>
            <a:endParaRPr lang="de-DE"/>
          </a:p>
        </p:txBody>
      </p:sp>
    </p:spTree>
    <p:extLst>
      <p:ext uri="{BB962C8B-B14F-4D97-AF65-F5344CB8AC3E}">
        <p14:creationId xmlns:p14="http://schemas.microsoft.com/office/powerpoint/2010/main" val="427090317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Bosch Office Sans"/>
        <a:ea typeface="+mn-ea"/>
        <a:cs typeface="+mn-cs"/>
      </a:defRPr>
    </a:lvl1pPr>
    <a:lvl2pPr marL="457200" algn="l" rtl="0" eaLnBrk="0" fontAlgn="base" hangingPunct="0">
      <a:spcBef>
        <a:spcPct val="30000"/>
      </a:spcBef>
      <a:spcAft>
        <a:spcPct val="0"/>
      </a:spcAft>
      <a:defRPr sz="1200" kern="1200">
        <a:solidFill>
          <a:schemeClr val="tx1"/>
        </a:solidFill>
        <a:latin typeface="Bosch Office Sans"/>
        <a:ea typeface="+mn-ea"/>
        <a:cs typeface="+mn-cs"/>
      </a:defRPr>
    </a:lvl2pPr>
    <a:lvl3pPr marL="914400" algn="l" rtl="0" eaLnBrk="0" fontAlgn="base" hangingPunct="0">
      <a:spcBef>
        <a:spcPct val="30000"/>
      </a:spcBef>
      <a:spcAft>
        <a:spcPct val="0"/>
      </a:spcAft>
      <a:defRPr sz="1200" kern="1200">
        <a:solidFill>
          <a:schemeClr val="tx1"/>
        </a:solidFill>
        <a:latin typeface="Bosch Office Sans"/>
        <a:ea typeface="+mn-ea"/>
        <a:cs typeface="+mn-cs"/>
      </a:defRPr>
    </a:lvl3pPr>
    <a:lvl4pPr marL="1371600" algn="l" rtl="0" eaLnBrk="0" fontAlgn="base" hangingPunct="0">
      <a:spcBef>
        <a:spcPct val="30000"/>
      </a:spcBef>
      <a:spcAft>
        <a:spcPct val="0"/>
      </a:spcAft>
      <a:defRPr sz="1200" kern="1200">
        <a:solidFill>
          <a:schemeClr val="tx1"/>
        </a:solidFill>
        <a:latin typeface="Bosch Office Sans"/>
        <a:ea typeface="+mn-ea"/>
        <a:cs typeface="+mn-cs"/>
      </a:defRPr>
    </a:lvl4pPr>
    <a:lvl5pPr marL="1828800" algn="l" rtl="0" eaLnBrk="0" fontAlgn="base" hangingPunct="0">
      <a:spcBef>
        <a:spcPct val="30000"/>
      </a:spcBef>
      <a:spcAft>
        <a:spcPct val="0"/>
      </a:spcAft>
      <a:defRPr sz="1200" kern="1200">
        <a:solidFill>
          <a:schemeClr val="tx1"/>
        </a:solidFill>
        <a:latin typeface="Bosch Office Sans"/>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en-GB"/>
          </a:p>
        </p:txBody>
      </p:sp>
      <p:sp>
        <p:nvSpPr>
          <p:cNvPr id="4" name="Foliennummernplatzhalter 3"/>
          <p:cNvSpPr>
            <a:spLocks noGrp="1"/>
          </p:cNvSpPr>
          <p:nvPr>
            <p:ph type="sldNum" sz="quarter" idx="10"/>
          </p:nvPr>
        </p:nvSpPr>
        <p:spPr/>
        <p:txBody>
          <a:bodyPr/>
          <a:lstStyle/>
          <a:p>
            <a:pPr>
              <a:defRPr/>
            </a:pPr>
            <a:fld id="{CAFB4585-06F9-4DFC-9818-9CCA3B7BB316}" type="slidenum">
              <a:rPr lang="de-DE" smtClean="0"/>
              <a:pPr>
                <a:defRPr/>
              </a:pPr>
              <a:t>21</a:t>
            </a:fld>
            <a:endParaRPr lang="de-D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en-GB" dirty="0"/>
          </a:p>
        </p:txBody>
      </p:sp>
      <p:sp>
        <p:nvSpPr>
          <p:cNvPr id="4" name="Foliennummernplatzhalter 3"/>
          <p:cNvSpPr>
            <a:spLocks noGrp="1"/>
          </p:cNvSpPr>
          <p:nvPr>
            <p:ph type="sldNum" sz="quarter" idx="10"/>
          </p:nvPr>
        </p:nvSpPr>
        <p:spPr/>
        <p:txBody>
          <a:bodyPr/>
          <a:lstStyle/>
          <a:p>
            <a:pPr>
              <a:defRPr/>
            </a:pPr>
            <a:fld id="{CAFB4585-06F9-4DFC-9818-9CCA3B7BB316}" type="slidenum">
              <a:rPr lang="de-DE" smtClean="0"/>
              <a:pPr>
                <a:defRPr/>
              </a:pPr>
              <a:t>62</a:t>
            </a:fld>
            <a:endParaRPr lang="de-DE"/>
          </a:p>
        </p:txBody>
      </p:sp>
    </p:spTree>
    <p:extLst>
      <p:ext uri="{BB962C8B-B14F-4D97-AF65-F5344CB8AC3E}">
        <p14:creationId xmlns:p14="http://schemas.microsoft.com/office/powerpoint/2010/main" val="40875299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en-GB" dirty="0"/>
          </a:p>
        </p:txBody>
      </p:sp>
      <p:sp>
        <p:nvSpPr>
          <p:cNvPr id="4" name="Foliennummernplatzhalter 3"/>
          <p:cNvSpPr>
            <a:spLocks noGrp="1"/>
          </p:cNvSpPr>
          <p:nvPr>
            <p:ph type="sldNum" sz="quarter" idx="10"/>
          </p:nvPr>
        </p:nvSpPr>
        <p:spPr/>
        <p:txBody>
          <a:bodyPr/>
          <a:lstStyle/>
          <a:p>
            <a:pPr>
              <a:defRPr/>
            </a:pPr>
            <a:fld id="{CAFB4585-06F9-4DFC-9818-9CCA3B7BB316}" type="slidenum">
              <a:rPr lang="de-DE" smtClean="0"/>
              <a:pPr>
                <a:defRPr/>
              </a:pPr>
              <a:t>63</a:t>
            </a:fld>
            <a:endParaRPr lang="de-DE"/>
          </a:p>
        </p:txBody>
      </p:sp>
    </p:spTree>
    <p:extLst>
      <p:ext uri="{BB962C8B-B14F-4D97-AF65-F5344CB8AC3E}">
        <p14:creationId xmlns:p14="http://schemas.microsoft.com/office/powerpoint/2010/main" val="3244102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en-GB" dirty="0"/>
          </a:p>
        </p:txBody>
      </p:sp>
      <p:sp>
        <p:nvSpPr>
          <p:cNvPr id="4" name="Foliennummernplatzhalter 3"/>
          <p:cNvSpPr>
            <a:spLocks noGrp="1"/>
          </p:cNvSpPr>
          <p:nvPr>
            <p:ph type="sldNum" sz="quarter" idx="10"/>
          </p:nvPr>
        </p:nvSpPr>
        <p:spPr/>
        <p:txBody>
          <a:bodyPr/>
          <a:lstStyle/>
          <a:p>
            <a:pPr>
              <a:defRPr/>
            </a:pPr>
            <a:fld id="{CAFB4585-06F9-4DFC-9818-9CCA3B7BB316}" type="slidenum">
              <a:rPr lang="de-DE" smtClean="0"/>
              <a:pPr>
                <a:defRPr/>
              </a:pPr>
              <a:t>64</a:t>
            </a:fld>
            <a:endParaRPr lang="de-DE"/>
          </a:p>
        </p:txBody>
      </p:sp>
    </p:spTree>
    <p:extLst>
      <p:ext uri="{BB962C8B-B14F-4D97-AF65-F5344CB8AC3E}">
        <p14:creationId xmlns:p14="http://schemas.microsoft.com/office/powerpoint/2010/main" val="1184509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en-GB" dirty="0"/>
          </a:p>
        </p:txBody>
      </p:sp>
      <p:sp>
        <p:nvSpPr>
          <p:cNvPr id="4" name="Foliennummernplatzhalter 3"/>
          <p:cNvSpPr>
            <a:spLocks noGrp="1"/>
          </p:cNvSpPr>
          <p:nvPr>
            <p:ph type="sldNum" sz="quarter" idx="10"/>
          </p:nvPr>
        </p:nvSpPr>
        <p:spPr/>
        <p:txBody>
          <a:bodyPr/>
          <a:lstStyle/>
          <a:p>
            <a:pPr>
              <a:defRPr/>
            </a:pPr>
            <a:fld id="{CAFB4585-06F9-4DFC-9818-9CCA3B7BB316}" type="slidenum">
              <a:rPr lang="de-DE" smtClean="0"/>
              <a:pPr>
                <a:defRPr/>
              </a:pPr>
              <a:t>65</a:t>
            </a:fld>
            <a:endParaRPr lang="de-DE"/>
          </a:p>
        </p:txBody>
      </p:sp>
    </p:spTree>
    <p:extLst>
      <p:ext uri="{BB962C8B-B14F-4D97-AF65-F5344CB8AC3E}">
        <p14:creationId xmlns:p14="http://schemas.microsoft.com/office/powerpoint/2010/main" val="3409859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en-GB" dirty="0"/>
          </a:p>
        </p:txBody>
      </p:sp>
      <p:sp>
        <p:nvSpPr>
          <p:cNvPr id="4" name="Foliennummernplatzhalter 3"/>
          <p:cNvSpPr>
            <a:spLocks noGrp="1"/>
          </p:cNvSpPr>
          <p:nvPr>
            <p:ph type="sldNum" sz="quarter" idx="10"/>
          </p:nvPr>
        </p:nvSpPr>
        <p:spPr/>
        <p:txBody>
          <a:bodyPr/>
          <a:lstStyle/>
          <a:p>
            <a:pPr>
              <a:defRPr/>
            </a:pPr>
            <a:fld id="{CAFB4585-06F9-4DFC-9818-9CCA3B7BB316}" type="slidenum">
              <a:rPr lang="de-DE" smtClean="0"/>
              <a:pPr>
                <a:defRPr/>
              </a:pPr>
              <a:t>52</a:t>
            </a:fld>
            <a:endParaRPr lang="de-DE"/>
          </a:p>
        </p:txBody>
      </p:sp>
    </p:spTree>
    <p:extLst>
      <p:ext uri="{BB962C8B-B14F-4D97-AF65-F5344CB8AC3E}">
        <p14:creationId xmlns:p14="http://schemas.microsoft.com/office/powerpoint/2010/main" val="4050429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en-GB" dirty="0"/>
          </a:p>
        </p:txBody>
      </p:sp>
      <p:sp>
        <p:nvSpPr>
          <p:cNvPr id="4" name="Foliennummernplatzhalter 3"/>
          <p:cNvSpPr>
            <a:spLocks noGrp="1"/>
          </p:cNvSpPr>
          <p:nvPr>
            <p:ph type="sldNum" sz="quarter" idx="10"/>
          </p:nvPr>
        </p:nvSpPr>
        <p:spPr/>
        <p:txBody>
          <a:bodyPr/>
          <a:lstStyle/>
          <a:p>
            <a:pPr>
              <a:defRPr/>
            </a:pPr>
            <a:fld id="{CAFB4585-06F9-4DFC-9818-9CCA3B7BB316}" type="slidenum">
              <a:rPr lang="de-DE" smtClean="0"/>
              <a:pPr>
                <a:defRPr/>
              </a:pPr>
              <a:t>53</a:t>
            </a:fld>
            <a:endParaRPr lang="de-DE"/>
          </a:p>
        </p:txBody>
      </p:sp>
    </p:spTree>
    <p:extLst>
      <p:ext uri="{BB962C8B-B14F-4D97-AF65-F5344CB8AC3E}">
        <p14:creationId xmlns:p14="http://schemas.microsoft.com/office/powerpoint/2010/main" val="2245204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en-GB" dirty="0"/>
          </a:p>
        </p:txBody>
      </p:sp>
      <p:sp>
        <p:nvSpPr>
          <p:cNvPr id="4" name="Foliennummernplatzhalter 3"/>
          <p:cNvSpPr>
            <a:spLocks noGrp="1"/>
          </p:cNvSpPr>
          <p:nvPr>
            <p:ph type="sldNum" sz="quarter" idx="10"/>
          </p:nvPr>
        </p:nvSpPr>
        <p:spPr/>
        <p:txBody>
          <a:bodyPr/>
          <a:lstStyle/>
          <a:p>
            <a:pPr>
              <a:defRPr/>
            </a:pPr>
            <a:fld id="{CAFB4585-06F9-4DFC-9818-9CCA3B7BB316}" type="slidenum">
              <a:rPr lang="de-DE" smtClean="0"/>
              <a:pPr>
                <a:defRPr/>
              </a:pPr>
              <a:t>54</a:t>
            </a:fld>
            <a:endParaRPr lang="de-DE"/>
          </a:p>
        </p:txBody>
      </p:sp>
    </p:spTree>
    <p:extLst>
      <p:ext uri="{BB962C8B-B14F-4D97-AF65-F5344CB8AC3E}">
        <p14:creationId xmlns:p14="http://schemas.microsoft.com/office/powerpoint/2010/main" val="1664143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en-GB" dirty="0"/>
          </a:p>
        </p:txBody>
      </p:sp>
      <p:sp>
        <p:nvSpPr>
          <p:cNvPr id="4" name="Foliennummernplatzhalter 3"/>
          <p:cNvSpPr>
            <a:spLocks noGrp="1"/>
          </p:cNvSpPr>
          <p:nvPr>
            <p:ph type="sldNum" sz="quarter" idx="10"/>
          </p:nvPr>
        </p:nvSpPr>
        <p:spPr/>
        <p:txBody>
          <a:bodyPr/>
          <a:lstStyle/>
          <a:p>
            <a:pPr>
              <a:defRPr/>
            </a:pPr>
            <a:fld id="{CAFB4585-06F9-4DFC-9818-9CCA3B7BB316}" type="slidenum">
              <a:rPr lang="de-DE" smtClean="0"/>
              <a:pPr>
                <a:defRPr/>
              </a:pPr>
              <a:t>55</a:t>
            </a:fld>
            <a:endParaRPr lang="de-DE"/>
          </a:p>
        </p:txBody>
      </p:sp>
    </p:spTree>
    <p:extLst>
      <p:ext uri="{BB962C8B-B14F-4D97-AF65-F5344CB8AC3E}">
        <p14:creationId xmlns:p14="http://schemas.microsoft.com/office/powerpoint/2010/main" val="523021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en-GB" dirty="0"/>
          </a:p>
        </p:txBody>
      </p:sp>
      <p:sp>
        <p:nvSpPr>
          <p:cNvPr id="4" name="Foliennummernplatzhalter 3"/>
          <p:cNvSpPr>
            <a:spLocks noGrp="1"/>
          </p:cNvSpPr>
          <p:nvPr>
            <p:ph type="sldNum" sz="quarter" idx="10"/>
          </p:nvPr>
        </p:nvSpPr>
        <p:spPr/>
        <p:txBody>
          <a:bodyPr/>
          <a:lstStyle/>
          <a:p>
            <a:pPr>
              <a:defRPr/>
            </a:pPr>
            <a:fld id="{CAFB4585-06F9-4DFC-9818-9CCA3B7BB316}" type="slidenum">
              <a:rPr lang="de-DE" smtClean="0"/>
              <a:pPr>
                <a:defRPr/>
              </a:pPr>
              <a:t>56</a:t>
            </a:fld>
            <a:endParaRPr lang="de-DE"/>
          </a:p>
        </p:txBody>
      </p:sp>
    </p:spTree>
    <p:extLst>
      <p:ext uri="{BB962C8B-B14F-4D97-AF65-F5344CB8AC3E}">
        <p14:creationId xmlns:p14="http://schemas.microsoft.com/office/powerpoint/2010/main" val="2930350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en-GB" dirty="0"/>
          </a:p>
        </p:txBody>
      </p:sp>
      <p:sp>
        <p:nvSpPr>
          <p:cNvPr id="4" name="Foliennummernplatzhalter 3"/>
          <p:cNvSpPr>
            <a:spLocks noGrp="1"/>
          </p:cNvSpPr>
          <p:nvPr>
            <p:ph type="sldNum" sz="quarter" idx="10"/>
          </p:nvPr>
        </p:nvSpPr>
        <p:spPr/>
        <p:txBody>
          <a:bodyPr/>
          <a:lstStyle/>
          <a:p>
            <a:pPr>
              <a:defRPr/>
            </a:pPr>
            <a:fld id="{CAFB4585-06F9-4DFC-9818-9CCA3B7BB316}" type="slidenum">
              <a:rPr lang="de-DE" smtClean="0"/>
              <a:pPr>
                <a:defRPr/>
              </a:pPr>
              <a:t>57</a:t>
            </a:fld>
            <a:endParaRPr lang="de-DE"/>
          </a:p>
        </p:txBody>
      </p:sp>
    </p:spTree>
    <p:extLst>
      <p:ext uri="{BB962C8B-B14F-4D97-AF65-F5344CB8AC3E}">
        <p14:creationId xmlns:p14="http://schemas.microsoft.com/office/powerpoint/2010/main" val="2699413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en-GB" dirty="0"/>
          </a:p>
        </p:txBody>
      </p:sp>
      <p:sp>
        <p:nvSpPr>
          <p:cNvPr id="4" name="Foliennummernplatzhalter 3"/>
          <p:cNvSpPr>
            <a:spLocks noGrp="1"/>
          </p:cNvSpPr>
          <p:nvPr>
            <p:ph type="sldNum" sz="quarter" idx="10"/>
          </p:nvPr>
        </p:nvSpPr>
        <p:spPr/>
        <p:txBody>
          <a:bodyPr/>
          <a:lstStyle/>
          <a:p>
            <a:pPr>
              <a:defRPr/>
            </a:pPr>
            <a:fld id="{CAFB4585-06F9-4DFC-9818-9CCA3B7BB316}" type="slidenum">
              <a:rPr lang="de-DE" smtClean="0"/>
              <a:pPr>
                <a:defRPr/>
              </a:pPr>
              <a:t>58</a:t>
            </a:fld>
            <a:endParaRPr lang="de-DE"/>
          </a:p>
        </p:txBody>
      </p:sp>
    </p:spTree>
    <p:extLst>
      <p:ext uri="{BB962C8B-B14F-4D97-AF65-F5344CB8AC3E}">
        <p14:creationId xmlns:p14="http://schemas.microsoft.com/office/powerpoint/2010/main" val="1419162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en-GB" dirty="0"/>
          </a:p>
        </p:txBody>
      </p:sp>
      <p:sp>
        <p:nvSpPr>
          <p:cNvPr id="4" name="Foliennummernplatzhalter 3"/>
          <p:cNvSpPr>
            <a:spLocks noGrp="1"/>
          </p:cNvSpPr>
          <p:nvPr>
            <p:ph type="sldNum" sz="quarter" idx="10"/>
          </p:nvPr>
        </p:nvSpPr>
        <p:spPr/>
        <p:txBody>
          <a:bodyPr/>
          <a:lstStyle/>
          <a:p>
            <a:pPr>
              <a:defRPr/>
            </a:pPr>
            <a:fld id="{CAFB4585-06F9-4DFC-9818-9CCA3B7BB316}" type="slidenum">
              <a:rPr lang="de-DE" smtClean="0"/>
              <a:pPr>
                <a:defRPr/>
              </a:pPr>
              <a:t>61</a:t>
            </a:fld>
            <a:endParaRPr lang="de-DE"/>
          </a:p>
        </p:txBody>
      </p:sp>
    </p:spTree>
    <p:extLst>
      <p:ext uri="{BB962C8B-B14F-4D97-AF65-F5344CB8AC3E}">
        <p14:creationId xmlns:p14="http://schemas.microsoft.com/office/powerpoint/2010/main" val="2543291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image" Target="../media/image1.png"/><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slideMaster" Target="../slideMasters/slideMaster1.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tags" Target="../tags/tag23.xml"/><Relationship Id="rId5" Type="http://schemas.openxmlformats.org/officeDocument/2006/relationships/tags" Target="../tags/tag17.xml"/><Relationship Id="rId15" Type="http://schemas.openxmlformats.org/officeDocument/2006/relationships/image" Target="../media/image3.emf"/><Relationship Id="rId10" Type="http://schemas.openxmlformats.org/officeDocument/2006/relationships/tags" Target="../tags/tag22.xml"/><Relationship Id="rId4" Type="http://schemas.openxmlformats.org/officeDocument/2006/relationships/tags" Target="../tags/tag16.xml"/><Relationship Id="rId9" Type="http://schemas.openxmlformats.org/officeDocument/2006/relationships/tags" Target="../tags/tag21.xml"/><Relationship Id="rId1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reserve="1">
  <p:cSld name="Titel und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en-GB"/>
          </a:p>
        </p:txBody>
      </p:sp>
      <p:sp>
        <p:nvSpPr>
          <p:cNvPr id="3" name="Textplatzhalter 2"/>
          <p:cNvSpPr>
            <a:spLocks noGrp="1"/>
          </p:cNvSpPr>
          <p:nvPr>
            <p:ph type="body" idx="1"/>
          </p:nvPr>
        </p:nvSpPr>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a:p>
        </p:txBody>
      </p:sp>
      <p:sp>
        <p:nvSpPr>
          <p:cNvPr id="4" name="Foliennummernplatzhalter 3"/>
          <p:cNvSpPr>
            <a:spLocks noGrp="1"/>
          </p:cNvSpPr>
          <p:nvPr>
            <p:ph type="sldNum" sz="quarter" idx="10"/>
          </p:nvPr>
        </p:nvSpPr>
        <p:spPr/>
        <p:txBody>
          <a:bodyPr/>
          <a:lstStyle>
            <a:lvl1pPr>
              <a:defRPr/>
            </a:lvl1pPr>
          </a:lstStyle>
          <a:p>
            <a:pPr>
              <a:defRPr/>
            </a:pPr>
            <a:fld id="{41970CA2-0F55-4483-A555-0DD77EBA6DD1}" type="slidenum">
              <a:rPr lang="de-DE"/>
              <a:pPr>
                <a:defRPr/>
              </a:pPr>
              <a:t>‹#›</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21" name="Grafik 20" descr="PPTFOOTCOL.png"/>
          <p:cNvPicPr>
            <a:picLocks/>
          </p:cNvPicPr>
          <p:nvPr userDrawn="1">
            <p:custDataLst>
              <p:tags r:id="rId1"/>
            </p:custDataLst>
          </p:nvPr>
        </p:nvPicPr>
        <p:blipFill>
          <a:blip r:embed="rId13"/>
          <a:stretch>
            <a:fillRect/>
          </a:stretch>
        </p:blipFill>
        <p:spPr>
          <a:xfrm>
            <a:off x="0" y="5562600"/>
            <a:ext cx="8534400" cy="609600"/>
          </a:xfrm>
          <a:prstGeom prst="rect">
            <a:avLst/>
          </a:prstGeom>
          <a:ln w="0">
            <a:noFill/>
          </a:ln>
          <a:effectLst/>
        </p:spPr>
      </p:pic>
      <p:pic>
        <p:nvPicPr>
          <p:cNvPr id="20" name="Grafik 19" descr="BOCOL.png"/>
          <p:cNvPicPr>
            <a:picLocks/>
          </p:cNvPicPr>
          <p:nvPr userDrawn="1">
            <p:custDataLst>
              <p:tags r:id="rId2"/>
            </p:custDataLst>
          </p:nvPr>
        </p:nvPicPr>
        <p:blipFill>
          <a:blip r:embed="rId14" cstate="print"/>
          <a:stretch>
            <a:fillRect/>
          </a:stretch>
        </p:blipFill>
        <p:spPr>
          <a:xfrm>
            <a:off x="6477000" y="5651500"/>
            <a:ext cx="1828800" cy="406400"/>
          </a:xfrm>
          <a:prstGeom prst="rect">
            <a:avLst/>
          </a:prstGeom>
          <a:ln w="0">
            <a:noFill/>
          </a:ln>
          <a:effectLst/>
        </p:spPr>
      </p:pic>
      <p:sp>
        <p:nvSpPr>
          <p:cNvPr id="2" name="Titel 1"/>
          <p:cNvSpPr>
            <a:spLocks noGrp="1"/>
          </p:cNvSpPr>
          <p:nvPr>
            <p:ph type="ctrTitle"/>
            <p:custDataLst>
              <p:tags r:id="rId3"/>
            </p:custDataLst>
          </p:nvPr>
        </p:nvSpPr>
        <p:spPr>
          <a:xfrm>
            <a:off x="533400" y="533400"/>
            <a:ext cx="7772400" cy="533400"/>
          </a:xfrm>
          <a:ln w="0"/>
          <a:effectLst/>
        </p:spPr>
        <p:txBody>
          <a:bodyPr wrap="square" lIns="0" tIns="12700" rIns="0" bIns="0" anchor="t"/>
          <a:lstStyle>
            <a:lvl1pPr algn="l" rtl="0" eaLnBrk="0" fontAlgn="base" hangingPunct="0">
              <a:lnSpc>
                <a:spcPct val="111000"/>
              </a:lnSpc>
              <a:spcBef>
                <a:spcPts val="0"/>
              </a:spcBef>
              <a:spcAft>
                <a:spcPts val="0"/>
              </a:spcAft>
              <a:buNone/>
              <a:defRPr sz="2700" b="0" i="0" u="none">
                <a:solidFill>
                  <a:srgbClr val="000000"/>
                </a:solidFill>
                <a:latin typeface="Bosch Office Sans"/>
              </a:defRPr>
            </a:lvl1pPr>
          </a:lstStyle>
          <a:p>
            <a:r>
              <a:rPr lang="de-DE" smtClean="0"/>
              <a:t>Titelmasterformat durch Klicken bearbeiten</a:t>
            </a:r>
            <a:endParaRPr lang="en-GB"/>
          </a:p>
        </p:txBody>
      </p:sp>
      <p:sp>
        <p:nvSpPr>
          <p:cNvPr id="3" name="Untertitel 2" hidden="1"/>
          <p:cNvSpPr>
            <a:spLocks noGrp="1"/>
          </p:cNvSpPr>
          <p:nvPr>
            <p:ph type="subTitle" idx="1"/>
            <p:custDataLst>
              <p:tags r:id="rId4"/>
            </p:custDataLst>
          </p:nvPr>
        </p:nvSpPr>
        <p:spPr>
          <a:xfrm>
            <a:off x="533400" y="3200400"/>
            <a:ext cx="7772400" cy="1676400"/>
          </a:xfrm>
          <a:ln w="0"/>
          <a:effectLst/>
        </p:spPr>
        <p:txBody>
          <a:bodyPr wrap="square" lIns="0" tIns="63500" rIns="0" bIns="0"/>
          <a:lstStyle>
            <a:lvl1pPr marL="0" indent="0" algn="l">
              <a:lnSpc>
                <a:spcPct val="111000"/>
              </a:lnSpc>
              <a:buClr>
                <a:srgbClr val="3A5A82"/>
              </a:buClr>
              <a:buSzPct val="65000"/>
              <a:buFont typeface="Wingdings"/>
              <a:buChar char="è"/>
              <a:defRPr sz="1800" b="0" i="0" u="none">
                <a:solidFill>
                  <a:schemeClr val="tx1">
                    <a:tint val="75000"/>
                  </a:schemeClr>
                </a:solidFill>
                <a:latin typeface="Bosch Office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en-GB"/>
          </a:p>
        </p:txBody>
      </p:sp>
      <p:sp>
        <p:nvSpPr>
          <p:cNvPr id="17" name="Rechteck 16"/>
          <p:cNvSpPr>
            <a:spLocks/>
          </p:cNvSpPr>
          <p:nvPr userDrawn="1">
            <p:custDataLst>
              <p:tags r:id="rId5"/>
            </p:custDataLst>
          </p:nvPr>
        </p:nvSpPr>
        <p:spPr>
          <a:xfrm>
            <a:off x="0" y="0"/>
            <a:ext cx="8534400" cy="533400"/>
          </a:xfrm>
          <a:prstGeom prst="rect">
            <a:avLst/>
          </a:prstGeom>
          <a:solidFill>
            <a:srgbClr val="003264"/>
          </a:solid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x-none">
              <a:solidFill>
                <a:srgbClr val="003264"/>
              </a:solidFill>
            </a:endParaRPr>
          </a:p>
        </p:txBody>
      </p:sp>
      <p:sp>
        <p:nvSpPr>
          <p:cNvPr id="9" name="Foliennummernplatzhalter 3"/>
          <p:cNvSpPr>
            <a:spLocks noGrp="1"/>
          </p:cNvSpPr>
          <p:nvPr>
            <p:ph type="sldNum" sz="quarter" idx="10"/>
            <p:custDataLst>
              <p:tags r:id="rId6"/>
            </p:custDataLst>
          </p:nvPr>
        </p:nvSpPr>
        <p:spPr>
          <a:xfrm>
            <a:off x="76200" y="5851525"/>
            <a:ext cx="381000" cy="190500"/>
          </a:xfrm>
          <a:ln w="0"/>
          <a:effectLst/>
        </p:spPr>
        <p:txBody>
          <a:bodyPr lIns="0" tIns="0" rIns="0" bIns="0" anchor="t"/>
          <a:lstStyle>
            <a:lvl1pPr>
              <a:lnSpc>
                <a:spcPct val="111000"/>
              </a:lnSpc>
              <a:spcBef>
                <a:spcPts val="0"/>
              </a:spcBef>
              <a:spcAft>
                <a:spcPts val="0"/>
              </a:spcAft>
              <a:defRPr>
                <a:solidFill>
                  <a:srgbClr val="808285"/>
                </a:solidFill>
              </a:defRPr>
            </a:lvl1pPr>
          </a:lstStyle>
          <a:p>
            <a:pPr>
              <a:defRPr/>
            </a:pPr>
            <a:fld id="{81B8CC12-7B03-4C63-8193-0C64318BCB4A}" type="slidenum">
              <a:rPr lang="x-none" smtClean="0"/>
              <a:pPr>
                <a:defRPr/>
              </a:pPr>
              <a:t>‹#›</a:t>
            </a:fld>
            <a:endParaRPr lang="x-none"/>
          </a:p>
        </p:txBody>
      </p:sp>
      <p:cxnSp>
        <p:nvCxnSpPr>
          <p:cNvPr id="14" name="Gerade Verbindung 13"/>
          <p:cNvCxnSpPr>
            <a:cxnSpLocks/>
          </p:cNvCxnSpPr>
          <p:nvPr userDrawn="1">
            <p:custDataLst>
              <p:tags r:id="rId7"/>
            </p:custDataLst>
          </p:nvPr>
        </p:nvCxnSpPr>
        <p:spPr>
          <a:xfrm>
            <a:off x="0" y="533400"/>
            <a:ext cx="8534400" cy="0"/>
          </a:xfrm>
          <a:prstGeom prst="line">
            <a:avLst/>
          </a:prstGeom>
          <a:ln w="9016">
            <a:solidFill>
              <a:srgbClr val="003264"/>
            </a:solidFill>
          </a:ln>
          <a:effectLst/>
        </p:spPr>
        <p:style>
          <a:lnRef idx="1">
            <a:schemeClr val="accent1"/>
          </a:lnRef>
          <a:fillRef idx="0">
            <a:schemeClr val="accent1"/>
          </a:fillRef>
          <a:effectRef idx="0">
            <a:schemeClr val="accent1"/>
          </a:effectRef>
          <a:fontRef idx="minor">
            <a:schemeClr val="tx1"/>
          </a:fontRef>
        </p:style>
      </p:cxnSp>
      <p:cxnSp>
        <p:nvCxnSpPr>
          <p:cNvPr id="13" name="Gerade Verbindung 12"/>
          <p:cNvCxnSpPr>
            <a:cxnSpLocks/>
          </p:cNvCxnSpPr>
          <p:nvPr userDrawn="1">
            <p:custDataLst>
              <p:tags r:id="rId8"/>
            </p:custDataLst>
          </p:nvPr>
        </p:nvCxnSpPr>
        <p:spPr>
          <a:xfrm>
            <a:off x="0" y="5562600"/>
            <a:ext cx="8534400" cy="0"/>
          </a:xfrm>
          <a:prstGeom prst="line">
            <a:avLst/>
          </a:prstGeom>
          <a:ln w="9016">
            <a:solidFill>
              <a:srgbClr val="DDDDE7"/>
            </a:solidFill>
          </a:ln>
          <a:effectLst/>
        </p:spPr>
        <p:style>
          <a:lnRef idx="1">
            <a:schemeClr val="accent1"/>
          </a:lnRef>
          <a:fillRef idx="0">
            <a:schemeClr val="accent1"/>
          </a:fillRef>
          <a:effectRef idx="0">
            <a:schemeClr val="accent1"/>
          </a:effectRef>
          <a:fontRef idx="minor">
            <a:schemeClr val="tx1"/>
          </a:fontRef>
        </p:style>
      </p:cxnSp>
      <p:pic>
        <p:nvPicPr>
          <p:cNvPr id="4" name="Grafik 3"/>
          <p:cNvPicPr>
            <a:picLocks/>
          </p:cNvPicPr>
          <p:nvPr userDrawn="1">
            <p:custDataLst>
              <p:tags r:id="rId9"/>
            </p:custDataLst>
          </p:nvPr>
        </p:nvPicPr>
        <p:blipFill>
          <a:blip r:embed="rId15" cstate="print">
            <a:extLst>
              <a:ext uri="{28A0092B-C50C-407E-A947-70E740481C1C}">
                <a14:useLocalDpi xmlns:a14="http://schemas.microsoft.com/office/drawing/2010/main" val="0"/>
              </a:ext>
            </a:extLst>
          </a:blip>
          <a:stretch>
            <a:fillRect/>
          </a:stretch>
        </p:blipFill>
        <p:spPr>
          <a:xfrm>
            <a:off x="0" y="5741670"/>
            <a:ext cx="1403350" cy="25146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5" name="Rechteck 4" hidden="1"/>
          <p:cNvSpPr>
            <a:spLocks/>
          </p:cNvSpPr>
          <p:nvPr userDrawn="1">
            <p:custDataLst>
              <p:tags r:id="rId10"/>
            </p:custDataLst>
          </p:nvPr>
        </p:nvSpPr>
        <p:spPr>
          <a:xfrm>
            <a:off x="0" y="0"/>
            <a:ext cx="215900" cy="533400"/>
          </a:xfrm>
          <a:prstGeom prst="rect">
            <a:avLst/>
          </a:prstGeom>
          <a:solidFill>
            <a:srgbClr val="00326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GB">
              <a:solidFill>
                <a:srgbClr val="003264"/>
              </a:solidFill>
            </a:endParaRPr>
          </a:p>
        </p:txBody>
      </p:sp>
      <p:sp>
        <p:nvSpPr>
          <p:cNvPr id="6" name="Rechteck 5" hidden="1"/>
          <p:cNvSpPr>
            <a:spLocks/>
          </p:cNvSpPr>
          <p:nvPr userDrawn="1">
            <p:custDataLst>
              <p:tags r:id="rId11"/>
            </p:custDataLst>
          </p:nvPr>
        </p:nvSpPr>
        <p:spPr>
          <a:xfrm>
            <a:off x="0" y="0"/>
            <a:ext cx="669290" cy="533400"/>
          </a:xfrm>
          <a:prstGeom prst="rect">
            <a:avLst/>
          </a:prstGeom>
          <a:solidFill>
            <a:srgbClr val="00326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GB">
              <a:solidFill>
                <a:srgbClr val="003264"/>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en-GB"/>
          </a:p>
        </p:txBody>
      </p:sp>
      <p:sp>
        <p:nvSpPr>
          <p:cNvPr id="3" name="Inhaltsplatzhalter 2"/>
          <p:cNvSpPr>
            <a:spLocks noGrp="1"/>
          </p:cNvSpPr>
          <p:nvPr>
            <p:ph idx="1"/>
          </p:nvPr>
        </p:nvSpPr>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a:p>
        </p:txBody>
      </p:sp>
      <p:sp>
        <p:nvSpPr>
          <p:cNvPr id="4" name="Foliennummernplatzhalter 3"/>
          <p:cNvSpPr>
            <a:spLocks noGrp="1"/>
          </p:cNvSpPr>
          <p:nvPr>
            <p:ph type="sldNum" sz="quarter" idx="10"/>
          </p:nvPr>
        </p:nvSpPr>
        <p:spPr/>
        <p:txBody>
          <a:bodyPr/>
          <a:lstStyle/>
          <a:p>
            <a:pPr>
              <a:defRPr/>
            </a:pPr>
            <a:fld id="{4D98351F-3968-4F28-86AF-C90987CBC9CE}" type="slidenum">
              <a:rPr lang="x-none" smtClean="0"/>
              <a:pPr>
                <a:defRPr/>
              </a:pPr>
              <a:t>‹#›</a:t>
            </a:fld>
            <a:endParaRPr lang="x-non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reserve="1">
  <p:cSld name="Titel und zweispaltig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en-GB"/>
          </a:p>
        </p:txBody>
      </p:sp>
      <p:sp>
        <p:nvSpPr>
          <p:cNvPr id="3" name="Textplatzhalter 2"/>
          <p:cNvSpPr>
            <a:spLocks noGrp="1"/>
          </p:cNvSpPr>
          <p:nvPr>
            <p:ph type="body" sz="half" idx="1"/>
          </p:nvPr>
        </p:nvSpPr>
        <p:spPr>
          <a:xfrm>
            <a:off x="533400" y="1066800"/>
            <a:ext cx="3581400" cy="3810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a:p>
        </p:txBody>
      </p:sp>
      <p:sp>
        <p:nvSpPr>
          <p:cNvPr id="4" name="Textplatzhalter 3"/>
          <p:cNvSpPr>
            <a:spLocks noGrp="1"/>
          </p:cNvSpPr>
          <p:nvPr>
            <p:ph type="body" sz="half" idx="2"/>
          </p:nvPr>
        </p:nvSpPr>
        <p:spPr>
          <a:xfrm>
            <a:off x="4267200" y="1066800"/>
            <a:ext cx="3581400" cy="3810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a:p>
        </p:txBody>
      </p:sp>
      <p:sp>
        <p:nvSpPr>
          <p:cNvPr id="5" name="Foliennummernplatzhalter 4"/>
          <p:cNvSpPr>
            <a:spLocks noGrp="1"/>
          </p:cNvSpPr>
          <p:nvPr>
            <p:ph type="sldNum" sz="quarter" idx="10"/>
          </p:nvPr>
        </p:nvSpPr>
        <p:spPr/>
        <p:txBody>
          <a:bodyPr/>
          <a:lstStyle/>
          <a:p>
            <a:pPr>
              <a:defRPr/>
            </a:pPr>
            <a:fld id="{4D98351F-3968-4F28-86AF-C90987CBC9CE}" type="slidenum">
              <a:rPr lang="x-none" smtClean="0"/>
              <a:pPr>
                <a:defRPr/>
              </a:pPr>
              <a:t>‹#›</a:t>
            </a:fld>
            <a:endParaRPr lang="x-non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elfolie">
    <p:spTree>
      <p:nvGrpSpPr>
        <p:cNvPr id="1" name=""/>
        <p:cNvGrpSpPr/>
        <p:nvPr/>
      </p:nvGrpSpPr>
      <p:grpSpPr>
        <a:xfrm>
          <a:off x="0" y="0"/>
          <a:ext cx="0" cy="0"/>
          <a:chOff x="0" y="0"/>
          <a:chExt cx="0" cy="0"/>
        </a:xfrm>
      </p:grpSpPr>
      <p:sp>
        <p:nvSpPr>
          <p:cNvPr id="6" name="Foliennummernplatzhalter 5"/>
          <p:cNvSpPr>
            <a:spLocks noGrp="1"/>
          </p:cNvSpPr>
          <p:nvPr>
            <p:ph type="sldNum" sz="quarter" idx="12"/>
          </p:nvPr>
        </p:nvSpPr>
        <p:spPr/>
        <p:txBody>
          <a:bodyPr/>
          <a:lstStyle/>
          <a:p>
            <a:fld id="{84AA0C88-2994-4D49-AD5F-C0C42EADE27D}" type="slidenum">
              <a:rPr lang="de-DE" smtClean="0"/>
              <a:pPr/>
              <a:t>‹#›</a:t>
            </a:fld>
            <a:endParaRPr lang="de-DE" dirty="0"/>
          </a:p>
        </p:txBody>
      </p:sp>
      <p:sp>
        <p:nvSpPr>
          <p:cNvPr id="7" name="Rectangle 2"/>
          <p:cNvSpPr>
            <a:spLocks noGrp="1" noChangeArrowheads="1"/>
          </p:cNvSpPr>
          <p:nvPr>
            <p:ph type="title"/>
            <p:custDataLst>
              <p:tags r:id="rId1"/>
            </p:custDataLst>
          </p:nvPr>
        </p:nvSpPr>
        <p:spPr bwMode="auto">
          <a:xfrm>
            <a:off x="533400" y="533400"/>
            <a:ext cx="7315200" cy="533400"/>
          </a:xfrm>
          <a:prstGeom prst="rect">
            <a:avLst/>
          </a:prstGeom>
          <a:noFill/>
          <a:ln w="0">
            <a:noFill/>
            <a:miter lim="800000"/>
            <a:headEnd/>
            <a:tailEnd/>
          </a:ln>
        </p:spPr>
        <p:txBody>
          <a:bodyPr vert="horz" wrap="square" lIns="0" tIns="12700" rIns="0" bIns="0" numCol="1" anchor="t" anchorCtr="0" compatLnSpc="1">
            <a:prstTxWarp prst="textNoShape">
              <a:avLst/>
            </a:prstTxWarp>
          </a:bodyPr>
          <a:lstStyle/>
          <a:p>
            <a:pPr lvl="0"/>
            <a:r>
              <a:rPr lang="de-DE" dirty="0" smtClean="0"/>
              <a:t>Titelmasterformat durch Klicken bearbeiten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3.xml"/><Relationship Id="rId13" Type="http://schemas.openxmlformats.org/officeDocument/2006/relationships/tags" Target="../tags/tag8.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ags" Target="../tags/tag2.xml"/><Relationship Id="rId12" Type="http://schemas.openxmlformats.org/officeDocument/2006/relationships/tags" Target="../tags/tag7.xml"/><Relationship Id="rId17" Type="http://schemas.openxmlformats.org/officeDocument/2006/relationships/tags" Target="../tags/tag12.xml"/><Relationship Id="rId2" Type="http://schemas.openxmlformats.org/officeDocument/2006/relationships/slideLayout" Target="../slideLayouts/slideLayout2.xml"/><Relationship Id="rId16" Type="http://schemas.openxmlformats.org/officeDocument/2006/relationships/tags" Target="../tags/tag11.xml"/><Relationship Id="rId20"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theme" Target="../theme/theme1.xml"/><Relationship Id="rId11" Type="http://schemas.openxmlformats.org/officeDocument/2006/relationships/tags" Target="../tags/tag6.xml"/><Relationship Id="rId5" Type="http://schemas.openxmlformats.org/officeDocument/2006/relationships/slideLayout" Target="../slideLayouts/slideLayout5.xml"/><Relationship Id="rId15" Type="http://schemas.openxmlformats.org/officeDocument/2006/relationships/tags" Target="../tags/tag10.xml"/><Relationship Id="rId10" Type="http://schemas.openxmlformats.org/officeDocument/2006/relationships/tags" Target="../tags/tag5.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tags" Target="../tags/tag4.xml"/><Relationship Id="rId14" Type="http://schemas.openxmlformats.org/officeDocument/2006/relationships/tags" Target="../tags/tag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9" name="Grafik 18" descr="PPTFOOTCOL.png"/>
          <p:cNvPicPr>
            <a:picLocks/>
          </p:cNvPicPr>
          <p:nvPr userDrawn="1">
            <p:custDataLst>
              <p:tags r:id="rId7"/>
            </p:custDataLst>
          </p:nvPr>
        </p:nvPicPr>
        <p:blipFill>
          <a:blip r:embed="rId18"/>
          <a:stretch>
            <a:fillRect/>
          </a:stretch>
        </p:blipFill>
        <p:spPr>
          <a:xfrm>
            <a:off x="0" y="5562600"/>
            <a:ext cx="8534400" cy="609600"/>
          </a:xfrm>
          <a:prstGeom prst="rect">
            <a:avLst/>
          </a:prstGeom>
          <a:ln w="0">
            <a:noFill/>
          </a:ln>
          <a:effectLst/>
        </p:spPr>
      </p:pic>
      <p:pic>
        <p:nvPicPr>
          <p:cNvPr id="18" name="Grafik 17" descr="BOCOL.png"/>
          <p:cNvPicPr>
            <a:picLocks/>
          </p:cNvPicPr>
          <p:nvPr userDrawn="1">
            <p:custDataLst>
              <p:tags r:id="rId8"/>
            </p:custDataLst>
          </p:nvPr>
        </p:nvPicPr>
        <p:blipFill>
          <a:blip r:embed="rId19" cstate="print"/>
          <a:stretch>
            <a:fillRect/>
          </a:stretch>
        </p:blipFill>
        <p:spPr>
          <a:xfrm>
            <a:off x="6477000" y="5651500"/>
            <a:ext cx="1828800" cy="406400"/>
          </a:xfrm>
          <a:prstGeom prst="rect">
            <a:avLst/>
          </a:prstGeom>
          <a:ln w="0">
            <a:noFill/>
          </a:ln>
          <a:effectLst/>
        </p:spPr>
      </p:pic>
      <p:sp>
        <p:nvSpPr>
          <p:cNvPr id="2" name="Rectangle 2"/>
          <p:cNvSpPr>
            <a:spLocks noGrp="1" noChangeArrowheads="1"/>
          </p:cNvSpPr>
          <p:nvPr>
            <p:ph type="title"/>
            <p:custDataLst>
              <p:tags r:id="rId9"/>
            </p:custDataLst>
          </p:nvPr>
        </p:nvSpPr>
        <p:spPr bwMode="auto">
          <a:xfrm>
            <a:off x="533400" y="533400"/>
            <a:ext cx="7315200" cy="533400"/>
          </a:xfrm>
          <a:prstGeom prst="rect">
            <a:avLst/>
          </a:prstGeom>
          <a:noFill/>
          <a:ln w="0">
            <a:noFill/>
            <a:miter lim="800000"/>
            <a:headEnd/>
            <a:tailEnd/>
          </a:ln>
          <a:effectLst/>
        </p:spPr>
        <p:txBody>
          <a:bodyPr vert="horz" wrap="square" lIns="0" tIns="12700" rIns="0" bIns="0" numCol="1" anchor="t" anchorCtr="0" compatLnSpc="1">
            <a:prstTxWarp prst="textNoShape">
              <a:avLst/>
            </a:prstTxWarp>
          </a:bodyPr>
          <a:lstStyle/>
          <a:p>
            <a:pPr lvl="0" algn="l" rtl="0" eaLnBrk="0" fontAlgn="base" hangingPunct="0">
              <a:lnSpc>
                <a:spcPct val="111000"/>
              </a:lnSpc>
              <a:spcBef>
                <a:spcPct val="0"/>
              </a:spcBef>
              <a:spcAft>
                <a:spcPct val="0"/>
              </a:spcAft>
              <a:buNone/>
            </a:pPr>
            <a:r>
              <a:rPr lang="de-DE" smtClean="0"/>
              <a:t>Titelmasterformat durch Klicken bearbeiten</a:t>
            </a:r>
          </a:p>
        </p:txBody>
      </p:sp>
      <p:sp>
        <p:nvSpPr>
          <p:cNvPr id="17" name="Rechteck 16"/>
          <p:cNvSpPr/>
          <p:nvPr userDrawn="1">
            <p:custDataLst>
              <p:tags r:id="rId10"/>
            </p:custDataLst>
          </p:nvPr>
        </p:nvSpPr>
        <p:spPr>
          <a:xfrm>
            <a:off x="0" y="0"/>
            <a:ext cx="8534400" cy="533400"/>
          </a:xfrm>
          <a:prstGeom prst="rect">
            <a:avLst/>
          </a:prstGeom>
          <a:solidFill>
            <a:srgbClr val="003264"/>
          </a:solid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x-none">
              <a:solidFill>
                <a:srgbClr val="003264"/>
              </a:solidFill>
            </a:endParaRPr>
          </a:p>
        </p:txBody>
      </p:sp>
      <p:cxnSp>
        <p:nvCxnSpPr>
          <p:cNvPr id="16" name="Gerade Verbindung 15"/>
          <p:cNvCxnSpPr/>
          <p:nvPr userDrawn="1">
            <p:custDataLst>
              <p:tags r:id="rId11"/>
            </p:custDataLst>
          </p:nvPr>
        </p:nvCxnSpPr>
        <p:spPr>
          <a:xfrm>
            <a:off x="0" y="533400"/>
            <a:ext cx="8534400" cy="0"/>
          </a:xfrm>
          <a:prstGeom prst="line">
            <a:avLst/>
          </a:prstGeom>
          <a:ln w="9016">
            <a:solidFill>
              <a:srgbClr val="003264"/>
            </a:solidFill>
          </a:ln>
          <a:effectLst/>
        </p:spPr>
        <p:style>
          <a:lnRef idx="1">
            <a:schemeClr val="accent1"/>
          </a:lnRef>
          <a:fillRef idx="0">
            <a:schemeClr val="accent1"/>
          </a:fillRef>
          <a:effectRef idx="0">
            <a:schemeClr val="accent1"/>
          </a:effectRef>
          <a:fontRef idx="minor">
            <a:schemeClr val="tx1"/>
          </a:fontRef>
        </p:style>
      </p:cxnSp>
      <p:sp>
        <p:nvSpPr>
          <p:cNvPr id="4" name="Text Placeholder 3"/>
          <p:cNvSpPr>
            <a:spLocks noGrp="1" noChangeArrowheads="1"/>
          </p:cNvSpPr>
          <p:nvPr>
            <p:ph type="body" idx="1"/>
            <p:custDataLst>
              <p:tags r:id="rId12"/>
            </p:custDataLst>
          </p:nvPr>
        </p:nvSpPr>
        <p:spPr bwMode="auto">
          <a:xfrm>
            <a:off x="533400" y="1066800"/>
            <a:ext cx="7315200" cy="3810000"/>
          </a:xfrm>
          <a:prstGeom prst="rect">
            <a:avLst/>
          </a:prstGeom>
          <a:noFill/>
          <a:ln w="0">
            <a:noFill/>
            <a:miter lim="800000"/>
            <a:headEnd/>
            <a:tailEnd/>
          </a:ln>
          <a:effectLst/>
        </p:spPr>
        <p:txBody>
          <a:bodyPr vert="horz" wrap="square" lIns="0" tIns="63500" rIns="0" bIns="0" numCol="1" anchor="t" anchorCtr="0" compatLnSpc="1">
            <a:prstTxWarp prst="textNoShape">
              <a:avLst/>
            </a:prstTxWarp>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p>
        </p:txBody>
      </p:sp>
      <p:cxnSp>
        <p:nvCxnSpPr>
          <p:cNvPr id="15" name="Gerade Verbindung 14"/>
          <p:cNvCxnSpPr/>
          <p:nvPr userDrawn="1">
            <p:custDataLst>
              <p:tags r:id="rId13"/>
            </p:custDataLst>
          </p:nvPr>
        </p:nvCxnSpPr>
        <p:spPr>
          <a:xfrm>
            <a:off x="0" y="5562600"/>
            <a:ext cx="8534400" cy="0"/>
          </a:xfrm>
          <a:prstGeom prst="line">
            <a:avLst/>
          </a:prstGeom>
          <a:ln w="9016">
            <a:solidFill>
              <a:srgbClr val="DDDDE7"/>
            </a:solidFill>
          </a:ln>
          <a:effectLst/>
        </p:spPr>
        <p:style>
          <a:lnRef idx="1">
            <a:schemeClr val="accent1"/>
          </a:lnRef>
          <a:fillRef idx="0">
            <a:schemeClr val="accent1"/>
          </a:fillRef>
          <a:effectRef idx="0">
            <a:schemeClr val="accent1"/>
          </a:effectRef>
          <a:fontRef idx="minor">
            <a:schemeClr val="tx1"/>
          </a:fontRef>
        </p:style>
      </p:cxnSp>
      <p:sp>
        <p:nvSpPr>
          <p:cNvPr id="3" name="Rectangle 6"/>
          <p:cNvSpPr>
            <a:spLocks noGrp="1" noChangeArrowheads="1"/>
          </p:cNvSpPr>
          <p:nvPr>
            <p:ph type="sldNum" sz="quarter" idx="4"/>
            <p:custDataLst>
              <p:tags r:id="rId14"/>
            </p:custDataLst>
          </p:nvPr>
        </p:nvSpPr>
        <p:spPr bwMode="auto">
          <a:xfrm>
            <a:off x="76200" y="5851525"/>
            <a:ext cx="381000" cy="190500"/>
          </a:xfrm>
          <a:prstGeom prst="rect">
            <a:avLst/>
          </a:prstGeom>
          <a:noFill/>
          <a:ln w="0">
            <a:noFill/>
            <a:miter lim="800000"/>
            <a:headEnd/>
            <a:tailEnd/>
          </a:ln>
          <a:effectLst/>
        </p:spPr>
        <p:txBody>
          <a:bodyPr vert="horz" wrap="square" lIns="0" tIns="0" rIns="0" bIns="0" numCol="1" anchor="t" anchorCtr="0" compatLnSpc="1">
            <a:prstTxWarp prst="textNoShape">
              <a:avLst/>
            </a:prstTxWarp>
          </a:bodyPr>
          <a:lstStyle>
            <a:lvl1pPr>
              <a:lnSpc>
                <a:spcPct val="111000"/>
              </a:lnSpc>
              <a:spcBef>
                <a:spcPts val="0"/>
              </a:spcBef>
              <a:spcAft>
                <a:spcPts val="0"/>
              </a:spcAft>
              <a:defRPr sz="1500">
                <a:solidFill>
                  <a:srgbClr val="808285"/>
                </a:solidFill>
                <a:latin typeface="Bosch Office Sans"/>
              </a:defRPr>
            </a:lvl1pPr>
          </a:lstStyle>
          <a:p>
            <a:pPr>
              <a:defRPr/>
            </a:pPr>
            <a:fld id="{4D98351F-3968-4F28-86AF-C90987CBC9CE}" type="slidenum">
              <a:rPr lang="x-none" smtClean="0"/>
              <a:pPr>
                <a:defRPr/>
              </a:pPr>
              <a:t>‹#›</a:t>
            </a:fld>
            <a:endParaRPr lang="x-none"/>
          </a:p>
        </p:txBody>
      </p:sp>
      <p:pic>
        <p:nvPicPr>
          <p:cNvPr id="5" name="Grafik 4"/>
          <p:cNvPicPr>
            <a:picLocks/>
          </p:cNvPicPr>
          <p:nvPr userDrawn="1">
            <p:custDataLst>
              <p:tags r:id="rId15"/>
            </p:custDataLst>
          </p:nvPr>
        </p:nvPicPr>
        <p:blipFill>
          <a:blip r:embed="rId20" cstate="print">
            <a:extLst>
              <a:ext uri="{28A0092B-C50C-407E-A947-70E740481C1C}">
                <a14:useLocalDpi xmlns:a14="http://schemas.microsoft.com/office/drawing/2010/main" val="0"/>
              </a:ext>
            </a:extLst>
          </a:blip>
          <a:stretch>
            <a:fillRect/>
          </a:stretch>
        </p:blipFill>
        <p:spPr>
          <a:xfrm>
            <a:off x="0" y="5741670"/>
            <a:ext cx="1403350" cy="25146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6" name="Rechteck 5" hidden="1"/>
          <p:cNvSpPr>
            <a:spLocks/>
          </p:cNvSpPr>
          <p:nvPr userDrawn="1">
            <p:custDataLst>
              <p:tags r:id="rId16"/>
            </p:custDataLst>
          </p:nvPr>
        </p:nvSpPr>
        <p:spPr>
          <a:xfrm>
            <a:off x="0" y="0"/>
            <a:ext cx="215900" cy="533400"/>
          </a:xfrm>
          <a:prstGeom prst="rect">
            <a:avLst/>
          </a:prstGeom>
          <a:solidFill>
            <a:srgbClr val="00326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GB">
              <a:solidFill>
                <a:srgbClr val="003264"/>
              </a:solidFill>
            </a:endParaRPr>
          </a:p>
        </p:txBody>
      </p:sp>
      <p:sp>
        <p:nvSpPr>
          <p:cNvPr id="7" name="Rechteck 6" hidden="1"/>
          <p:cNvSpPr>
            <a:spLocks/>
          </p:cNvSpPr>
          <p:nvPr userDrawn="1">
            <p:custDataLst>
              <p:tags r:id="rId17"/>
            </p:custDataLst>
          </p:nvPr>
        </p:nvSpPr>
        <p:spPr>
          <a:xfrm>
            <a:off x="0" y="0"/>
            <a:ext cx="669290" cy="533400"/>
          </a:xfrm>
          <a:prstGeom prst="rect">
            <a:avLst/>
          </a:prstGeom>
          <a:solidFill>
            <a:srgbClr val="00326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GB">
              <a:solidFill>
                <a:srgbClr val="003264"/>
              </a:solidFill>
            </a:endParaRP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Lst>
  <p:txStyles>
    <p:titleStyle>
      <a:lvl1pPr algn="l" rtl="0" eaLnBrk="0" fontAlgn="base" hangingPunct="0">
        <a:lnSpc>
          <a:spcPct val="111000"/>
        </a:lnSpc>
        <a:spcBef>
          <a:spcPct val="0"/>
        </a:spcBef>
        <a:spcAft>
          <a:spcPct val="0"/>
        </a:spcAft>
        <a:defRPr sz="2700" b="0" i="0" u="none">
          <a:solidFill>
            <a:srgbClr val="000000"/>
          </a:solidFill>
          <a:latin typeface="Bosch Office Sans"/>
          <a:ea typeface="+mj-ea"/>
          <a:cs typeface="+mj-cs"/>
        </a:defRPr>
      </a:lvl1pPr>
      <a:lvl2pPr algn="l" rtl="0" eaLnBrk="0" fontAlgn="base" hangingPunct="0">
        <a:lnSpc>
          <a:spcPct val="111000"/>
        </a:lnSpc>
        <a:spcBef>
          <a:spcPct val="0"/>
        </a:spcBef>
        <a:spcAft>
          <a:spcPct val="0"/>
        </a:spcAft>
        <a:defRPr sz="2700">
          <a:solidFill>
            <a:srgbClr val="000000"/>
          </a:solidFill>
          <a:latin typeface="Bosch Office Sans"/>
        </a:defRPr>
      </a:lvl2pPr>
      <a:lvl3pPr algn="l" rtl="0" eaLnBrk="0" fontAlgn="base" hangingPunct="0">
        <a:lnSpc>
          <a:spcPct val="111000"/>
        </a:lnSpc>
        <a:spcBef>
          <a:spcPct val="0"/>
        </a:spcBef>
        <a:spcAft>
          <a:spcPct val="0"/>
        </a:spcAft>
        <a:defRPr sz="2700">
          <a:solidFill>
            <a:srgbClr val="000000"/>
          </a:solidFill>
          <a:latin typeface="Bosch Office Sans"/>
        </a:defRPr>
      </a:lvl3pPr>
      <a:lvl4pPr algn="l" rtl="0" eaLnBrk="0" fontAlgn="base" hangingPunct="0">
        <a:lnSpc>
          <a:spcPct val="111000"/>
        </a:lnSpc>
        <a:spcBef>
          <a:spcPct val="0"/>
        </a:spcBef>
        <a:spcAft>
          <a:spcPct val="0"/>
        </a:spcAft>
        <a:defRPr sz="2700">
          <a:solidFill>
            <a:srgbClr val="000000"/>
          </a:solidFill>
          <a:latin typeface="Bosch Office Sans"/>
        </a:defRPr>
      </a:lvl4pPr>
      <a:lvl5pPr algn="l" rtl="0" eaLnBrk="0" fontAlgn="base" hangingPunct="0">
        <a:lnSpc>
          <a:spcPct val="111000"/>
        </a:lnSpc>
        <a:spcBef>
          <a:spcPct val="0"/>
        </a:spcBef>
        <a:spcAft>
          <a:spcPct val="0"/>
        </a:spcAft>
        <a:defRPr sz="2700">
          <a:solidFill>
            <a:srgbClr val="000000"/>
          </a:solidFill>
          <a:latin typeface="Bosch Office Sans"/>
        </a:defRPr>
      </a:lvl5pPr>
      <a:lvl6pPr marL="457200" algn="l" rtl="0" fontAlgn="base">
        <a:lnSpc>
          <a:spcPct val="111000"/>
        </a:lnSpc>
        <a:spcBef>
          <a:spcPct val="0"/>
        </a:spcBef>
        <a:spcAft>
          <a:spcPct val="0"/>
        </a:spcAft>
        <a:defRPr sz="2700">
          <a:solidFill>
            <a:srgbClr val="000000"/>
          </a:solidFill>
          <a:latin typeface="Bosch Office Sans"/>
        </a:defRPr>
      </a:lvl6pPr>
      <a:lvl7pPr marL="914400" algn="l" rtl="0" fontAlgn="base">
        <a:lnSpc>
          <a:spcPct val="111000"/>
        </a:lnSpc>
        <a:spcBef>
          <a:spcPct val="0"/>
        </a:spcBef>
        <a:spcAft>
          <a:spcPct val="0"/>
        </a:spcAft>
        <a:defRPr sz="2700">
          <a:solidFill>
            <a:srgbClr val="000000"/>
          </a:solidFill>
          <a:latin typeface="Bosch Office Sans"/>
        </a:defRPr>
      </a:lvl7pPr>
      <a:lvl8pPr marL="1371600" algn="l" rtl="0" fontAlgn="base">
        <a:lnSpc>
          <a:spcPct val="111000"/>
        </a:lnSpc>
        <a:spcBef>
          <a:spcPct val="0"/>
        </a:spcBef>
        <a:spcAft>
          <a:spcPct val="0"/>
        </a:spcAft>
        <a:defRPr sz="2700">
          <a:solidFill>
            <a:srgbClr val="000000"/>
          </a:solidFill>
          <a:latin typeface="Bosch Office Sans"/>
        </a:defRPr>
      </a:lvl8pPr>
      <a:lvl9pPr marL="1828800" algn="l" rtl="0" fontAlgn="base">
        <a:lnSpc>
          <a:spcPct val="111000"/>
        </a:lnSpc>
        <a:spcBef>
          <a:spcPct val="0"/>
        </a:spcBef>
        <a:spcAft>
          <a:spcPct val="0"/>
        </a:spcAft>
        <a:defRPr sz="2700">
          <a:solidFill>
            <a:srgbClr val="000000"/>
          </a:solidFill>
          <a:latin typeface="Bosch Office Sans"/>
        </a:defRPr>
      </a:lvl9pPr>
    </p:titleStyle>
    <p:bodyStyle>
      <a:lvl1pPr marL="304800" indent="-304800" algn="l" rtl="0" eaLnBrk="0" fontAlgn="base" hangingPunct="0">
        <a:lnSpc>
          <a:spcPct val="111000"/>
        </a:lnSpc>
        <a:spcBef>
          <a:spcPts val="0"/>
        </a:spcBef>
        <a:spcAft>
          <a:spcPts val="0"/>
        </a:spcAft>
        <a:buClr>
          <a:srgbClr val="3A5A82"/>
        </a:buClr>
        <a:buSzPct val="65000"/>
        <a:buFont typeface="Wingdings"/>
        <a:buChar char="è"/>
        <a:defRPr sz="1800" b="0" i="0" u="none">
          <a:solidFill>
            <a:schemeClr val="tx1"/>
          </a:solidFill>
          <a:latin typeface="Bosch Office Sans"/>
          <a:ea typeface="+mn-ea"/>
          <a:cs typeface="+mn-cs"/>
        </a:defRPr>
      </a:lvl1pPr>
      <a:lvl2pPr marL="609600" indent="-190500" algn="l" rtl="0" eaLnBrk="0" fontAlgn="base" hangingPunct="0">
        <a:lnSpc>
          <a:spcPct val="111000"/>
        </a:lnSpc>
        <a:spcBef>
          <a:spcPts val="0"/>
        </a:spcBef>
        <a:spcAft>
          <a:spcPts val="0"/>
        </a:spcAft>
        <a:buClr>
          <a:srgbClr val="3A5A82"/>
        </a:buClr>
        <a:buSzPct val="50000"/>
        <a:buFont typeface="Wingdings"/>
        <a:buChar char=""/>
        <a:defRPr sz="1800" b="0" i="0" u="none">
          <a:solidFill>
            <a:schemeClr val="tx1"/>
          </a:solidFill>
          <a:latin typeface="Bosch Office Sans"/>
        </a:defRPr>
      </a:lvl2pPr>
      <a:lvl3pPr marL="914400" indent="-190500" algn="l" rtl="0" eaLnBrk="0" fontAlgn="base" hangingPunct="0">
        <a:lnSpc>
          <a:spcPct val="111000"/>
        </a:lnSpc>
        <a:spcBef>
          <a:spcPts val="0"/>
        </a:spcBef>
        <a:spcAft>
          <a:spcPts val="0"/>
        </a:spcAft>
        <a:buClr>
          <a:srgbClr val="3A5A82"/>
        </a:buClr>
        <a:buSzPct val="50000"/>
        <a:buFont typeface="Wingdings"/>
        <a:buChar char=""/>
        <a:defRPr sz="1800" b="0" i="0" u="none">
          <a:solidFill>
            <a:schemeClr val="tx1"/>
          </a:solidFill>
          <a:latin typeface="Bosch Office Sans"/>
        </a:defRPr>
      </a:lvl3pPr>
      <a:lvl4pPr marL="1219200" indent="-190500" algn="l" rtl="0" eaLnBrk="0" fontAlgn="base" hangingPunct="0">
        <a:lnSpc>
          <a:spcPct val="111000"/>
        </a:lnSpc>
        <a:spcBef>
          <a:spcPts val="0"/>
        </a:spcBef>
        <a:spcAft>
          <a:spcPts val="0"/>
        </a:spcAft>
        <a:buClr>
          <a:srgbClr val="3A5A82"/>
        </a:buClr>
        <a:buSzPct val="50000"/>
        <a:buFont typeface="Wingdings"/>
        <a:buChar char=""/>
        <a:defRPr sz="1800" b="0" i="0" u="none">
          <a:solidFill>
            <a:schemeClr val="tx1"/>
          </a:solidFill>
          <a:latin typeface="Bosch Office Sans"/>
        </a:defRPr>
      </a:lvl4pPr>
      <a:lvl5pPr marL="1524000" indent="-190500" algn="l" rtl="0" eaLnBrk="0" fontAlgn="base" hangingPunct="0">
        <a:lnSpc>
          <a:spcPct val="111000"/>
        </a:lnSpc>
        <a:spcBef>
          <a:spcPts val="0"/>
        </a:spcBef>
        <a:spcAft>
          <a:spcPts val="0"/>
        </a:spcAft>
        <a:buClr>
          <a:srgbClr val="3A5A82"/>
        </a:buClr>
        <a:buSzPct val="50000"/>
        <a:buFont typeface="Wingdings"/>
        <a:buChar char=""/>
        <a:defRPr sz="1800" b="0" i="0" u="none">
          <a:solidFill>
            <a:schemeClr val="tx1"/>
          </a:solidFill>
          <a:latin typeface="Bosch Office Sans"/>
        </a:defRPr>
      </a:lvl5pPr>
      <a:lvl6pPr marL="1981200" indent="-190500" algn="l" rtl="0" fontAlgn="base">
        <a:lnSpc>
          <a:spcPct val="111000"/>
        </a:lnSpc>
        <a:spcBef>
          <a:spcPct val="0"/>
        </a:spcBef>
        <a:spcAft>
          <a:spcPct val="0"/>
        </a:spcAft>
        <a:buClr>
          <a:srgbClr val="425C8F"/>
        </a:buClr>
        <a:buSzPct val="50000"/>
        <a:buFont typeface="Wingdings" pitchFamily="2" charset="2"/>
        <a:buChar char=""/>
        <a:defRPr>
          <a:solidFill>
            <a:schemeClr val="tx1"/>
          </a:solidFill>
          <a:latin typeface="+mn-lt"/>
        </a:defRPr>
      </a:lvl6pPr>
      <a:lvl7pPr marL="2438400" indent="-190500" algn="l" rtl="0" fontAlgn="base">
        <a:lnSpc>
          <a:spcPct val="111000"/>
        </a:lnSpc>
        <a:spcBef>
          <a:spcPct val="0"/>
        </a:spcBef>
        <a:spcAft>
          <a:spcPct val="0"/>
        </a:spcAft>
        <a:buClr>
          <a:srgbClr val="425C8F"/>
        </a:buClr>
        <a:buSzPct val="50000"/>
        <a:buFont typeface="Wingdings" pitchFamily="2" charset="2"/>
        <a:buChar char=""/>
        <a:defRPr>
          <a:solidFill>
            <a:schemeClr val="tx1"/>
          </a:solidFill>
          <a:latin typeface="+mn-lt"/>
        </a:defRPr>
      </a:lvl7pPr>
      <a:lvl8pPr marL="2895600" indent="-190500" algn="l" rtl="0" fontAlgn="base">
        <a:lnSpc>
          <a:spcPct val="111000"/>
        </a:lnSpc>
        <a:spcBef>
          <a:spcPct val="0"/>
        </a:spcBef>
        <a:spcAft>
          <a:spcPct val="0"/>
        </a:spcAft>
        <a:buClr>
          <a:srgbClr val="425C8F"/>
        </a:buClr>
        <a:buSzPct val="50000"/>
        <a:buFont typeface="Wingdings" pitchFamily="2" charset="2"/>
        <a:buChar char=""/>
        <a:defRPr>
          <a:solidFill>
            <a:schemeClr val="tx1"/>
          </a:solidFill>
          <a:latin typeface="+mn-lt"/>
        </a:defRPr>
      </a:lvl8pPr>
      <a:lvl9pPr marL="3352800" indent="-190500" algn="l" rtl="0" fontAlgn="base">
        <a:lnSpc>
          <a:spcPct val="111000"/>
        </a:lnSpc>
        <a:spcBef>
          <a:spcPct val="0"/>
        </a:spcBef>
        <a:spcAft>
          <a:spcPct val="0"/>
        </a:spcAft>
        <a:buClr>
          <a:srgbClr val="425C8F"/>
        </a:buClr>
        <a:buSzPct val="50000"/>
        <a:buFont typeface="Wingdings" pitchFamily="2" charset="2"/>
        <a:buChar char=""/>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32.xml"/><Relationship Id="rId3" Type="http://schemas.openxmlformats.org/officeDocument/2006/relationships/tags" Target="../tags/tag27.xml"/><Relationship Id="rId7" Type="http://schemas.openxmlformats.org/officeDocument/2006/relationships/tags" Target="../tags/tag31.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image" Target="../media/image4.png"/><Relationship Id="rId5" Type="http://schemas.openxmlformats.org/officeDocument/2006/relationships/tags" Target="../tags/tag29.xml"/><Relationship Id="rId10" Type="http://schemas.openxmlformats.org/officeDocument/2006/relationships/slideLayout" Target="../slideLayouts/slideLayout1.xml"/><Relationship Id="rId4" Type="http://schemas.openxmlformats.org/officeDocument/2006/relationships/tags" Target="../tags/tag28.xml"/><Relationship Id="rId9" Type="http://schemas.openxmlformats.org/officeDocument/2006/relationships/tags" Target="../tags/tag33.xml"/></Relationships>
</file>

<file path=ppt/slides/_rels/slide10.xml.rels><?xml version="1.0" encoding="UTF-8" standalone="yes"?>
<Relationships xmlns="http://schemas.openxmlformats.org/package/2006/relationships"><Relationship Id="rId8" Type="http://schemas.openxmlformats.org/officeDocument/2006/relationships/tags" Target="../tags/tag129.xml"/><Relationship Id="rId13" Type="http://schemas.openxmlformats.org/officeDocument/2006/relationships/image" Target="../media/image4.png"/><Relationship Id="rId3" Type="http://schemas.openxmlformats.org/officeDocument/2006/relationships/tags" Target="../tags/tag124.xml"/><Relationship Id="rId7" Type="http://schemas.openxmlformats.org/officeDocument/2006/relationships/tags" Target="../tags/tag128.xml"/><Relationship Id="rId12" Type="http://schemas.openxmlformats.org/officeDocument/2006/relationships/slideLayout" Target="../slideLayouts/slideLayout1.xml"/><Relationship Id="rId2" Type="http://schemas.openxmlformats.org/officeDocument/2006/relationships/tags" Target="../tags/tag123.xml"/><Relationship Id="rId1" Type="http://schemas.openxmlformats.org/officeDocument/2006/relationships/themeOverride" Target="../theme/themeOverride4.xml"/><Relationship Id="rId6" Type="http://schemas.openxmlformats.org/officeDocument/2006/relationships/tags" Target="../tags/tag127.xml"/><Relationship Id="rId11" Type="http://schemas.openxmlformats.org/officeDocument/2006/relationships/tags" Target="../tags/tag132.xml"/><Relationship Id="rId5" Type="http://schemas.openxmlformats.org/officeDocument/2006/relationships/tags" Target="../tags/tag126.xml"/><Relationship Id="rId10" Type="http://schemas.openxmlformats.org/officeDocument/2006/relationships/tags" Target="../tags/tag131.xml"/><Relationship Id="rId4" Type="http://schemas.openxmlformats.org/officeDocument/2006/relationships/tags" Target="../tags/tag125.xml"/><Relationship Id="rId9" Type="http://schemas.openxmlformats.org/officeDocument/2006/relationships/tags" Target="../tags/tag130.xml"/></Relationships>
</file>

<file path=ppt/slides/_rels/slide11.xml.rels><?xml version="1.0" encoding="UTF-8" standalone="yes"?>
<Relationships xmlns="http://schemas.openxmlformats.org/package/2006/relationships"><Relationship Id="rId8" Type="http://schemas.openxmlformats.org/officeDocument/2006/relationships/tags" Target="../tags/tag139.xml"/><Relationship Id="rId13" Type="http://schemas.openxmlformats.org/officeDocument/2006/relationships/image" Target="../media/image4.png"/><Relationship Id="rId3" Type="http://schemas.openxmlformats.org/officeDocument/2006/relationships/tags" Target="../tags/tag134.xml"/><Relationship Id="rId7" Type="http://schemas.openxmlformats.org/officeDocument/2006/relationships/tags" Target="../tags/tag138.xml"/><Relationship Id="rId12" Type="http://schemas.openxmlformats.org/officeDocument/2006/relationships/slideLayout" Target="../slideLayouts/slideLayout1.xml"/><Relationship Id="rId2" Type="http://schemas.openxmlformats.org/officeDocument/2006/relationships/tags" Target="../tags/tag133.xml"/><Relationship Id="rId1" Type="http://schemas.openxmlformats.org/officeDocument/2006/relationships/themeOverride" Target="../theme/themeOverride5.xml"/><Relationship Id="rId6" Type="http://schemas.openxmlformats.org/officeDocument/2006/relationships/tags" Target="../tags/tag137.xml"/><Relationship Id="rId11" Type="http://schemas.openxmlformats.org/officeDocument/2006/relationships/tags" Target="../tags/tag142.xml"/><Relationship Id="rId5" Type="http://schemas.openxmlformats.org/officeDocument/2006/relationships/tags" Target="../tags/tag136.xml"/><Relationship Id="rId10" Type="http://schemas.openxmlformats.org/officeDocument/2006/relationships/tags" Target="../tags/tag141.xml"/><Relationship Id="rId4" Type="http://schemas.openxmlformats.org/officeDocument/2006/relationships/tags" Target="../tags/tag135.xml"/><Relationship Id="rId9" Type="http://schemas.openxmlformats.org/officeDocument/2006/relationships/tags" Target="../tags/tag140.xml"/></Relationships>
</file>

<file path=ppt/slides/_rels/slide12.xml.rels><?xml version="1.0" encoding="UTF-8" standalone="yes"?>
<Relationships xmlns="http://schemas.openxmlformats.org/package/2006/relationships"><Relationship Id="rId8" Type="http://schemas.openxmlformats.org/officeDocument/2006/relationships/tags" Target="../tags/tag149.xml"/><Relationship Id="rId13" Type="http://schemas.openxmlformats.org/officeDocument/2006/relationships/image" Target="../media/image4.png"/><Relationship Id="rId3" Type="http://schemas.openxmlformats.org/officeDocument/2006/relationships/tags" Target="../tags/tag144.xml"/><Relationship Id="rId7" Type="http://schemas.openxmlformats.org/officeDocument/2006/relationships/tags" Target="../tags/tag148.xml"/><Relationship Id="rId12" Type="http://schemas.openxmlformats.org/officeDocument/2006/relationships/slideLayout" Target="../slideLayouts/slideLayout1.xml"/><Relationship Id="rId2" Type="http://schemas.openxmlformats.org/officeDocument/2006/relationships/tags" Target="../tags/tag143.xml"/><Relationship Id="rId1" Type="http://schemas.openxmlformats.org/officeDocument/2006/relationships/themeOverride" Target="../theme/themeOverride6.xml"/><Relationship Id="rId6" Type="http://schemas.openxmlformats.org/officeDocument/2006/relationships/tags" Target="../tags/tag147.xml"/><Relationship Id="rId11" Type="http://schemas.openxmlformats.org/officeDocument/2006/relationships/tags" Target="../tags/tag152.xml"/><Relationship Id="rId5" Type="http://schemas.openxmlformats.org/officeDocument/2006/relationships/tags" Target="../tags/tag146.xml"/><Relationship Id="rId10" Type="http://schemas.openxmlformats.org/officeDocument/2006/relationships/tags" Target="../tags/tag151.xml"/><Relationship Id="rId4" Type="http://schemas.openxmlformats.org/officeDocument/2006/relationships/tags" Target="../tags/tag145.xml"/><Relationship Id="rId9" Type="http://schemas.openxmlformats.org/officeDocument/2006/relationships/tags" Target="../tags/tag150.xml"/></Relationships>
</file>

<file path=ppt/slides/_rels/slide13.xml.rels><?xml version="1.0" encoding="UTF-8" standalone="yes"?>
<Relationships xmlns="http://schemas.openxmlformats.org/package/2006/relationships"><Relationship Id="rId8" Type="http://schemas.openxmlformats.org/officeDocument/2006/relationships/tags" Target="../tags/tag159.xml"/><Relationship Id="rId13" Type="http://schemas.openxmlformats.org/officeDocument/2006/relationships/image" Target="../media/image4.png"/><Relationship Id="rId3" Type="http://schemas.openxmlformats.org/officeDocument/2006/relationships/tags" Target="../tags/tag154.xml"/><Relationship Id="rId7" Type="http://schemas.openxmlformats.org/officeDocument/2006/relationships/tags" Target="../tags/tag158.xml"/><Relationship Id="rId12" Type="http://schemas.openxmlformats.org/officeDocument/2006/relationships/slideLayout" Target="../slideLayouts/slideLayout1.xml"/><Relationship Id="rId2" Type="http://schemas.openxmlformats.org/officeDocument/2006/relationships/tags" Target="../tags/tag153.xml"/><Relationship Id="rId1" Type="http://schemas.openxmlformats.org/officeDocument/2006/relationships/themeOverride" Target="../theme/themeOverride7.xml"/><Relationship Id="rId6" Type="http://schemas.openxmlformats.org/officeDocument/2006/relationships/tags" Target="../tags/tag157.xml"/><Relationship Id="rId11" Type="http://schemas.openxmlformats.org/officeDocument/2006/relationships/tags" Target="../tags/tag162.xml"/><Relationship Id="rId5" Type="http://schemas.openxmlformats.org/officeDocument/2006/relationships/tags" Target="../tags/tag156.xml"/><Relationship Id="rId10" Type="http://schemas.openxmlformats.org/officeDocument/2006/relationships/tags" Target="../tags/tag161.xml"/><Relationship Id="rId4" Type="http://schemas.openxmlformats.org/officeDocument/2006/relationships/tags" Target="../tags/tag155.xml"/><Relationship Id="rId9" Type="http://schemas.openxmlformats.org/officeDocument/2006/relationships/tags" Target="../tags/tag160.xml"/></Relationships>
</file>

<file path=ppt/slides/_rels/slide14.xml.rels><?xml version="1.0" encoding="UTF-8" standalone="yes"?>
<Relationships xmlns="http://schemas.openxmlformats.org/package/2006/relationships"><Relationship Id="rId8" Type="http://schemas.openxmlformats.org/officeDocument/2006/relationships/tags" Target="../tags/tag169.xml"/><Relationship Id="rId13" Type="http://schemas.openxmlformats.org/officeDocument/2006/relationships/image" Target="../media/image4.png"/><Relationship Id="rId3" Type="http://schemas.openxmlformats.org/officeDocument/2006/relationships/tags" Target="../tags/tag164.xml"/><Relationship Id="rId7" Type="http://schemas.openxmlformats.org/officeDocument/2006/relationships/tags" Target="../tags/tag168.xml"/><Relationship Id="rId12" Type="http://schemas.openxmlformats.org/officeDocument/2006/relationships/slideLayout" Target="../slideLayouts/slideLayout1.xml"/><Relationship Id="rId2" Type="http://schemas.openxmlformats.org/officeDocument/2006/relationships/tags" Target="../tags/tag163.xml"/><Relationship Id="rId1" Type="http://schemas.openxmlformats.org/officeDocument/2006/relationships/themeOverride" Target="../theme/themeOverride8.xml"/><Relationship Id="rId6" Type="http://schemas.openxmlformats.org/officeDocument/2006/relationships/tags" Target="../tags/tag167.xml"/><Relationship Id="rId11" Type="http://schemas.openxmlformats.org/officeDocument/2006/relationships/tags" Target="../tags/tag172.xml"/><Relationship Id="rId5" Type="http://schemas.openxmlformats.org/officeDocument/2006/relationships/tags" Target="../tags/tag166.xml"/><Relationship Id="rId10" Type="http://schemas.openxmlformats.org/officeDocument/2006/relationships/tags" Target="../tags/tag171.xml"/><Relationship Id="rId4" Type="http://schemas.openxmlformats.org/officeDocument/2006/relationships/tags" Target="../tags/tag165.xml"/><Relationship Id="rId9" Type="http://schemas.openxmlformats.org/officeDocument/2006/relationships/tags" Target="../tags/tag170.xml"/></Relationships>
</file>

<file path=ppt/slides/_rels/slide15.xml.rels><?xml version="1.0" encoding="UTF-8" standalone="yes"?>
<Relationships xmlns="http://schemas.openxmlformats.org/package/2006/relationships"><Relationship Id="rId8" Type="http://schemas.openxmlformats.org/officeDocument/2006/relationships/tags" Target="../tags/tag180.xml"/><Relationship Id="rId3" Type="http://schemas.openxmlformats.org/officeDocument/2006/relationships/tags" Target="../tags/tag175.xml"/><Relationship Id="rId7" Type="http://schemas.openxmlformats.org/officeDocument/2006/relationships/tags" Target="../tags/tag179.xml"/><Relationship Id="rId12" Type="http://schemas.openxmlformats.org/officeDocument/2006/relationships/image" Target="../media/image4.png"/><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tags" Target="../tags/tag178.xml"/><Relationship Id="rId11" Type="http://schemas.openxmlformats.org/officeDocument/2006/relationships/slideLayout" Target="../slideLayouts/slideLayout1.xml"/><Relationship Id="rId5" Type="http://schemas.openxmlformats.org/officeDocument/2006/relationships/tags" Target="../tags/tag177.xml"/><Relationship Id="rId10" Type="http://schemas.openxmlformats.org/officeDocument/2006/relationships/tags" Target="../tags/tag182.xml"/><Relationship Id="rId4" Type="http://schemas.openxmlformats.org/officeDocument/2006/relationships/tags" Target="../tags/tag176.xml"/><Relationship Id="rId9" Type="http://schemas.openxmlformats.org/officeDocument/2006/relationships/tags" Target="../tags/tag181.xml"/></Relationships>
</file>

<file path=ppt/slides/_rels/slide16.xml.rels><?xml version="1.0" encoding="UTF-8" standalone="yes"?>
<Relationships xmlns="http://schemas.openxmlformats.org/package/2006/relationships"><Relationship Id="rId8" Type="http://schemas.openxmlformats.org/officeDocument/2006/relationships/tags" Target="../tags/tag189.xml"/><Relationship Id="rId13" Type="http://schemas.openxmlformats.org/officeDocument/2006/relationships/image" Target="../media/image4.png"/><Relationship Id="rId3" Type="http://schemas.openxmlformats.org/officeDocument/2006/relationships/tags" Target="../tags/tag184.xml"/><Relationship Id="rId7" Type="http://schemas.openxmlformats.org/officeDocument/2006/relationships/tags" Target="../tags/tag188.xml"/><Relationship Id="rId12" Type="http://schemas.openxmlformats.org/officeDocument/2006/relationships/slideLayout" Target="../slideLayouts/slideLayout1.xml"/><Relationship Id="rId2" Type="http://schemas.openxmlformats.org/officeDocument/2006/relationships/tags" Target="../tags/tag183.xml"/><Relationship Id="rId1" Type="http://schemas.openxmlformats.org/officeDocument/2006/relationships/themeOverride" Target="../theme/themeOverride9.xml"/><Relationship Id="rId6" Type="http://schemas.openxmlformats.org/officeDocument/2006/relationships/tags" Target="../tags/tag187.xml"/><Relationship Id="rId11" Type="http://schemas.openxmlformats.org/officeDocument/2006/relationships/tags" Target="../tags/tag192.xml"/><Relationship Id="rId5" Type="http://schemas.openxmlformats.org/officeDocument/2006/relationships/tags" Target="../tags/tag186.xml"/><Relationship Id="rId10" Type="http://schemas.openxmlformats.org/officeDocument/2006/relationships/tags" Target="../tags/tag191.xml"/><Relationship Id="rId4" Type="http://schemas.openxmlformats.org/officeDocument/2006/relationships/tags" Target="../tags/tag185.xml"/><Relationship Id="rId9" Type="http://schemas.openxmlformats.org/officeDocument/2006/relationships/tags" Target="../tags/tag190.xml"/></Relationships>
</file>

<file path=ppt/slides/_rels/slide17.xml.rels><?xml version="1.0" encoding="UTF-8" standalone="yes"?>
<Relationships xmlns="http://schemas.openxmlformats.org/package/2006/relationships"><Relationship Id="rId8" Type="http://schemas.openxmlformats.org/officeDocument/2006/relationships/tags" Target="../tags/tag200.xml"/><Relationship Id="rId3" Type="http://schemas.openxmlformats.org/officeDocument/2006/relationships/tags" Target="../tags/tag195.xml"/><Relationship Id="rId7" Type="http://schemas.openxmlformats.org/officeDocument/2006/relationships/tags" Target="../tags/tag199.xml"/><Relationship Id="rId12" Type="http://schemas.openxmlformats.org/officeDocument/2006/relationships/image" Target="../media/image4.png"/><Relationship Id="rId2" Type="http://schemas.openxmlformats.org/officeDocument/2006/relationships/tags" Target="../tags/tag194.xml"/><Relationship Id="rId1" Type="http://schemas.openxmlformats.org/officeDocument/2006/relationships/tags" Target="../tags/tag193.xml"/><Relationship Id="rId6" Type="http://schemas.openxmlformats.org/officeDocument/2006/relationships/tags" Target="../tags/tag198.xml"/><Relationship Id="rId11" Type="http://schemas.openxmlformats.org/officeDocument/2006/relationships/slideLayout" Target="../slideLayouts/slideLayout1.xml"/><Relationship Id="rId5" Type="http://schemas.openxmlformats.org/officeDocument/2006/relationships/tags" Target="../tags/tag197.xml"/><Relationship Id="rId10" Type="http://schemas.openxmlformats.org/officeDocument/2006/relationships/tags" Target="../tags/tag202.xml"/><Relationship Id="rId4" Type="http://schemas.openxmlformats.org/officeDocument/2006/relationships/tags" Target="../tags/tag196.xml"/><Relationship Id="rId9" Type="http://schemas.openxmlformats.org/officeDocument/2006/relationships/tags" Target="../tags/tag201.xml"/></Relationships>
</file>

<file path=ppt/slides/_rels/slide18.xml.rels><?xml version="1.0" encoding="UTF-8" standalone="yes"?>
<Relationships xmlns="http://schemas.openxmlformats.org/package/2006/relationships"><Relationship Id="rId8" Type="http://schemas.openxmlformats.org/officeDocument/2006/relationships/tags" Target="../tags/tag210.xml"/><Relationship Id="rId3" Type="http://schemas.openxmlformats.org/officeDocument/2006/relationships/tags" Target="../tags/tag205.xml"/><Relationship Id="rId7" Type="http://schemas.openxmlformats.org/officeDocument/2006/relationships/tags" Target="../tags/tag209.xml"/><Relationship Id="rId12" Type="http://schemas.openxmlformats.org/officeDocument/2006/relationships/image" Target="../media/image4.png"/><Relationship Id="rId2" Type="http://schemas.openxmlformats.org/officeDocument/2006/relationships/tags" Target="../tags/tag204.xml"/><Relationship Id="rId1" Type="http://schemas.openxmlformats.org/officeDocument/2006/relationships/tags" Target="../tags/tag203.xml"/><Relationship Id="rId6" Type="http://schemas.openxmlformats.org/officeDocument/2006/relationships/tags" Target="../tags/tag208.xml"/><Relationship Id="rId11" Type="http://schemas.openxmlformats.org/officeDocument/2006/relationships/slideLayout" Target="../slideLayouts/slideLayout1.xml"/><Relationship Id="rId5" Type="http://schemas.openxmlformats.org/officeDocument/2006/relationships/tags" Target="../tags/tag207.xml"/><Relationship Id="rId10" Type="http://schemas.openxmlformats.org/officeDocument/2006/relationships/tags" Target="../tags/tag212.xml"/><Relationship Id="rId4" Type="http://schemas.openxmlformats.org/officeDocument/2006/relationships/tags" Target="../tags/tag206.xml"/><Relationship Id="rId9" Type="http://schemas.openxmlformats.org/officeDocument/2006/relationships/tags" Target="../tags/tag211.xml"/></Relationships>
</file>

<file path=ppt/slides/_rels/slide19.xml.rels><?xml version="1.0" encoding="UTF-8" standalone="yes"?>
<Relationships xmlns="http://schemas.openxmlformats.org/package/2006/relationships"><Relationship Id="rId8" Type="http://schemas.openxmlformats.org/officeDocument/2006/relationships/tags" Target="../tags/tag220.xml"/><Relationship Id="rId3" Type="http://schemas.openxmlformats.org/officeDocument/2006/relationships/tags" Target="../tags/tag215.xml"/><Relationship Id="rId7" Type="http://schemas.openxmlformats.org/officeDocument/2006/relationships/tags" Target="../tags/tag219.xml"/><Relationship Id="rId12" Type="http://schemas.openxmlformats.org/officeDocument/2006/relationships/image" Target="../media/image4.png"/><Relationship Id="rId2" Type="http://schemas.openxmlformats.org/officeDocument/2006/relationships/tags" Target="../tags/tag214.xml"/><Relationship Id="rId1" Type="http://schemas.openxmlformats.org/officeDocument/2006/relationships/tags" Target="../tags/tag213.xml"/><Relationship Id="rId6" Type="http://schemas.openxmlformats.org/officeDocument/2006/relationships/tags" Target="../tags/tag218.xml"/><Relationship Id="rId11" Type="http://schemas.openxmlformats.org/officeDocument/2006/relationships/slideLayout" Target="../slideLayouts/slideLayout1.xml"/><Relationship Id="rId5" Type="http://schemas.openxmlformats.org/officeDocument/2006/relationships/tags" Target="../tags/tag217.xml"/><Relationship Id="rId10" Type="http://schemas.openxmlformats.org/officeDocument/2006/relationships/tags" Target="../tags/tag222.xml"/><Relationship Id="rId4" Type="http://schemas.openxmlformats.org/officeDocument/2006/relationships/tags" Target="../tags/tag216.xml"/><Relationship Id="rId9" Type="http://schemas.openxmlformats.org/officeDocument/2006/relationships/tags" Target="../tags/tag221.xml"/></Relationships>
</file>

<file path=ppt/slides/_rels/slide2.xml.rels><?xml version="1.0" encoding="UTF-8" standalone="yes"?>
<Relationships xmlns="http://schemas.openxmlformats.org/package/2006/relationships"><Relationship Id="rId8" Type="http://schemas.openxmlformats.org/officeDocument/2006/relationships/tags" Target="../tags/tag41.xml"/><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image" Target="../media/image4.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slideLayout" Target="../slideLayouts/slideLayout1.xml"/><Relationship Id="rId5" Type="http://schemas.openxmlformats.org/officeDocument/2006/relationships/tags" Target="../tags/tag38.xml"/><Relationship Id="rId10" Type="http://schemas.openxmlformats.org/officeDocument/2006/relationships/tags" Target="../tags/tag43.xml"/><Relationship Id="rId4" Type="http://schemas.openxmlformats.org/officeDocument/2006/relationships/tags" Target="../tags/tag37.xml"/><Relationship Id="rId9" Type="http://schemas.openxmlformats.org/officeDocument/2006/relationships/tags" Target="../tags/tag42.xml"/></Relationships>
</file>

<file path=ppt/slides/_rels/slide20.xml.rels><?xml version="1.0" encoding="UTF-8" standalone="yes"?>
<Relationships xmlns="http://schemas.openxmlformats.org/package/2006/relationships"><Relationship Id="rId8" Type="http://schemas.openxmlformats.org/officeDocument/2006/relationships/tags" Target="../tags/tag230.xml"/><Relationship Id="rId13" Type="http://schemas.openxmlformats.org/officeDocument/2006/relationships/tags" Target="../tags/tag235.xml"/><Relationship Id="rId18" Type="http://schemas.openxmlformats.org/officeDocument/2006/relationships/tags" Target="../tags/tag240.xml"/><Relationship Id="rId26" Type="http://schemas.openxmlformats.org/officeDocument/2006/relationships/tags" Target="../tags/tag248.xml"/><Relationship Id="rId3" Type="http://schemas.openxmlformats.org/officeDocument/2006/relationships/tags" Target="../tags/tag225.xml"/><Relationship Id="rId21" Type="http://schemas.openxmlformats.org/officeDocument/2006/relationships/tags" Target="../tags/tag243.xml"/><Relationship Id="rId7" Type="http://schemas.openxmlformats.org/officeDocument/2006/relationships/tags" Target="../tags/tag229.xml"/><Relationship Id="rId12" Type="http://schemas.openxmlformats.org/officeDocument/2006/relationships/tags" Target="../tags/tag234.xml"/><Relationship Id="rId17" Type="http://schemas.openxmlformats.org/officeDocument/2006/relationships/tags" Target="../tags/tag239.xml"/><Relationship Id="rId25" Type="http://schemas.openxmlformats.org/officeDocument/2006/relationships/tags" Target="../tags/tag247.xml"/><Relationship Id="rId2" Type="http://schemas.openxmlformats.org/officeDocument/2006/relationships/tags" Target="../tags/tag224.xml"/><Relationship Id="rId16" Type="http://schemas.openxmlformats.org/officeDocument/2006/relationships/tags" Target="../tags/tag238.xml"/><Relationship Id="rId20" Type="http://schemas.openxmlformats.org/officeDocument/2006/relationships/tags" Target="../tags/tag242.xml"/><Relationship Id="rId29" Type="http://schemas.openxmlformats.org/officeDocument/2006/relationships/tags" Target="../tags/tag251.xml"/><Relationship Id="rId1" Type="http://schemas.openxmlformats.org/officeDocument/2006/relationships/tags" Target="../tags/tag223.xml"/><Relationship Id="rId6" Type="http://schemas.openxmlformats.org/officeDocument/2006/relationships/tags" Target="../tags/tag228.xml"/><Relationship Id="rId11" Type="http://schemas.openxmlformats.org/officeDocument/2006/relationships/tags" Target="../tags/tag233.xml"/><Relationship Id="rId24" Type="http://schemas.openxmlformats.org/officeDocument/2006/relationships/tags" Target="../tags/tag246.xml"/><Relationship Id="rId32" Type="http://schemas.openxmlformats.org/officeDocument/2006/relationships/image" Target="../media/image4.png"/><Relationship Id="rId5" Type="http://schemas.openxmlformats.org/officeDocument/2006/relationships/tags" Target="../tags/tag227.xml"/><Relationship Id="rId15" Type="http://schemas.openxmlformats.org/officeDocument/2006/relationships/tags" Target="../tags/tag237.xml"/><Relationship Id="rId23" Type="http://schemas.openxmlformats.org/officeDocument/2006/relationships/tags" Target="../tags/tag245.xml"/><Relationship Id="rId28" Type="http://schemas.openxmlformats.org/officeDocument/2006/relationships/tags" Target="../tags/tag250.xml"/><Relationship Id="rId10" Type="http://schemas.openxmlformats.org/officeDocument/2006/relationships/tags" Target="../tags/tag232.xml"/><Relationship Id="rId19" Type="http://schemas.openxmlformats.org/officeDocument/2006/relationships/tags" Target="../tags/tag241.xml"/><Relationship Id="rId31" Type="http://schemas.openxmlformats.org/officeDocument/2006/relationships/slideLayout" Target="../slideLayouts/slideLayout2.xml"/><Relationship Id="rId4" Type="http://schemas.openxmlformats.org/officeDocument/2006/relationships/tags" Target="../tags/tag226.xml"/><Relationship Id="rId9" Type="http://schemas.openxmlformats.org/officeDocument/2006/relationships/tags" Target="../tags/tag231.xml"/><Relationship Id="rId14" Type="http://schemas.openxmlformats.org/officeDocument/2006/relationships/tags" Target="../tags/tag236.xml"/><Relationship Id="rId22" Type="http://schemas.openxmlformats.org/officeDocument/2006/relationships/tags" Target="../tags/tag244.xml"/><Relationship Id="rId27" Type="http://schemas.openxmlformats.org/officeDocument/2006/relationships/tags" Target="../tags/tag249.xml"/><Relationship Id="rId30" Type="http://schemas.openxmlformats.org/officeDocument/2006/relationships/tags" Target="../tags/tag252.xml"/></Relationships>
</file>

<file path=ppt/slides/_rels/slide21.xml.rels><?xml version="1.0" encoding="UTF-8" standalone="yes"?>
<Relationships xmlns="http://schemas.openxmlformats.org/package/2006/relationships"><Relationship Id="rId8" Type="http://schemas.openxmlformats.org/officeDocument/2006/relationships/tags" Target="../tags/tag260.xml"/><Relationship Id="rId13" Type="http://schemas.openxmlformats.org/officeDocument/2006/relationships/tags" Target="../tags/tag265.xml"/><Relationship Id="rId18" Type="http://schemas.openxmlformats.org/officeDocument/2006/relationships/tags" Target="../tags/tag270.xml"/><Relationship Id="rId26" Type="http://schemas.openxmlformats.org/officeDocument/2006/relationships/tags" Target="../tags/tag278.xml"/><Relationship Id="rId3" Type="http://schemas.openxmlformats.org/officeDocument/2006/relationships/tags" Target="../tags/tag255.xml"/><Relationship Id="rId21" Type="http://schemas.openxmlformats.org/officeDocument/2006/relationships/tags" Target="../tags/tag273.xml"/><Relationship Id="rId7" Type="http://schemas.openxmlformats.org/officeDocument/2006/relationships/tags" Target="../tags/tag259.xml"/><Relationship Id="rId12" Type="http://schemas.openxmlformats.org/officeDocument/2006/relationships/tags" Target="../tags/tag264.xml"/><Relationship Id="rId17" Type="http://schemas.openxmlformats.org/officeDocument/2006/relationships/tags" Target="../tags/tag269.xml"/><Relationship Id="rId25" Type="http://schemas.openxmlformats.org/officeDocument/2006/relationships/tags" Target="../tags/tag277.xml"/><Relationship Id="rId2" Type="http://schemas.openxmlformats.org/officeDocument/2006/relationships/tags" Target="../tags/tag254.xml"/><Relationship Id="rId16" Type="http://schemas.openxmlformats.org/officeDocument/2006/relationships/tags" Target="../tags/tag268.xml"/><Relationship Id="rId20" Type="http://schemas.openxmlformats.org/officeDocument/2006/relationships/tags" Target="../tags/tag272.xml"/><Relationship Id="rId29" Type="http://schemas.openxmlformats.org/officeDocument/2006/relationships/tags" Target="../tags/tag281.xml"/><Relationship Id="rId1" Type="http://schemas.openxmlformats.org/officeDocument/2006/relationships/tags" Target="../tags/tag253.xml"/><Relationship Id="rId6" Type="http://schemas.openxmlformats.org/officeDocument/2006/relationships/tags" Target="../tags/tag258.xml"/><Relationship Id="rId11" Type="http://schemas.openxmlformats.org/officeDocument/2006/relationships/tags" Target="../tags/tag263.xml"/><Relationship Id="rId24" Type="http://schemas.openxmlformats.org/officeDocument/2006/relationships/tags" Target="../tags/tag276.xml"/><Relationship Id="rId32" Type="http://schemas.openxmlformats.org/officeDocument/2006/relationships/image" Target="../media/image4.png"/><Relationship Id="rId5" Type="http://schemas.openxmlformats.org/officeDocument/2006/relationships/tags" Target="../tags/tag257.xml"/><Relationship Id="rId15" Type="http://schemas.openxmlformats.org/officeDocument/2006/relationships/tags" Target="../tags/tag267.xml"/><Relationship Id="rId23" Type="http://schemas.openxmlformats.org/officeDocument/2006/relationships/tags" Target="../tags/tag275.xml"/><Relationship Id="rId28" Type="http://schemas.openxmlformats.org/officeDocument/2006/relationships/tags" Target="../tags/tag280.xml"/><Relationship Id="rId10" Type="http://schemas.openxmlformats.org/officeDocument/2006/relationships/tags" Target="../tags/tag262.xml"/><Relationship Id="rId19" Type="http://schemas.openxmlformats.org/officeDocument/2006/relationships/tags" Target="../tags/tag271.xml"/><Relationship Id="rId31" Type="http://schemas.openxmlformats.org/officeDocument/2006/relationships/notesSlide" Target="../notesSlides/notesSlide1.xml"/><Relationship Id="rId4" Type="http://schemas.openxmlformats.org/officeDocument/2006/relationships/tags" Target="../tags/tag256.xml"/><Relationship Id="rId9" Type="http://schemas.openxmlformats.org/officeDocument/2006/relationships/tags" Target="../tags/tag261.xml"/><Relationship Id="rId14" Type="http://schemas.openxmlformats.org/officeDocument/2006/relationships/tags" Target="../tags/tag266.xml"/><Relationship Id="rId22" Type="http://schemas.openxmlformats.org/officeDocument/2006/relationships/tags" Target="../tags/tag274.xml"/><Relationship Id="rId27" Type="http://schemas.openxmlformats.org/officeDocument/2006/relationships/tags" Target="../tags/tag279.xml"/><Relationship Id="rId30"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tags" Target="../tags/tag289.xml"/><Relationship Id="rId3" Type="http://schemas.openxmlformats.org/officeDocument/2006/relationships/tags" Target="../tags/tag284.xml"/><Relationship Id="rId7" Type="http://schemas.openxmlformats.org/officeDocument/2006/relationships/tags" Target="../tags/tag288.xml"/><Relationship Id="rId12" Type="http://schemas.openxmlformats.org/officeDocument/2006/relationships/image" Target="../media/image4.png"/><Relationship Id="rId2" Type="http://schemas.openxmlformats.org/officeDocument/2006/relationships/tags" Target="../tags/tag283.xml"/><Relationship Id="rId1" Type="http://schemas.openxmlformats.org/officeDocument/2006/relationships/tags" Target="../tags/tag282.xml"/><Relationship Id="rId6" Type="http://schemas.openxmlformats.org/officeDocument/2006/relationships/tags" Target="../tags/tag287.xml"/><Relationship Id="rId11" Type="http://schemas.openxmlformats.org/officeDocument/2006/relationships/slideLayout" Target="../slideLayouts/slideLayout1.xml"/><Relationship Id="rId5" Type="http://schemas.openxmlformats.org/officeDocument/2006/relationships/tags" Target="../tags/tag286.xml"/><Relationship Id="rId10" Type="http://schemas.openxmlformats.org/officeDocument/2006/relationships/tags" Target="../tags/tag291.xml"/><Relationship Id="rId4" Type="http://schemas.openxmlformats.org/officeDocument/2006/relationships/tags" Target="../tags/tag285.xml"/><Relationship Id="rId9" Type="http://schemas.openxmlformats.org/officeDocument/2006/relationships/tags" Target="../tags/tag290.xml"/></Relationships>
</file>

<file path=ppt/slides/_rels/slide23.xml.rels><?xml version="1.0" encoding="UTF-8" standalone="yes"?>
<Relationships xmlns="http://schemas.openxmlformats.org/package/2006/relationships"><Relationship Id="rId8" Type="http://schemas.openxmlformats.org/officeDocument/2006/relationships/tags" Target="../tags/tag299.xml"/><Relationship Id="rId3" Type="http://schemas.openxmlformats.org/officeDocument/2006/relationships/tags" Target="../tags/tag294.xml"/><Relationship Id="rId7" Type="http://schemas.openxmlformats.org/officeDocument/2006/relationships/tags" Target="../tags/tag298.xml"/><Relationship Id="rId12" Type="http://schemas.openxmlformats.org/officeDocument/2006/relationships/image" Target="../media/image4.png"/><Relationship Id="rId2" Type="http://schemas.openxmlformats.org/officeDocument/2006/relationships/tags" Target="../tags/tag293.xml"/><Relationship Id="rId1" Type="http://schemas.openxmlformats.org/officeDocument/2006/relationships/tags" Target="../tags/tag292.xml"/><Relationship Id="rId6" Type="http://schemas.openxmlformats.org/officeDocument/2006/relationships/tags" Target="../tags/tag297.xml"/><Relationship Id="rId11" Type="http://schemas.openxmlformats.org/officeDocument/2006/relationships/slideLayout" Target="../slideLayouts/slideLayout1.xml"/><Relationship Id="rId5" Type="http://schemas.openxmlformats.org/officeDocument/2006/relationships/tags" Target="../tags/tag296.xml"/><Relationship Id="rId10" Type="http://schemas.openxmlformats.org/officeDocument/2006/relationships/tags" Target="../tags/tag301.xml"/><Relationship Id="rId4" Type="http://schemas.openxmlformats.org/officeDocument/2006/relationships/tags" Target="../tags/tag295.xml"/><Relationship Id="rId9" Type="http://schemas.openxmlformats.org/officeDocument/2006/relationships/tags" Target="../tags/tag300.xml"/></Relationships>
</file>

<file path=ppt/slides/_rels/slide24.xml.rels><?xml version="1.0" encoding="UTF-8" standalone="yes"?>
<Relationships xmlns="http://schemas.openxmlformats.org/package/2006/relationships"><Relationship Id="rId8" Type="http://schemas.openxmlformats.org/officeDocument/2006/relationships/tags" Target="../tags/tag309.xml"/><Relationship Id="rId3" Type="http://schemas.openxmlformats.org/officeDocument/2006/relationships/tags" Target="../tags/tag304.xml"/><Relationship Id="rId7" Type="http://schemas.openxmlformats.org/officeDocument/2006/relationships/tags" Target="../tags/tag308.xml"/><Relationship Id="rId12" Type="http://schemas.openxmlformats.org/officeDocument/2006/relationships/image" Target="../media/image9.png"/><Relationship Id="rId2" Type="http://schemas.openxmlformats.org/officeDocument/2006/relationships/tags" Target="../tags/tag303.xml"/><Relationship Id="rId1" Type="http://schemas.openxmlformats.org/officeDocument/2006/relationships/tags" Target="../tags/tag302.xml"/><Relationship Id="rId6" Type="http://schemas.openxmlformats.org/officeDocument/2006/relationships/tags" Target="../tags/tag307.xml"/><Relationship Id="rId11" Type="http://schemas.openxmlformats.org/officeDocument/2006/relationships/image" Target="../media/image4.png"/><Relationship Id="rId5" Type="http://schemas.openxmlformats.org/officeDocument/2006/relationships/tags" Target="../tags/tag306.xml"/><Relationship Id="rId10" Type="http://schemas.openxmlformats.org/officeDocument/2006/relationships/slideLayout" Target="../slideLayouts/slideLayout5.xml"/><Relationship Id="rId4" Type="http://schemas.openxmlformats.org/officeDocument/2006/relationships/tags" Target="../tags/tag305.xml"/><Relationship Id="rId9" Type="http://schemas.openxmlformats.org/officeDocument/2006/relationships/tags" Target="../tags/tag310.xml"/></Relationships>
</file>

<file path=ppt/slides/_rels/slide25.xml.rels><?xml version="1.0" encoding="UTF-8" standalone="yes"?>
<Relationships xmlns="http://schemas.openxmlformats.org/package/2006/relationships"><Relationship Id="rId8" Type="http://schemas.openxmlformats.org/officeDocument/2006/relationships/tags" Target="../tags/tag318.xml"/><Relationship Id="rId3" Type="http://schemas.openxmlformats.org/officeDocument/2006/relationships/tags" Target="../tags/tag313.xml"/><Relationship Id="rId7" Type="http://schemas.openxmlformats.org/officeDocument/2006/relationships/tags" Target="../tags/tag317.xml"/><Relationship Id="rId12" Type="http://schemas.openxmlformats.org/officeDocument/2006/relationships/image" Target="../media/image4.png"/><Relationship Id="rId2" Type="http://schemas.openxmlformats.org/officeDocument/2006/relationships/tags" Target="../tags/tag312.xml"/><Relationship Id="rId1" Type="http://schemas.openxmlformats.org/officeDocument/2006/relationships/tags" Target="../tags/tag311.xml"/><Relationship Id="rId6" Type="http://schemas.openxmlformats.org/officeDocument/2006/relationships/tags" Target="../tags/tag316.xml"/><Relationship Id="rId11" Type="http://schemas.openxmlformats.org/officeDocument/2006/relationships/slideLayout" Target="../slideLayouts/slideLayout1.xml"/><Relationship Id="rId5" Type="http://schemas.openxmlformats.org/officeDocument/2006/relationships/tags" Target="../tags/tag315.xml"/><Relationship Id="rId10" Type="http://schemas.openxmlformats.org/officeDocument/2006/relationships/tags" Target="../tags/tag320.xml"/><Relationship Id="rId4" Type="http://schemas.openxmlformats.org/officeDocument/2006/relationships/tags" Target="../tags/tag314.xml"/><Relationship Id="rId9" Type="http://schemas.openxmlformats.org/officeDocument/2006/relationships/tags" Target="../tags/tag319.xml"/></Relationships>
</file>

<file path=ppt/slides/_rels/slide26.xml.rels><?xml version="1.0" encoding="UTF-8" standalone="yes"?>
<Relationships xmlns="http://schemas.openxmlformats.org/package/2006/relationships"><Relationship Id="rId8" Type="http://schemas.openxmlformats.org/officeDocument/2006/relationships/tags" Target="../tags/tag328.xml"/><Relationship Id="rId3" Type="http://schemas.openxmlformats.org/officeDocument/2006/relationships/tags" Target="../tags/tag323.xml"/><Relationship Id="rId7" Type="http://schemas.openxmlformats.org/officeDocument/2006/relationships/tags" Target="../tags/tag327.xml"/><Relationship Id="rId12" Type="http://schemas.openxmlformats.org/officeDocument/2006/relationships/image" Target="../media/image4.png"/><Relationship Id="rId2" Type="http://schemas.openxmlformats.org/officeDocument/2006/relationships/tags" Target="../tags/tag322.xml"/><Relationship Id="rId1" Type="http://schemas.openxmlformats.org/officeDocument/2006/relationships/tags" Target="../tags/tag321.xml"/><Relationship Id="rId6" Type="http://schemas.openxmlformats.org/officeDocument/2006/relationships/tags" Target="../tags/tag326.xml"/><Relationship Id="rId11" Type="http://schemas.openxmlformats.org/officeDocument/2006/relationships/slideLayout" Target="../slideLayouts/slideLayout1.xml"/><Relationship Id="rId5" Type="http://schemas.openxmlformats.org/officeDocument/2006/relationships/tags" Target="../tags/tag325.xml"/><Relationship Id="rId10" Type="http://schemas.openxmlformats.org/officeDocument/2006/relationships/tags" Target="../tags/tag330.xml"/><Relationship Id="rId4" Type="http://schemas.openxmlformats.org/officeDocument/2006/relationships/tags" Target="../tags/tag324.xml"/><Relationship Id="rId9" Type="http://schemas.openxmlformats.org/officeDocument/2006/relationships/tags" Target="../tags/tag329.xml"/></Relationships>
</file>

<file path=ppt/slides/_rels/slide27.xml.rels><?xml version="1.0" encoding="UTF-8" standalone="yes"?>
<Relationships xmlns="http://schemas.openxmlformats.org/package/2006/relationships"><Relationship Id="rId8" Type="http://schemas.openxmlformats.org/officeDocument/2006/relationships/tags" Target="../tags/tag338.xml"/><Relationship Id="rId13" Type="http://schemas.openxmlformats.org/officeDocument/2006/relationships/image" Target="../media/image4.png"/><Relationship Id="rId3" Type="http://schemas.openxmlformats.org/officeDocument/2006/relationships/tags" Target="../tags/tag333.xml"/><Relationship Id="rId7" Type="http://schemas.openxmlformats.org/officeDocument/2006/relationships/tags" Target="../tags/tag337.xml"/><Relationship Id="rId12" Type="http://schemas.openxmlformats.org/officeDocument/2006/relationships/slideLayout" Target="../slideLayouts/slideLayout1.xml"/><Relationship Id="rId2" Type="http://schemas.openxmlformats.org/officeDocument/2006/relationships/tags" Target="../tags/tag332.xml"/><Relationship Id="rId1" Type="http://schemas.openxmlformats.org/officeDocument/2006/relationships/tags" Target="../tags/tag331.xml"/><Relationship Id="rId6" Type="http://schemas.openxmlformats.org/officeDocument/2006/relationships/tags" Target="../tags/tag336.xml"/><Relationship Id="rId11" Type="http://schemas.openxmlformats.org/officeDocument/2006/relationships/tags" Target="../tags/tag341.xml"/><Relationship Id="rId5" Type="http://schemas.openxmlformats.org/officeDocument/2006/relationships/tags" Target="../tags/tag335.xml"/><Relationship Id="rId10" Type="http://schemas.openxmlformats.org/officeDocument/2006/relationships/tags" Target="../tags/tag340.xml"/><Relationship Id="rId4" Type="http://schemas.openxmlformats.org/officeDocument/2006/relationships/tags" Target="../tags/tag334.xml"/><Relationship Id="rId9" Type="http://schemas.openxmlformats.org/officeDocument/2006/relationships/tags" Target="../tags/tag339.xml"/></Relationships>
</file>

<file path=ppt/slides/_rels/slide28.xml.rels><?xml version="1.0" encoding="UTF-8" standalone="yes"?>
<Relationships xmlns="http://schemas.openxmlformats.org/package/2006/relationships"><Relationship Id="rId8" Type="http://schemas.openxmlformats.org/officeDocument/2006/relationships/tags" Target="../tags/tag349.xml"/><Relationship Id="rId3" Type="http://schemas.openxmlformats.org/officeDocument/2006/relationships/tags" Target="../tags/tag344.xml"/><Relationship Id="rId7" Type="http://schemas.openxmlformats.org/officeDocument/2006/relationships/tags" Target="../tags/tag348.xml"/><Relationship Id="rId12" Type="http://schemas.openxmlformats.org/officeDocument/2006/relationships/image" Target="../media/image4.png"/><Relationship Id="rId2" Type="http://schemas.openxmlformats.org/officeDocument/2006/relationships/tags" Target="../tags/tag343.xml"/><Relationship Id="rId1" Type="http://schemas.openxmlformats.org/officeDocument/2006/relationships/tags" Target="../tags/tag342.xml"/><Relationship Id="rId6" Type="http://schemas.openxmlformats.org/officeDocument/2006/relationships/tags" Target="../tags/tag347.xml"/><Relationship Id="rId11" Type="http://schemas.openxmlformats.org/officeDocument/2006/relationships/slideLayout" Target="../slideLayouts/slideLayout1.xml"/><Relationship Id="rId5" Type="http://schemas.openxmlformats.org/officeDocument/2006/relationships/tags" Target="../tags/tag346.xml"/><Relationship Id="rId10" Type="http://schemas.openxmlformats.org/officeDocument/2006/relationships/tags" Target="../tags/tag351.xml"/><Relationship Id="rId4" Type="http://schemas.openxmlformats.org/officeDocument/2006/relationships/tags" Target="../tags/tag345.xml"/><Relationship Id="rId9" Type="http://schemas.openxmlformats.org/officeDocument/2006/relationships/tags" Target="../tags/tag350.xml"/></Relationships>
</file>

<file path=ppt/slides/_rels/slide29.xml.rels><?xml version="1.0" encoding="UTF-8" standalone="yes"?>
<Relationships xmlns="http://schemas.openxmlformats.org/package/2006/relationships"><Relationship Id="rId8" Type="http://schemas.openxmlformats.org/officeDocument/2006/relationships/tags" Target="../tags/tag359.xml"/><Relationship Id="rId13" Type="http://schemas.openxmlformats.org/officeDocument/2006/relationships/image" Target="../media/image4.png"/><Relationship Id="rId3" Type="http://schemas.openxmlformats.org/officeDocument/2006/relationships/tags" Target="../tags/tag354.xml"/><Relationship Id="rId7" Type="http://schemas.openxmlformats.org/officeDocument/2006/relationships/tags" Target="../tags/tag358.xml"/><Relationship Id="rId12" Type="http://schemas.openxmlformats.org/officeDocument/2006/relationships/slideLayout" Target="../slideLayouts/slideLayout2.xml"/><Relationship Id="rId2" Type="http://schemas.openxmlformats.org/officeDocument/2006/relationships/tags" Target="../tags/tag353.xml"/><Relationship Id="rId1" Type="http://schemas.openxmlformats.org/officeDocument/2006/relationships/tags" Target="../tags/tag352.xml"/><Relationship Id="rId6" Type="http://schemas.openxmlformats.org/officeDocument/2006/relationships/tags" Target="../tags/tag357.xml"/><Relationship Id="rId11" Type="http://schemas.openxmlformats.org/officeDocument/2006/relationships/tags" Target="../tags/tag362.xml"/><Relationship Id="rId5" Type="http://schemas.openxmlformats.org/officeDocument/2006/relationships/tags" Target="../tags/tag356.xml"/><Relationship Id="rId10" Type="http://schemas.openxmlformats.org/officeDocument/2006/relationships/tags" Target="../tags/tag361.xml"/><Relationship Id="rId4" Type="http://schemas.openxmlformats.org/officeDocument/2006/relationships/tags" Target="../tags/tag355.xml"/><Relationship Id="rId9" Type="http://schemas.openxmlformats.org/officeDocument/2006/relationships/tags" Target="../tags/tag360.xml"/></Relationships>
</file>

<file path=ppt/slides/_rels/slide3.xml.rels><?xml version="1.0" encoding="UTF-8" standalone="yes"?>
<Relationships xmlns="http://schemas.openxmlformats.org/package/2006/relationships"><Relationship Id="rId8" Type="http://schemas.openxmlformats.org/officeDocument/2006/relationships/tags" Target="../tags/tag50.xml"/><Relationship Id="rId13" Type="http://schemas.openxmlformats.org/officeDocument/2006/relationships/image" Target="../media/image4.png"/><Relationship Id="rId3" Type="http://schemas.openxmlformats.org/officeDocument/2006/relationships/tags" Target="../tags/tag45.xml"/><Relationship Id="rId7" Type="http://schemas.openxmlformats.org/officeDocument/2006/relationships/tags" Target="../tags/tag49.xml"/><Relationship Id="rId12" Type="http://schemas.openxmlformats.org/officeDocument/2006/relationships/slideLayout" Target="../slideLayouts/slideLayout1.xml"/><Relationship Id="rId2" Type="http://schemas.openxmlformats.org/officeDocument/2006/relationships/tags" Target="../tags/tag44.xml"/><Relationship Id="rId1" Type="http://schemas.openxmlformats.org/officeDocument/2006/relationships/themeOverride" Target="../theme/themeOverride1.xml"/><Relationship Id="rId6" Type="http://schemas.openxmlformats.org/officeDocument/2006/relationships/tags" Target="../tags/tag48.xml"/><Relationship Id="rId11" Type="http://schemas.openxmlformats.org/officeDocument/2006/relationships/tags" Target="../tags/tag53.xml"/><Relationship Id="rId5" Type="http://schemas.openxmlformats.org/officeDocument/2006/relationships/tags" Target="../tags/tag47.xml"/><Relationship Id="rId10" Type="http://schemas.openxmlformats.org/officeDocument/2006/relationships/tags" Target="../tags/tag52.xml"/><Relationship Id="rId4" Type="http://schemas.openxmlformats.org/officeDocument/2006/relationships/tags" Target="../tags/tag46.xml"/><Relationship Id="rId9" Type="http://schemas.openxmlformats.org/officeDocument/2006/relationships/tags" Target="../tags/tag51.xml"/></Relationships>
</file>

<file path=ppt/slides/_rels/slide30.xml.rels><?xml version="1.0" encoding="UTF-8" standalone="yes"?>
<Relationships xmlns="http://schemas.openxmlformats.org/package/2006/relationships"><Relationship Id="rId8" Type="http://schemas.openxmlformats.org/officeDocument/2006/relationships/tags" Target="../tags/tag369.xml"/><Relationship Id="rId13" Type="http://schemas.openxmlformats.org/officeDocument/2006/relationships/image" Target="../media/image4.png"/><Relationship Id="rId3" Type="http://schemas.openxmlformats.org/officeDocument/2006/relationships/tags" Target="../tags/tag364.xml"/><Relationship Id="rId7" Type="http://schemas.openxmlformats.org/officeDocument/2006/relationships/tags" Target="../tags/tag368.xml"/><Relationship Id="rId12" Type="http://schemas.openxmlformats.org/officeDocument/2006/relationships/slideLayout" Target="../slideLayouts/slideLayout3.xml"/><Relationship Id="rId2" Type="http://schemas.openxmlformats.org/officeDocument/2006/relationships/tags" Target="../tags/tag363.xml"/><Relationship Id="rId1" Type="http://schemas.openxmlformats.org/officeDocument/2006/relationships/themeOverride" Target="../theme/themeOverride10.xml"/><Relationship Id="rId6" Type="http://schemas.openxmlformats.org/officeDocument/2006/relationships/tags" Target="../tags/tag367.xml"/><Relationship Id="rId11" Type="http://schemas.openxmlformats.org/officeDocument/2006/relationships/tags" Target="../tags/tag372.xml"/><Relationship Id="rId5" Type="http://schemas.openxmlformats.org/officeDocument/2006/relationships/tags" Target="../tags/tag366.xml"/><Relationship Id="rId10" Type="http://schemas.openxmlformats.org/officeDocument/2006/relationships/tags" Target="../tags/tag371.xml"/><Relationship Id="rId4" Type="http://schemas.openxmlformats.org/officeDocument/2006/relationships/tags" Target="../tags/tag365.xml"/><Relationship Id="rId9" Type="http://schemas.openxmlformats.org/officeDocument/2006/relationships/tags" Target="../tags/tag370.xml"/></Relationships>
</file>

<file path=ppt/slides/_rels/slide31.xml.rels><?xml version="1.0" encoding="UTF-8" standalone="yes"?>
<Relationships xmlns="http://schemas.openxmlformats.org/package/2006/relationships"><Relationship Id="rId8" Type="http://schemas.openxmlformats.org/officeDocument/2006/relationships/tags" Target="../tags/tag379.xml"/><Relationship Id="rId13" Type="http://schemas.openxmlformats.org/officeDocument/2006/relationships/image" Target="../media/image4.png"/><Relationship Id="rId3" Type="http://schemas.openxmlformats.org/officeDocument/2006/relationships/tags" Target="../tags/tag374.xml"/><Relationship Id="rId7" Type="http://schemas.openxmlformats.org/officeDocument/2006/relationships/tags" Target="../tags/tag378.xml"/><Relationship Id="rId12" Type="http://schemas.openxmlformats.org/officeDocument/2006/relationships/slideLayout" Target="../slideLayouts/slideLayout3.xml"/><Relationship Id="rId2" Type="http://schemas.openxmlformats.org/officeDocument/2006/relationships/tags" Target="../tags/tag373.xml"/><Relationship Id="rId1" Type="http://schemas.openxmlformats.org/officeDocument/2006/relationships/themeOverride" Target="../theme/themeOverride11.xml"/><Relationship Id="rId6" Type="http://schemas.openxmlformats.org/officeDocument/2006/relationships/tags" Target="../tags/tag377.xml"/><Relationship Id="rId11" Type="http://schemas.openxmlformats.org/officeDocument/2006/relationships/tags" Target="../tags/tag382.xml"/><Relationship Id="rId5" Type="http://schemas.openxmlformats.org/officeDocument/2006/relationships/tags" Target="../tags/tag376.xml"/><Relationship Id="rId10" Type="http://schemas.openxmlformats.org/officeDocument/2006/relationships/tags" Target="../tags/tag381.xml"/><Relationship Id="rId4" Type="http://schemas.openxmlformats.org/officeDocument/2006/relationships/tags" Target="../tags/tag375.xml"/><Relationship Id="rId9" Type="http://schemas.openxmlformats.org/officeDocument/2006/relationships/tags" Target="../tags/tag380.xml"/></Relationships>
</file>

<file path=ppt/slides/_rels/slide32.xml.rels><?xml version="1.0" encoding="UTF-8" standalone="yes"?>
<Relationships xmlns="http://schemas.openxmlformats.org/package/2006/relationships"><Relationship Id="rId8" Type="http://schemas.openxmlformats.org/officeDocument/2006/relationships/tags" Target="../tags/tag389.xml"/><Relationship Id="rId13" Type="http://schemas.openxmlformats.org/officeDocument/2006/relationships/tags" Target="../tags/tag394.xml"/><Relationship Id="rId18" Type="http://schemas.openxmlformats.org/officeDocument/2006/relationships/image" Target="../media/image11.png"/><Relationship Id="rId3" Type="http://schemas.openxmlformats.org/officeDocument/2006/relationships/tags" Target="../tags/tag384.xml"/><Relationship Id="rId7" Type="http://schemas.openxmlformats.org/officeDocument/2006/relationships/tags" Target="../tags/tag388.xml"/><Relationship Id="rId12" Type="http://schemas.openxmlformats.org/officeDocument/2006/relationships/tags" Target="../tags/tag393.xml"/><Relationship Id="rId17" Type="http://schemas.openxmlformats.org/officeDocument/2006/relationships/image" Target="../media/image10.png"/><Relationship Id="rId2" Type="http://schemas.openxmlformats.org/officeDocument/2006/relationships/tags" Target="../tags/tag383.xml"/><Relationship Id="rId16" Type="http://schemas.openxmlformats.org/officeDocument/2006/relationships/image" Target="../media/image4.png"/><Relationship Id="rId1" Type="http://schemas.openxmlformats.org/officeDocument/2006/relationships/themeOverride" Target="../theme/themeOverride12.xml"/><Relationship Id="rId6" Type="http://schemas.openxmlformats.org/officeDocument/2006/relationships/tags" Target="../tags/tag387.xml"/><Relationship Id="rId11" Type="http://schemas.openxmlformats.org/officeDocument/2006/relationships/tags" Target="../tags/tag392.xml"/><Relationship Id="rId5" Type="http://schemas.openxmlformats.org/officeDocument/2006/relationships/tags" Target="../tags/tag386.xml"/><Relationship Id="rId15" Type="http://schemas.openxmlformats.org/officeDocument/2006/relationships/slideLayout" Target="../slideLayouts/slideLayout4.xml"/><Relationship Id="rId10" Type="http://schemas.openxmlformats.org/officeDocument/2006/relationships/tags" Target="../tags/tag391.xml"/><Relationship Id="rId4" Type="http://schemas.openxmlformats.org/officeDocument/2006/relationships/tags" Target="../tags/tag385.xml"/><Relationship Id="rId9" Type="http://schemas.openxmlformats.org/officeDocument/2006/relationships/tags" Target="../tags/tag390.xml"/><Relationship Id="rId14" Type="http://schemas.openxmlformats.org/officeDocument/2006/relationships/tags" Target="../tags/tag395.xml"/></Relationships>
</file>

<file path=ppt/slides/_rels/slide33.xml.rels><?xml version="1.0" encoding="UTF-8" standalone="yes"?>
<Relationships xmlns="http://schemas.openxmlformats.org/package/2006/relationships"><Relationship Id="rId8" Type="http://schemas.openxmlformats.org/officeDocument/2006/relationships/tags" Target="../tags/tag402.xml"/><Relationship Id="rId13" Type="http://schemas.openxmlformats.org/officeDocument/2006/relationships/image" Target="../media/image4.png"/><Relationship Id="rId3" Type="http://schemas.openxmlformats.org/officeDocument/2006/relationships/tags" Target="../tags/tag397.xml"/><Relationship Id="rId7" Type="http://schemas.openxmlformats.org/officeDocument/2006/relationships/tags" Target="../tags/tag401.xml"/><Relationship Id="rId12" Type="http://schemas.openxmlformats.org/officeDocument/2006/relationships/slideLayout" Target="../slideLayouts/slideLayout1.xml"/><Relationship Id="rId2" Type="http://schemas.openxmlformats.org/officeDocument/2006/relationships/tags" Target="../tags/tag396.xml"/><Relationship Id="rId1" Type="http://schemas.openxmlformats.org/officeDocument/2006/relationships/themeOverride" Target="../theme/themeOverride13.xml"/><Relationship Id="rId6" Type="http://schemas.openxmlformats.org/officeDocument/2006/relationships/tags" Target="../tags/tag400.xml"/><Relationship Id="rId11" Type="http://schemas.openxmlformats.org/officeDocument/2006/relationships/tags" Target="../tags/tag405.xml"/><Relationship Id="rId5" Type="http://schemas.openxmlformats.org/officeDocument/2006/relationships/tags" Target="../tags/tag399.xml"/><Relationship Id="rId10" Type="http://schemas.openxmlformats.org/officeDocument/2006/relationships/tags" Target="../tags/tag404.xml"/><Relationship Id="rId4" Type="http://schemas.openxmlformats.org/officeDocument/2006/relationships/tags" Target="../tags/tag398.xml"/><Relationship Id="rId9" Type="http://schemas.openxmlformats.org/officeDocument/2006/relationships/tags" Target="../tags/tag403.xml"/></Relationships>
</file>

<file path=ppt/slides/_rels/slide34.xml.rels><?xml version="1.0" encoding="UTF-8" standalone="yes"?>
<Relationships xmlns="http://schemas.openxmlformats.org/package/2006/relationships"><Relationship Id="rId8" Type="http://schemas.openxmlformats.org/officeDocument/2006/relationships/tags" Target="../tags/tag412.xml"/><Relationship Id="rId13" Type="http://schemas.openxmlformats.org/officeDocument/2006/relationships/tags" Target="../tags/tag417.xml"/><Relationship Id="rId18" Type="http://schemas.openxmlformats.org/officeDocument/2006/relationships/image" Target="../media/image12.png"/><Relationship Id="rId3" Type="http://schemas.openxmlformats.org/officeDocument/2006/relationships/tags" Target="../tags/tag407.xml"/><Relationship Id="rId7" Type="http://schemas.openxmlformats.org/officeDocument/2006/relationships/tags" Target="../tags/tag411.xml"/><Relationship Id="rId12" Type="http://schemas.openxmlformats.org/officeDocument/2006/relationships/tags" Target="../tags/tag416.xml"/><Relationship Id="rId17" Type="http://schemas.openxmlformats.org/officeDocument/2006/relationships/image" Target="../media/image4.png"/><Relationship Id="rId2" Type="http://schemas.openxmlformats.org/officeDocument/2006/relationships/tags" Target="../tags/tag406.xml"/><Relationship Id="rId16" Type="http://schemas.openxmlformats.org/officeDocument/2006/relationships/slideLayout" Target="../slideLayouts/slideLayout2.xml"/><Relationship Id="rId1" Type="http://schemas.openxmlformats.org/officeDocument/2006/relationships/themeOverride" Target="../theme/themeOverride14.xml"/><Relationship Id="rId6" Type="http://schemas.openxmlformats.org/officeDocument/2006/relationships/tags" Target="../tags/tag410.xml"/><Relationship Id="rId11" Type="http://schemas.openxmlformats.org/officeDocument/2006/relationships/tags" Target="../tags/tag415.xml"/><Relationship Id="rId5" Type="http://schemas.openxmlformats.org/officeDocument/2006/relationships/tags" Target="../tags/tag409.xml"/><Relationship Id="rId15" Type="http://schemas.openxmlformats.org/officeDocument/2006/relationships/tags" Target="../tags/tag419.xml"/><Relationship Id="rId10" Type="http://schemas.openxmlformats.org/officeDocument/2006/relationships/tags" Target="../tags/tag414.xml"/><Relationship Id="rId19" Type="http://schemas.openxmlformats.org/officeDocument/2006/relationships/image" Target="../media/image13.png"/><Relationship Id="rId4" Type="http://schemas.openxmlformats.org/officeDocument/2006/relationships/tags" Target="../tags/tag408.xml"/><Relationship Id="rId9" Type="http://schemas.openxmlformats.org/officeDocument/2006/relationships/tags" Target="../tags/tag413.xml"/><Relationship Id="rId14" Type="http://schemas.openxmlformats.org/officeDocument/2006/relationships/tags" Target="../tags/tag418.xml"/></Relationships>
</file>

<file path=ppt/slides/_rels/slide35.xml.rels><?xml version="1.0" encoding="UTF-8" standalone="yes"?>
<Relationships xmlns="http://schemas.openxmlformats.org/package/2006/relationships"><Relationship Id="rId26" Type="http://schemas.openxmlformats.org/officeDocument/2006/relationships/tags" Target="../tags/tag444.xml"/><Relationship Id="rId117" Type="http://schemas.openxmlformats.org/officeDocument/2006/relationships/tags" Target="../tags/tag535.xml"/><Relationship Id="rId21" Type="http://schemas.openxmlformats.org/officeDocument/2006/relationships/tags" Target="../tags/tag439.xml"/><Relationship Id="rId42" Type="http://schemas.openxmlformats.org/officeDocument/2006/relationships/tags" Target="../tags/tag460.xml"/><Relationship Id="rId47" Type="http://schemas.openxmlformats.org/officeDocument/2006/relationships/tags" Target="../tags/tag465.xml"/><Relationship Id="rId63" Type="http://schemas.openxmlformats.org/officeDocument/2006/relationships/tags" Target="../tags/tag481.xml"/><Relationship Id="rId68" Type="http://schemas.openxmlformats.org/officeDocument/2006/relationships/tags" Target="../tags/tag486.xml"/><Relationship Id="rId84" Type="http://schemas.openxmlformats.org/officeDocument/2006/relationships/tags" Target="../tags/tag502.xml"/><Relationship Id="rId89" Type="http://schemas.openxmlformats.org/officeDocument/2006/relationships/tags" Target="../tags/tag507.xml"/><Relationship Id="rId112" Type="http://schemas.openxmlformats.org/officeDocument/2006/relationships/tags" Target="../tags/tag530.xml"/><Relationship Id="rId133" Type="http://schemas.openxmlformats.org/officeDocument/2006/relationships/tags" Target="../tags/tag551.xml"/><Relationship Id="rId138" Type="http://schemas.openxmlformats.org/officeDocument/2006/relationships/tags" Target="../tags/tag556.xml"/><Relationship Id="rId154" Type="http://schemas.openxmlformats.org/officeDocument/2006/relationships/tags" Target="../tags/tag572.xml"/><Relationship Id="rId159" Type="http://schemas.openxmlformats.org/officeDocument/2006/relationships/tags" Target="../tags/tag577.xml"/><Relationship Id="rId170" Type="http://schemas.openxmlformats.org/officeDocument/2006/relationships/image" Target="../media/image4.png"/><Relationship Id="rId16" Type="http://schemas.openxmlformats.org/officeDocument/2006/relationships/tags" Target="../tags/tag434.xml"/><Relationship Id="rId107" Type="http://schemas.openxmlformats.org/officeDocument/2006/relationships/tags" Target="../tags/tag525.xml"/><Relationship Id="rId11" Type="http://schemas.openxmlformats.org/officeDocument/2006/relationships/tags" Target="../tags/tag429.xml"/><Relationship Id="rId32" Type="http://schemas.openxmlformats.org/officeDocument/2006/relationships/tags" Target="../tags/tag450.xml"/><Relationship Id="rId37" Type="http://schemas.openxmlformats.org/officeDocument/2006/relationships/tags" Target="../tags/tag455.xml"/><Relationship Id="rId53" Type="http://schemas.openxmlformats.org/officeDocument/2006/relationships/tags" Target="../tags/tag471.xml"/><Relationship Id="rId58" Type="http://schemas.openxmlformats.org/officeDocument/2006/relationships/tags" Target="../tags/tag476.xml"/><Relationship Id="rId74" Type="http://schemas.openxmlformats.org/officeDocument/2006/relationships/tags" Target="../tags/tag492.xml"/><Relationship Id="rId79" Type="http://schemas.openxmlformats.org/officeDocument/2006/relationships/tags" Target="../tags/tag497.xml"/><Relationship Id="rId102" Type="http://schemas.openxmlformats.org/officeDocument/2006/relationships/tags" Target="../tags/tag520.xml"/><Relationship Id="rId123" Type="http://schemas.openxmlformats.org/officeDocument/2006/relationships/tags" Target="../tags/tag541.xml"/><Relationship Id="rId128" Type="http://schemas.openxmlformats.org/officeDocument/2006/relationships/tags" Target="../tags/tag546.xml"/><Relationship Id="rId144" Type="http://schemas.openxmlformats.org/officeDocument/2006/relationships/tags" Target="../tags/tag562.xml"/><Relationship Id="rId149" Type="http://schemas.openxmlformats.org/officeDocument/2006/relationships/tags" Target="../tags/tag567.xml"/><Relationship Id="rId5" Type="http://schemas.openxmlformats.org/officeDocument/2006/relationships/tags" Target="../tags/tag423.xml"/><Relationship Id="rId90" Type="http://schemas.openxmlformats.org/officeDocument/2006/relationships/tags" Target="../tags/tag508.xml"/><Relationship Id="rId95" Type="http://schemas.openxmlformats.org/officeDocument/2006/relationships/tags" Target="../tags/tag513.xml"/><Relationship Id="rId160" Type="http://schemas.openxmlformats.org/officeDocument/2006/relationships/tags" Target="../tags/tag578.xml"/><Relationship Id="rId165" Type="http://schemas.openxmlformats.org/officeDocument/2006/relationships/tags" Target="../tags/tag583.xml"/><Relationship Id="rId22" Type="http://schemas.openxmlformats.org/officeDocument/2006/relationships/tags" Target="../tags/tag440.xml"/><Relationship Id="rId27" Type="http://schemas.openxmlformats.org/officeDocument/2006/relationships/tags" Target="../tags/tag445.xml"/><Relationship Id="rId43" Type="http://schemas.openxmlformats.org/officeDocument/2006/relationships/tags" Target="../tags/tag461.xml"/><Relationship Id="rId48" Type="http://schemas.openxmlformats.org/officeDocument/2006/relationships/tags" Target="../tags/tag466.xml"/><Relationship Id="rId64" Type="http://schemas.openxmlformats.org/officeDocument/2006/relationships/tags" Target="../tags/tag482.xml"/><Relationship Id="rId69" Type="http://schemas.openxmlformats.org/officeDocument/2006/relationships/tags" Target="../tags/tag487.xml"/><Relationship Id="rId113" Type="http://schemas.openxmlformats.org/officeDocument/2006/relationships/tags" Target="../tags/tag531.xml"/><Relationship Id="rId118" Type="http://schemas.openxmlformats.org/officeDocument/2006/relationships/tags" Target="../tags/tag536.xml"/><Relationship Id="rId134" Type="http://schemas.openxmlformats.org/officeDocument/2006/relationships/tags" Target="../tags/tag552.xml"/><Relationship Id="rId139" Type="http://schemas.openxmlformats.org/officeDocument/2006/relationships/tags" Target="../tags/tag557.xml"/><Relationship Id="rId80" Type="http://schemas.openxmlformats.org/officeDocument/2006/relationships/tags" Target="../tags/tag498.xml"/><Relationship Id="rId85" Type="http://schemas.openxmlformats.org/officeDocument/2006/relationships/tags" Target="../tags/tag503.xml"/><Relationship Id="rId150" Type="http://schemas.openxmlformats.org/officeDocument/2006/relationships/tags" Target="../tags/tag568.xml"/><Relationship Id="rId155" Type="http://schemas.openxmlformats.org/officeDocument/2006/relationships/tags" Target="../tags/tag573.xml"/><Relationship Id="rId171" Type="http://schemas.openxmlformats.org/officeDocument/2006/relationships/image" Target="../media/image14.png"/><Relationship Id="rId12" Type="http://schemas.openxmlformats.org/officeDocument/2006/relationships/tags" Target="../tags/tag430.xml"/><Relationship Id="rId17" Type="http://schemas.openxmlformats.org/officeDocument/2006/relationships/tags" Target="../tags/tag435.xml"/><Relationship Id="rId33" Type="http://schemas.openxmlformats.org/officeDocument/2006/relationships/tags" Target="../tags/tag451.xml"/><Relationship Id="rId38" Type="http://schemas.openxmlformats.org/officeDocument/2006/relationships/tags" Target="../tags/tag456.xml"/><Relationship Id="rId59" Type="http://schemas.openxmlformats.org/officeDocument/2006/relationships/tags" Target="../tags/tag477.xml"/><Relationship Id="rId103" Type="http://schemas.openxmlformats.org/officeDocument/2006/relationships/tags" Target="../tags/tag521.xml"/><Relationship Id="rId108" Type="http://schemas.openxmlformats.org/officeDocument/2006/relationships/tags" Target="../tags/tag526.xml"/><Relationship Id="rId124" Type="http://schemas.openxmlformats.org/officeDocument/2006/relationships/tags" Target="../tags/tag542.xml"/><Relationship Id="rId129" Type="http://schemas.openxmlformats.org/officeDocument/2006/relationships/tags" Target="../tags/tag547.xml"/><Relationship Id="rId54" Type="http://schemas.openxmlformats.org/officeDocument/2006/relationships/tags" Target="../tags/tag472.xml"/><Relationship Id="rId70" Type="http://schemas.openxmlformats.org/officeDocument/2006/relationships/tags" Target="../tags/tag488.xml"/><Relationship Id="rId75" Type="http://schemas.openxmlformats.org/officeDocument/2006/relationships/tags" Target="../tags/tag493.xml"/><Relationship Id="rId91" Type="http://schemas.openxmlformats.org/officeDocument/2006/relationships/tags" Target="../tags/tag509.xml"/><Relationship Id="rId96" Type="http://schemas.openxmlformats.org/officeDocument/2006/relationships/tags" Target="../tags/tag514.xml"/><Relationship Id="rId140" Type="http://schemas.openxmlformats.org/officeDocument/2006/relationships/tags" Target="../tags/tag558.xml"/><Relationship Id="rId145" Type="http://schemas.openxmlformats.org/officeDocument/2006/relationships/tags" Target="../tags/tag563.xml"/><Relationship Id="rId161" Type="http://schemas.openxmlformats.org/officeDocument/2006/relationships/tags" Target="../tags/tag579.xml"/><Relationship Id="rId166" Type="http://schemas.openxmlformats.org/officeDocument/2006/relationships/tags" Target="../tags/tag584.xml"/><Relationship Id="rId1" Type="http://schemas.openxmlformats.org/officeDocument/2006/relationships/themeOverride" Target="../theme/themeOverride15.xml"/><Relationship Id="rId6" Type="http://schemas.openxmlformats.org/officeDocument/2006/relationships/tags" Target="../tags/tag424.xml"/><Relationship Id="rId15" Type="http://schemas.openxmlformats.org/officeDocument/2006/relationships/tags" Target="../tags/tag433.xml"/><Relationship Id="rId23" Type="http://schemas.openxmlformats.org/officeDocument/2006/relationships/tags" Target="../tags/tag441.xml"/><Relationship Id="rId28" Type="http://schemas.openxmlformats.org/officeDocument/2006/relationships/tags" Target="../tags/tag446.xml"/><Relationship Id="rId36" Type="http://schemas.openxmlformats.org/officeDocument/2006/relationships/tags" Target="../tags/tag454.xml"/><Relationship Id="rId49" Type="http://schemas.openxmlformats.org/officeDocument/2006/relationships/tags" Target="../tags/tag467.xml"/><Relationship Id="rId57" Type="http://schemas.openxmlformats.org/officeDocument/2006/relationships/tags" Target="../tags/tag475.xml"/><Relationship Id="rId106" Type="http://schemas.openxmlformats.org/officeDocument/2006/relationships/tags" Target="../tags/tag524.xml"/><Relationship Id="rId114" Type="http://schemas.openxmlformats.org/officeDocument/2006/relationships/tags" Target="../tags/tag532.xml"/><Relationship Id="rId119" Type="http://schemas.openxmlformats.org/officeDocument/2006/relationships/tags" Target="../tags/tag537.xml"/><Relationship Id="rId127" Type="http://schemas.openxmlformats.org/officeDocument/2006/relationships/tags" Target="../tags/tag545.xml"/><Relationship Id="rId10" Type="http://schemas.openxmlformats.org/officeDocument/2006/relationships/tags" Target="../tags/tag428.xml"/><Relationship Id="rId31" Type="http://schemas.openxmlformats.org/officeDocument/2006/relationships/tags" Target="../tags/tag449.xml"/><Relationship Id="rId44" Type="http://schemas.openxmlformats.org/officeDocument/2006/relationships/tags" Target="../tags/tag462.xml"/><Relationship Id="rId52" Type="http://schemas.openxmlformats.org/officeDocument/2006/relationships/tags" Target="../tags/tag470.xml"/><Relationship Id="rId60" Type="http://schemas.openxmlformats.org/officeDocument/2006/relationships/tags" Target="../tags/tag478.xml"/><Relationship Id="rId65" Type="http://schemas.openxmlformats.org/officeDocument/2006/relationships/tags" Target="../tags/tag483.xml"/><Relationship Id="rId73" Type="http://schemas.openxmlformats.org/officeDocument/2006/relationships/tags" Target="../tags/tag491.xml"/><Relationship Id="rId78" Type="http://schemas.openxmlformats.org/officeDocument/2006/relationships/tags" Target="../tags/tag496.xml"/><Relationship Id="rId81" Type="http://schemas.openxmlformats.org/officeDocument/2006/relationships/tags" Target="../tags/tag499.xml"/><Relationship Id="rId86" Type="http://schemas.openxmlformats.org/officeDocument/2006/relationships/tags" Target="../tags/tag504.xml"/><Relationship Id="rId94" Type="http://schemas.openxmlformats.org/officeDocument/2006/relationships/tags" Target="../tags/tag512.xml"/><Relationship Id="rId99" Type="http://schemas.openxmlformats.org/officeDocument/2006/relationships/tags" Target="../tags/tag517.xml"/><Relationship Id="rId101" Type="http://schemas.openxmlformats.org/officeDocument/2006/relationships/tags" Target="../tags/tag519.xml"/><Relationship Id="rId122" Type="http://schemas.openxmlformats.org/officeDocument/2006/relationships/tags" Target="../tags/tag540.xml"/><Relationship Id="rId130" Type="http://schemas.openxmlformats.org/officeDocument/2006/relationships/tags" Target="../tags/tag548.xml"/><Relationship Id="rId135" Type="http://schemas.openxmlformats.org/officeDocument/2006/relationships/tags" Target="../tags/tag553.xml"/><Relationship Id="rId143" Type="http://schemas.openxmlformats.org/officeDocument/2006/relationships/tags" Target="../tags/tag561.xml"/><Relationship Id="rId148" Type="http://schemas.openxmlformats.org/officeDocument/2006/relationships/tags" Target="../tags/tag566.xml"/><Relationship Id="rId151" Type="http://schemas.openxmlformats.org/officeDocument/2006/relationships/tags" Target="../tags/tag569.xml"/><Relationship Id="rId156" Type="http://schemas.openxmlformats.org/officeDocument/2006/relationships/tags" Target="../tags/tag574.xml"/><Relationship Id="rId164" Type="http://schemas.openxmlformats.org/officeDocument/2006/relationships/tags" Target="../tags/tag582.xml"/><Relationship Id="rId169" Type="http://schemas.openxmlformats.org/officeDocument/2006/relationships/slideLayout" Target="../slideLayouts/slideLayout2.xml"/><Relationship Id="rId4" Type="http://schemas.openxmlformats.org/officeDocument/2006/relationships/tags" Target="../tags/tag422.xml"/><Relationship Id="rId9" Type="http://schemas.openxmlformats.org/officeDocument/2006/relationships/tags" Target="../tags/tag427.xml"/><Relationship Id="rId172" Type="http://schemas.openxmlformats.org/officeDocument/2006/relationships/image" Target="../media/image15.png"/><Relationship Id="rId13" Type="http://schemas.openxmlformats.org/officeDocument/2006/relationships/tags" Target="../tags/tag431.xml"/><Relationship Id="rId18" Type="http://schemas.openxmlformats.org/officeDocument/2006/relationships/tags" Target="../tags/tag436.xml"/><Relationship Id="rId39" Type="http://schemas.openxmlformats.org/officeDocument/2006/relationships/tags" Target="../tags/tag457.xml"/><Relationship Id="rId109" Type="http://schemas.openxmlformats.org/officeDocument/2006/relationships/tags" Target="../tags/tag527.xml"/><Relationship Id="rId34" Type="http://schemas.openxmlformats.org/officeDocument/2006/relationships/tags" Target="../tags/tag452.xml"/><Relationship Id="rId50" Type="http://schemas.openxmlformats.org/officeDocument/2006/relationships/tags" Target="../tags/tag468.xml"/><Relationship Id="rId55" Type="http://schemas.openxmlformats.org/officeDocument/2006/relationships/tags" Target="../tags/tag473.xml"/><Relationship Id="rId76" Type="http://schemas.openxmlformats.org/officeDocument/2006/relationships/tags" Target="../tags/tag494.xml"/><Relationship Id="rId97" Type="http://schemas.openxmlformats.org/officeDocument/2006/relationships/tags" Target="../tags/tag515.xml"/><Relationship Id="rId104" Type="http://schemas.openxmlformats.org/officeDocument/2006/relationships/tags" Target="../tags/tag522.xml"/><Relationship Id="rId120" Type="http://schemas.openxmlformats.org/officeDocument/2006/relationships/tags" Target="../tags/tag538.xml"/><Relationship Id="rId125" Type="http://schemas.openxmlformats.org/officeDocument/2006/relationships/tags" Target="../tags/tag543.xml"/><Relationship Id="rId141" Type="http://schemas.openxmlformats.org/officeDocument/2006/relationships/tags" Target="../tags/tag559.xml"/><Relationship Id="rId146" Type="http://schemas.openxmlformats.org/officeDocument/2006/relationships/tags" Target="../tags/tag564.xml"/><Relationship Id="rId167" Type="http://schemas.openxmlformats.org/officeDocument/2006/relationships/tags" Target="../tags/tag585.xml"/><Relationship Id="rId7" Type="http://schemas.openxmlformats.org/officeDocument/2006/relationships/tags" Target="../tags/tag425.xml"/><Relationship Id="rId71" Type="http://schemas.openxmlformats.org/officeDocument/2006/relationships/tags" Target="../tags/tag489.xml"/><Relationship Id="rId92" Type="http://schemas.openxmlformats.org/officeDocument/2006/relationships/tags" Target="../tags/tag510.xml"/><Relationship Id="rId162" Type="http://schemas.openxmlformats.org/officeDocument/2006/relationships/tags" Target="../tags/tag580.xml"/><Relationship Id="rId2" Type="http://schemas.openxmlformats.org/officeDocument/2006/relationships/tags" Target="../tags/tag420.xml"/><Relationship Id="rId29" Type="http://schemas.openxmlformats.org/officeDocument/2006/relationships/tags" Target="../tags/tag447.xml"/><Relationship Id="rId24" Type="http://schemas.openxmlformats.org/officeDocument/2006/relationships/tags" Target="../tags/tag442.xml"/><Relationship Id="rId40" Type="http://schemas.openxmlformats.org/officeDocument/2006/relationships/tags" Target="../tags/tag458.xml"/><Relationship Id="rId45" Type="http://schemas.openxmlformats.org/officeDocument/2006/relationships/tags" Target="../tags/tag463.xml"/><Relationship Id="rId66" Type="http://schemas.openxmlformats.org/officeDocument/2006/relationships/tags" Target="../tags/tag484.xml"/><Relationship Id="rId87" Type="http://schemas.openxmlformats.org/officeDocument/2006/relationships/tags" Target="../tags/tag505.xml"/><Relationship Id="rId110" Type="http://schemas.openxmlformats.org/officeDocument/2006/relationships/tags" Target="../tags/tag528.xml"/><Relationship Id="rId115" Type="http://schemas.openxmlformats.org/officeDocument/2006/relationships/tags" Target="../tags/tag533.xml"/><Relationship Id="rId131" Type="http://schemas.openxmlformats.org/officeDocument/2006/relationships/tags" Target="../tags/tag549.xml"/><Relationship Id="rId136" Type="http://schemas.openxmlformats.org/officeDocument/2006/relationships/tags" Target="../tags/tag554.xml"/><Relationship Id="rId157" Type="http://schemas.openxmlformats.org/officeDocument/2006/relationships/tags" Target="../tags/tag575.xml"/><Relationship Id="rId61" Type="http://schemas.openxmlformats.org/officeDocument/2006/relationships/tags" Target="../tags/tag479.xml"/><Relationship Id="rId82" Type="http://schemas.openxmlformats.org/officeDocument/2006/relationships/tags" Target="../tags/tag500.xml"/><Relationship Id="rId152" Type="http://schemas.openxmlformats.org/officeDocument/2006/relationships/tags" Target="../tags/tag570.xml"/><Relationship Id="rId19" Type="http://schemas.openxmlformats.org/officeDocument/2006/relationships/tags" Target="../tags/tag437.xml"/><Relationship Id="rId14" Type="http://schemas.openxmlformats.org/officeDocument/2006/relationships/tags" Target="../tags/tag432.xml"/><Relationship Id="rId30" Type="http://schemas.openxmlformats.org/officeDocument/2006/relationships/tags" Target="../tags/tag448.xml"/><Relationship Id="rId35" Type="http://schemas.openxmlformats.org/officeDocument/2006/relationships/tags" Target="../tags/tag453.xml"/><Relationship Id="rId56" Type="http://schemas.openxmlformats.org/officeDocument/2006/relationships/tags" Target="../tags/tag474.xml"/><Relationship Id="rId77" Type="http://schemas.openxmlformats.org/officeDocument/2006/relationships/tags" Target="../tags/tag495.xml"/><Relationship Id="rId100" Type="http://schemas.openxmlformats.org/officeDocument/2006/relationships/tags" Target="../tags/tag518.xml"/><Relationship Id="rId105" Type="http://schemas.openxmlformats.org/officeDocument/2006/relationships/tags" Target="../tags/tag523.xml"/><Relationship Id="rId126" Type="http://schemas.openxmlformats.org/officeDocument/2006/relationships/tags" Target="../tags/tag544.xml"/><Relationship Id="rId147" Type="http://schemas.openxmlformats.org/officeDocument/2006/relationships/tags" Target="../tags/tag565.xml"/><Relationship Id="rId168" Type="http://schemas.openxmlformats.org/officeDocument/2006/relationships/tags" Target="../tags/tag586.xml"/><Relationship Id="rId8" Type="http://schemas.openxmlformats.org/officeDocument/2006/relationships/tags" Target="../tags/tag426.xml"/><Relationship Id="rId51" Type="http://schemas.openxmlformats.org/officeDocument/2006/relationships/tags" Target="../tags/tag469.xml"/><Relationship Id="rId72" Type="http://schemas.openxmlformats.org/officeDocument/2006/relationships/tags" Target="../tags/tag490.xml"/><Relationship Id="rId93" Type="http://schemas.openxmlformats.org/officeDocument/2006/relationships/tags" Target="../tags/tag511.xml"/><Relationship Id="rId98" Type="http://schemas.openxmlformats.org/officeDocument/2006/relationships/tags" Target="../tags/tag516.xml"/><Relationship Id="rId121" Type="http://schemas.openxmlformats.org/officeDocument/2006/relationships/tags" Target="../tags/tag539.xml"/><Relationship Id="rId142" Type="http://schemas.openxmlformats.org/officeDocument/2006/relationships/tags" Target="../tags/tag560.xml"/><Relationship Id="rId163" Type="http://schemas.openxmlformats.org/officeDocument/2006/relationships/tags" Target="../tags/tag581.xml"/><Relationship Id="rId3" Type="http://schemas.openxmlformats.org/officeDocument/2006/relationships/tags" Target="../tags/tag421.xml"/><Relationship Id="rId25" Type="http://schemas.openxmlformats.org/officeDocument/2006/relationships/tags" Target="../tags/tag443.xml"/><Relationship Id="rId46" Type="http://schemas.openxmlformats.org/officeDocument/2006/relationships/tags" Target="../tags/tag464.xml"/><Relationship Id="rId67" Type="http://schemas.openxmlformats.org/officeDocument/2006/relationships/tags" Target="../tags/tag485.xml"/><Relationship Id="rId116" Type="http://schemas.openxmlformats.org/officeDocument/2006/relationships/tags" Target="../tags/tag534.xml"/><Relationship Id="rId137" Type="http://schemas.openxmlformats.org/officeDocument/2006/relationships/tags" Target="../tags/tag555.xml"/><Relationship Id="rId158" Type="http://schemas.openxmlformats.org/officeDocument/2006/relationships/tags" Target="../tags/tag576.xml"/><Relationship Id="rId20" Type="http://schemas.openxmlformats.org/officeDocument/2006/relationships/tags" Target="../tags/tag438.xml"/><Relationship Id="rId41" Type="http://schemas.openxmlformats.org/officeDocument/2006/relationships/tags" Target="../tags/tag459.xml"/><Relationship Id="rId62" Type="http://schemas.openxmlformats.org/officeDocument/2006/relationships/tags" Target="../tags/tag480.xml"/><Relationship Id="rId83" Type="http://schemas.openxmlformats.org/officeDocument/2006/relationships/tags" Target="../tags/tag501.xml"/><Relationship Id="rId88" Type="http://schemas.openxmlformats.org/officeDocument/2006/relationships/tags" Target="../tags/tag506.xml"/><Relationship Id="rId111" Type="http://schemas.openxmlformats.org/officeDocument/2006/relationships/tags" Target="../tags/tag529.xml"/><Relationship Id="rId132" Type="http://schemas.openxmlformats.org/officeDocument/2006/relationships/tags" Target="../tags/tag550.xml"/><Relationship Id="rId153" Type="http://schemas.openxmlformats.org/officeDocument/2006/relationships/tags" Target="../tags/tag571.xml"/></Relationships>
</file>

<file path=ppt/slides/_rels/slide36.xml.rels><?xml version="1.0" encoding="UTF-8" standalone="yes"?>
<Relationships xmlns="http://schemas.openxmlformats.org/package/2006/relationships"><Relationship Id="rId117" Type="http://schemas.openxmlformats.org/officeDocument/2006/relationships/tags" Target="../tags/tag702.xml"/><Relationship Id="rId21" Type="http://schemas.openxmlformats.org/officeDocument/2006/relationships/tags" Target="../tags/tag606.xml"/><Relationship Id="rId42" Type="http://schemas.openxmlformats.org/officeDocument/2006/relationships/tags" Target="../tags/tag627.xml"/><Relationship Id="rId63" Type="http://schemas.openxmlformats.org/officeDocument/2006/relationships/tags" Target="../tags/tag648.xml"/><Relationship Id="rId84" Type="http://schemas.openxmlformats.org/officeDocument/2006/relationships/tags" Target="../tags/tag669.xml"/><Relationship Id="rId138" Type="http://schemas.openxmlformats.org/officeDocument/2006/relationships/tags" Target="../tags/tag723.xml"/><Relationship Id="rId159" Type="http://schemas.openxmlformats.org/officeDocument/2006/relationships/tags" Target="../tags/tag744.xml"/><Relationship Id="rId170" Type="http://schemas.openxmlformats.org/officeDocument/2006/relationships/tags" Target="../tags/tag755.xml"/><Relationship Id="rId191" Type="http://schemas.openxmlformats.org/officeDocument/2006/relationships/tags" Target="../tags/tag776.xml"/><Relationship Id="rId196" Type="http://schemas.openxmlformats.org/officeDocument/2006/relationships/tags" Target="../tags/tag781.xml"/><Relationship Id="rId200" Type="http://schemas.openxmlformats.org/officeDocument/2006/relationships/tags" Target="../tags/tag785.xml"/><Relationship Id="rId16" Type="http://schemas.openxmlformats.org/officeDocument/2006/relationships/tags" Target="../tags/tag601.xml"/><Relationship Id="rId107" Type="http://schemas.openxmlformats.org/officeDocument/2006/relationships/tags" Target="../tags/tag692.xml"/><Relationship Id="rId11" Type="http://schemas.openxmlformats.org/officeDocument/2006/relationships/tags" Target="../tags/tag596.xml"/><Relationship Id="rId32" Type="http://schemas.openxmlformats.org/officeDocument/2006/relationships/tags" Target="../tags/tag617.xml"/><Relationship Id="rId37" Type="http://schemas.openxmlformats.org/officeDocument/2006/relationships/tags" Target="../tags/tag622.xml"/><Relationship Id="rId53" Type="http://schemas.openxmlformats.org/officeDocument/2006/relationships/tags" Target="../tags/tag638.xml"/><Relationship Id="rId58" Type="http://schemas.openxmlformats.org/officeDocument/2006/relationships/tags" Target="../tags/tag643.xml"/><Relationship Id="rId74" Type="http://schemas.openxmlformats.org/officeDocument/2006/relationships/tags" Target="../tags/tag659.xml"/><Relationship Id="rId79" Type="http://schemas.openxmlformats.org/officeDocument/2006/relationships/tags" Target="../tags/tag664.xml"/><Relationship Id="rId102" Type="http://schemas.openxmlformats.org/officeDocument/2006/relationships/tags" Target="../tags/tag687.xml"/><Relationship Id="rId123" Type="http://schemas.openxmlformats.org/officeDocument/2006/relationships/tags" Target="../tags/tag708.xml"/><Relationship Id="rId128" Type="http://schemas.openxmlformats.org/officeDocument/2006/relationships/tags" Target="../tags/tag713.xml"/><Relationship Id="rId144" Type="http://schemas.openxmlformats.org/officeDocument/2006/relationships/tags" Target="../tags/tag729.xml"/><Relationship Id="rId149" Type="http://schemas.openxmlformats.org/officeDocument/2006/relationships/tags" Target="../tags/tag734.xml"/><Relationship Id="rId5" Type="http://schemas.openxmlformats.org/officeDocument/2006/relationships/tags" Target="../tags/tag590.xml"/><Relationship Id="rId90" Type="http://schemas.openxmlformats.org/officeDocument/2006/relationships/tags" Target="../tags/tag675.xml"/><Relationship Id="rId95" Type="http://schemas.openxmlformats.org/officeDocument/2006/relationships/tags" Target="../tags/tag680.xml"/><Relationship Id="rId160" Type="http://schemas.openxmlformats.org/officeDocument/2006/relationships/tags" Target="../tags/tag745.xml"/><Relationship Id="rId165" Type="http://schemas.openxmlformats.org/officeDocument/2006/relationships/tags" Target="../tags/tag750.xml"/><Relationship Id="rId181" Type="http://schemas.openxmlformats.org/officeDocument/2006/relationships/tags" Target="../tags/tag766.xml"/><Relationship Id="rId186" Type="http://schemas.openxmlformats.org/officeDocument/2006/relationships/tags" Target="../tags/tag771.xml"/><Relationship Id="rId22" Type="http://schemas.openxmlformats.org/officeDocument/2006/relationships/tags" Target="../tags/tag607.xml"/><Relationship Id="rId27" Type="http://schemas.openxmlformats.org/officeDocument/2006/relationships/tags" Target="../tags/tag612.xml"/><Relationship Id="rId43" Type="http://schemas.openxmlformats.org/officeDocument/2006/relationships/tags" Target="../tags/tag628.xml"/><Relationship Id="rId48" Type="http://schemas.openxmlformats.org/officeDocument/2006/relationships/tags" Target="../tags/tag633.xml"/><Relationship Id="rId64" Type="http://schemas.openxmlformats.org/officeDocument/2006/relationships/tags" Target="../tags/tag649.xml"/><Relationship Id="rId69" Type="http://schemas.openxmlformats.org/officeDocument/2006/relationships/tags" Target="../tags/tag654.xml"/><Relationship Id="rId113" Type="http://schemas.openxmlformats.org/officeDocument/2006/relationships/tags" Target="../tags/tag698.xml"/><Relationship Id="rId118" Type="http://schemas.openxmlformats.org/officeDocument/2006/relationships/tags" Target="../tags/tag703.xml"/><Relationship Id="rId134" Type="http://schemas.openxmlformats.org/officeDocument/2006/relationships/tags" Target="../tags/tag719.xml"/><Relationship Id="rId139" Type="http://schemas.openxmlformats.org/officeDocument/2006/relationships/tags" Target="../tags/tag724.xml"/><Relationship Id="rId80" Type="http://schemas.openxmlformats.org/officeDocument/2006/relationships/tags" Target="../tags/tag665.xml"/><Relationship Id="rId85" Type="http://schemas.openxmlformats.org/officeDocument/2006/relationships/tags" Target="../tags/tag670.xml"/><Relationship Id="rId150" Type="http://schemas.openxmlformats.org/officeDocument/2006/relationships/tags" Target="../tags/tag735.xml"/><Relationship Id="rId155" Type="http://schemas.openxmlformats.org/officeDocument/2006/relationships/tags" Target="../tags/tag740.xml"/><Relationship Id="rId171" Type="http://schemas.openxmlformats.org/officeDocument/2006/relationships/tags" Target="../tags/tag756.xml"/><Relationship Id="rId176" Type="http://schemas.openxmlformats.org/officeDocument/2006/relationships/tags" Target="../tags/tag761.xml"/><Relationship Id="rId192" Type="http://schemas.openxmlformats.org/officeDocument/2006/relationships/tags" Target="../tags/tag777.xml"/><Relationship Id="rId197" Type="http://schemas.openxmlformats.org/officeDocument/2006/relationships/tags" Target="../tags/tag782.xml"/><Relationship Id="rId201" Type="http://schemas.openxmlformats.org/officeDocument/2006/relationships/slideLayout" Target="../slideLayouts/slideLayout1.xml"/><Relationship Id="rId12" Type="http://schemas.openxmlformats.org/officeDocument/2006/relationships/tags" Target="../tags/tag597.xml"/><Relationship Id="rId17" Type="http://schemas.openxmlformats.org/officeDocument/2006/relationships/tags" Target="../tags/tag602.xml"/><Relationship Id="rId33" Type="http://schemas.openxmlformats.org/officeDocument/2006/relationships/tags" Target="../tags/tag618.xml"/><Relationship Id="rId38" Type="http://schemas.openxmlformats.org/officeDocument/2006/relationships/tags" Target="../tags/tag623.xml"/><Relationship Id="rId59" Type="http://schemas.openxmlformats.org/officeDocument/2006/relationships/tags" Target="../tags/tag644.xml"/><Relationship Id="rId103" Type="http://schemas.openxmlformats.org/officeDocument/2006/relationships/tags" Target="../tags/tag688.xml"/><Relationship Id="rId108" Type="http://schemas.openxmlformats.org/officeDocument/2006/relationships/tags" Target="../tags/tag693.xml"/><Relationship Id="rId124" Type="http://schemas.openxmlformats.org/officeDocument/2006/relationships/tags" Target="../tags/tag709.xml"/><Relationship Id="rId129" Type="http://schemas.openxmlformats.org/officeDocument/2006/relationships/tags" Target="../tags/tag714.xml"/><Relationship Id="rId54" Type="http://schemas.openxmlformats.org/officeDocument/2006/relationships/tags" Target="../tags/tag639.xml"/><Relationship Id="rId70" Type="http://schemas.openxmlformats.org/officeDocument/2006/relationships/tags" Target="../tags/tag655.xml"/><Relationship Id="rId75" Type="http://schemas.openxmlformats.org/officeDocument/2006/relationships/tags" Target="../tags/tag660.xml"/><Relationship Id="rId91" Type="http://schemas.openxmlformats.org/officeDocument/2006/relationships/tags" Target="../tags/tag676.xml"/><Relationship Id="rId96" Type="http://schemas.openxmlformats.org/officeDocument/2006/relationships/tags" Target="../tags/tag681.xml"/><Relationship Id="rId140" Type="http://schemas.openxmlformats.org/officeDocument/2006/relationships/tags" Target="../tags/tag725.xml"/><Relationship Id="rId145" Type="http://schemas.openxmlformats.org/officeDocument/2006/relationships/tags" Target="../tags/tag730.xml"/><Relationship Id="rId161" Type="http://schemas.openxmlformats.org/officeDocument/2006/relationships/tags" Target="../tags/tag746.xml"/><Relationship Id="rId166" Type="http://schemas.openxmlformats.org/officeDocument/2006/relationships/tags" Target="../tags/tag751.xml"/><Relationship Id="rId182" Type="http://schemas.openxmlformats.org/officeDocument/2006/relationships/tags" Target="../tags/tag767.xml"/><Relationship Id="rId187" Type="http://schemas.openxmlformats.org/officeDocument/2006/relationships/tags" Target="../tags/tag772.xml"/><Relationship Id="rId1" Type="http://schemas.openxmlformats.org/officeDocument/2006/relationships/themeOverride" Target="../theme/themeOverride16.xml"/><Relationship Id="rId6" Type="http://schemas.openxmlformats.org/officeDocument/2006/relationships/tags" Target="../tags/tag591.xml"/><Relationship Id="rId23" Type="http://schemas.openxmlformats.org/officeDocument/2006/relationships/tags" Target="../tags/tag608.xml"/><Relationship Id="rId28" Type="http://schemas.openxmlformats.org/officeDocument/2006/relationships/tags" Target="../tags/tag613.xml"/><Relationship Id="rId49" Type="http://schemas.openxmlformats.org/officeDocument/2006/relationships/tags" Target="../tags/tag634.xml"/><Relationship Id="rId114" Type="http://schemas.openxmlformats.org/officeDocument/2006/relationships/tags" Target="../tags/tag699.xml"/><Relationship Id="rId119" Type="http://schemas.openxmlformats.org/officeDocument/2006/relationships/tags" Target="../tags/tag704.xml"/><Relationship Id="rId44" Type="http://schemas.openxmlformats.org/officeDocument/2006/relationships/tags" Target="../tags/tag629.xml"/><Relationship Id="rId60" Type="http://schemas.openxmlformats.org/officeDocument/2006/relationships/tags" Target="../tags/tag645.xml"/><Relationship Id="rId65" Type="http://schemas.openxmlformats.org/officeDocument/2006/relationships/tags" Target="../tags/tag650.xml"/><Relationship Id="rId81" Type="http://schemas.openxmlformats.org/officeDocument/2006/relationships/tags" Target="../tags/tag666.xml"/><Relationship Id="rId86" Type="http://schemas.openxmlformats.org/officeDocument/2006/relationships/tags" Target="../tags/tag671.xml"/><Relationship Id="rId130" Type="http://schemas.openxmlformats.org/officeDocument/2006/relationships/tags" Target="../tags/tag715.xml"/><Relationship Id="rId135" Type="http://schemas.openxmlformats.org/officeDocument/2006/relationships/tags" Target="../tags/tag720.xml"/><Relationship Id="rId151" Type="http://schemas.openxmlformats.org/officeDocument/2006/relationships/tags" Target="../tags/tag736.xml"/><Relationship Id="rId156" Type="http://schemas.openxmlformats.org/officeDocument/2006/relationships/tags" Target="../tags/tag741.xml"/><Relationship Id="rId177" Type="http://schemas.openxmlformats.org/officeDocument/2006/relationships/tags" Target="../tags/tag762.xml"/><Relationship Id="rId198" Type="http://schemas.openxmlformats.org/officeDocument/2006/relationships/tags" Target="../tags/tag783.xml"/><Relationship Id="rId172" Type="http://schemas.openxmlformats.org/officeDocument/2006/relationships/tags" Target="../tags/tag757.xml"/><Relationship Id="rId193" Type="http://schemas.openxmlformats.org/officeDocument/2006/relationships/tags" Target="../tags/tag778.xml"/><Relationship Id="rId202" Type="http://schemas.openxmlformats.org/officeDocument/2006/relationships/image" Target="../media/image4.png"/><Relationship Id="rId13" Type="http://schemas.openxmlformats.org/officeDocument/2006/relationships/tags" Target="../tags/tag598.xml"/><Relationship Id="rId18" Type="http://schemas.openxmlformats.org/officeDocument/2006/relationships/tags" Target="../tags/tag603.xml"/><Relationship Id="rId39" Type="http://schemas.openxmlformats.org/officeDocument/2006/relationships/tags" Target="../tags/tag624.xml"/><Relationship Id="rId109" Type="http://schemas.openxmlformats.org/officeDocument/2006/relationships/tags" Target="../tags/tag694.xml"/><Relationship Id="rId34" Type="http://schemas.openxmlformats.org/officeDocument/2006/relationships/tags" Target="../tags/tag619.xml"/><Relationship Id="rId50" Type="http://schemas.openxmlformats.org/officeDocument/2006/relationships/tags" Target="../tags/tag635.xml"/><Relationship Id="rId55" Type="http://schemas.openxmlformats.org/officeDocument/2006/relationships/tags" Target="../tags/tag640.xml"/><Relationship Id="rId76" Type="http://schemas.openxmlformats.org/officeDocument/2006/relationships/tags" Target="../tags/tag661.xml"/><Relationship Id="rId97" Type="http://schemas.openxmlformats.org/officeDocument/2006/relationships/tags" Target="../tags/tag682.xml"/><Relationship Id="rId104" Type="http://schemas.openxmlformats.org/officeDocument/2006/relationships/tags" Target="../tags/tag689.xml"/><Relationship Id="rId120" Type="http://schemas.openxmlformats.org/officeDocument/2006/relationships/tags" Target="../tags/tag705.xml"/><Relationship Id="rId125" Type="http://schemas.openxmlformats.org/officeDocument/2006/relationships/tags" Target="../tags/tag710.xml"/><Relationship Id="rId141" Type="http://schemas.openxmlformats.org/officeDocument/2006/relationships/tags" Target="../tags/tag726.xml"/><Relationship Id="rId146" Type="http://schemas.openxmlformats.org/officeDocument/2006/relationships/tags" Target="../tags/tag731.xml"/><Relationship Id="rId167" Type="http://schemas.openxmlformats.org/officeDocument/2006/relationships/tags" Target="../tags/tag752.xml"/><Relationship Id="rId188" Type="http://schemas.openxmlformats.org/officeDocument/2006/relationships/tags" Target="../tags/tag773.xml"/><Relationship Id="rId7" Type="http://schemas.openxmlformats.org/officeDocument/2006/relationships/tags" Target="../tags/tag592.xml"/><Relationship Id="rId71" Type="http://schemas.openxmlformats.org/officeDocument/2006/relationships/tags" Target="../tags/tag656.xml"/><Relationship Id="rId92" Type="http://schemas.openxmlformats.org/officeDocument/2006/relationships/tags" Target="../tags/tag677.xml"/><Relationship Id="rId162" Type="http://schemas.openxmlformats.org/officeDocument/2006/relationships/tags" Target="../tags/tag747.xml"/><Relationship Id="rId183" Type="http://schemas.openxmlformats.org/officeDocument/2006/relationships/tags" Target="../tags/tag768.xml"/><Relationship Id="rId2" Type="http://schemas.openxmlformats.org/officeDocument/2006/relationships/tags" Target="../tags/tag587.xml"/><Relationship Id="rId29" Type="http://schemas.openxmlformats.org/officeDocument/2006/relationships/tags" Target="../tags/tag614.xml"/><Relationship Id="rId24" Type="http://schemas.openxmlformats.org/officeDocument/2006/relationships/tags" Target="../tags/tag609.xml"/><Relationship Id="rId40" Type="http://schemas.openxmlformats.org/officeDocument/2006/relationships/tags" Target="../tags/tag625.xml"/><Relationship Id="rId45" Type="http://schemas.openxmlformats.org/officeDocument/2006/relationships/tags" Target="../tags/tag630.xml"/><Relationship Id="rId66" Type="http://schemas.openxmlformats.org/officeDocument/2006/relationships/tags" Target="../tags/tag651.xml"/><Relationship Id="rId87" Type="http://schemas.openxmlformats.org/officeDocument/2006/relationships/tags" Target="../tags/tag672.xml"/><Relationship Id="rId110" Type="http://schemas.openxmlformats.org/officeDocument/2006/relationships/tags" Target="../tags/tag695.xml"/><Relationship Id="rId115" Type="http://schemas.openxmlformats.org/officeDocument/2006/relationships/tags" Target="../tags/tag700.xml"/><Relationship Id="rId131" Type="http://schemas.openxmlformats.org/officeDocument/2006/relationships/tags" Target="../tags/tag716.xml"/><Relationship Id="rId136" Type="http://schemas.openxmlformats.org/officeDocument/2006/relationships/tags" Target="../tags/tag721.xml"/><Relationship Id="rId157" Type="http://schemas.openxmlformats.org/officeDocument/2006/relationships/tags" Target="../tags/tag742.xml"/><Relationship Id="rId178" Type="http://schemas.openxmlformats.org/officeDocument/2006/relationships/tags" Target="../tags/tag763.xml"/><Relationship Id="rId61" Type="http://schemas.openxmlformats.org/officeDocument/2006/relationships/tags" Target="../tags/tag646.xml"/><Relationship Id="rId82" Type="http://schemas.openxmlformats.org/officeDocument/2006/relationships/tags" Target="../tags/tag667.xml"/><Relationship Id="rId152" Type="http://schemas.openxmlformats.org/officeDocument/2006/relationships/tags" Target="../tags/tag737.xml"/><Relationship Id="rId173" Type="http://schemas.openxmlformats.org/officeDocument/2006/relationships/tags" Target="../tags/tag758.xml"/><Relationship Id="rId194" Type="http://schemas.openxmlformats.org/officeDocument/2006/relationships/tags" Target="../tags/tag779.xml"/><Relationship Id="rId199" Type="http://schemas.openxmlformats.org/officeDocument/2006/relationships/tags" Target="../tags/tag784.xml"/><Relationship Id="rId19" Type="http://schemas.openxmlformats.org/officeDocument/2006/relationships/tags" Target="../tags/tag604.xml"/><Relationship Id="rId14" Type="http://schemas.openxmlformats.org/officeDocument/2006/relationships/tags" Target="../tags/tag599.xml"/><Relationship Id="rId30" Type="http://schemas.openxmlformats.org/officeDocument/2006/relationships/tags" Target="../tags/tag615.xml"/><Relationship Id="rId35" Type="http://schemas.openxmlformats.org/officeDocument/2006/relationships/tags" Target="../tags/tag620.xml"/><Relationship Id="rId56" Type="http://schemas.openxmlformats.org/officeDocument/2006/relationships/tags" Target="../tags/tag641.xml"/><Relationship Id="rId77" Type="http://schemas.openxmlformats.org/officeDocument/2006/relationships/tags" Target="../tags/tag662.xml"/><Relationship Id="rId100" Type="http://schemas.openxmlformats.org/officeDocument/2006/relationships/tags" Target="../tags/tag685.xml"/><Relationship Id="rId105" Type="http://schemas.openxmlformats.org/officeDocument/2006/relationships/tags" Target="../tags/tag690.xml"/><Relationship Id="rId126" Type="http://schemas.openxmlformats.org/officeDocument/2006/relationships/tags" Target="../tags/tag711.xml"/><Relationship Id="rId147" Type="http://schemas.openxmlformats.org/officeDocument/2006/relationships/tags" Target="../tags/tag732.xml"/><Relationship Id="rId168" Type="http://schemas.openxmlformats.org/officeDocument/2006/relationships/tags" Target="../tags/tag753.xml"/><Relationship Id="rId8" Type="http://schemas.openxmlformats.org/officeDocument/2006/relationships/tags" Target="../tags/tag593.xml"/><Relationship Id="rId51" Type="http://schemas.openxmlformats.org/officeDocument/2006/relationships/tags" Target="../tags/tag636.xml"/><Relationship Id="rId72" Type="http://schemas.openxmlformats.org/officeDocument/2006/relationships/tags" Target="../tags/tag657.xml"/><Relationship Id="rId93" Type="http://schemas.openxmlformats.org/officeDocument/2006/relationships/tags" Target="../tags/tag678.xml"/><Relationship Id="rId98" Type="http://schemas.openxmlformats.org/officeDocument/2006/relationships/tags" Target="../tags/tag683.xml"/><Relationship Id="rId121" Type="http://schemas.openxmlformats.org/officeDocument/2006/relationships/tags" Target="../tags/tag706.xml"/><Relationship Id="rId142" Type="http://schemas.openxmlformats.org/officeDocument/2006/relationships/tags" Target="../tags/tag727.xml"/><Relationship Id="rId163" Type="http://schemas.openxmlformats.org/officeDocument/2006/relationships/tags" Target="../tags/tag748.xml"/><Relationship Id="rId184" Type="http://schemas.openxmlformats.org/officeDocument/2006/relationships/tags" Target="../tags/tag769.xml"/><Relationship Id="rId189" Type="http://schemas.openxmlformats.org/officeDocument/2006/relationships/tags" Target="../tags/tag774.xml"/><Relationship Id="rId3" Type="http://schemas.openxmlformats.org/officeDocument/2006/relationships/tags" Target="../tags/tag588.xml"/><Relationship Id="rId25" Type="http://schemas.openxmlformats.org/officeDocument/2006/relationships/tags" Target="../tags/tag610.xml"/><Relationship Id="rId46" Type="http://schemas.openxmlformats.org/officeDocument/2006/relationships/tags" Target="../tags/tag631.xml"/><Relationship Id="rId67" Type="http://schemas.openxmlformats.org/officeDocument/2006/relationships/tags" Target="../tags/tag652.xml"/><Relationship Id="rId116" Type="http://schemas.openxmlformats.org/officeDocument/2006/relationships/tags" Target="../tags/tag701.xml"/><Relationship Id="rId137" Type="http://schemas.openxmlformats.org/officeDocument/2006/relationships/tags" Target="../tags/tag722.xml"/><Relationship Id="rId158" Type="http://schemas.openxmlformats.org/officeDocument/2006/relationships/tags" Target="../tags/tag743.xml"/><Relationship Id="rId20" Type="http://schemas.openxmlformats.org/officeDocument/2006/relationships/tags" Target="../tags/tag605.xml"/><Relationship Id="rId41" Type="http://schemas.openxmlformats.org/officeDocument/2006/relationships/tags" Target="../tags/tag626.xml"/><Relationship Id="rId62" Type="http://schemas.openxmlformats.org/officeDocument/2006/relationships/tags" Target="../tags/tag647.xml"/><Relationship Id="rId83" Type="http://schemas.openxmlformats.org/officeDocument/2006/relationships/tags" Target="../tags/tag668.xml"/><Relationship Id="rId88" Type="http://schemas.openxmlformats.org/officeDocument/2006/relationships/tags" Target="../tags/tag673.xml"/><Relationship Id="rId111" Type="http://schemas.openxmlformats.org/officeDocument/2006/relationships/tags" Target="../tags/tag696.xml"/><Relationship Id="rId132" Type="http://schemas.openxmlformats.org/officeDocument/2006/relationships/tags" Target="../tags/tag717.xml"/><Relationship Id="rId153" Type="http://schemas.openxmlformats.org/officeDocument/2006/relationships/tags" Target="../tags/tag738.xml"/><Relationship Id="rId174" Type="http://schemas.openxmlformats.org/officeDocument/2006/relationships/tags" Target="../tags/tag759.xml"/><Relationship Id="rId179" Type="http://schemas.openxmlformats.org/officeDocument/2006/relationships/tags" Target="../tags/tag764.xml"/><Relationship Id="rId195" Type="http://schemas.openxmlformats.org/officeDocument/2006/relationships/tags" Target="../tags/tag780.xml"/><Relationship Id="rId190" Type="http://schemas.openxmlformats.org/officeDocument/2006/relationships/tags" Target="../tags/tag775.xml"/><Relationship Id="rId15" Type="http://schemas.openxmlformats.org/officeDocument/2006/relationships/tags" Target="../tags/tag600.xml"/><Relationship Id="rId36" Type="http://schemas.openxmlformats.org/officeDocument/2006/relationships/tags" Target="../tags/tag621.xml"/><Relationship Id="rId57" Type="http://schemas.openxmlformats.org/officeDocument/2006/relationships/tags" Target="../tags/tag642.xml"/><Relationship Id="rId106" Type="http://schemas.openxmlformats.org/officeDocument/2006/relationships/tags" Target="../tags/tag691.xml"/><Relationship Id="rId127" Type="http://schemas.openxmlformats.org/officeDocument/2006/relationships/tags" Target="../tags/tag712.xml"/><Relationship Id="rId10" Type="http://schemas.openxmlformats.org/officeDocument/2006/relationships/tags" Target="../tags/tag595.xml"/><Relationship Id="rId31" Type="http://schemas.openxmlformats.org/officeDocument/2006/relationships/tags" Target="../tags/tag616.xml"/><Relationship Id="rId52" Type="http://schemas.openxmlformats.org/officeDocument/2006/relationships/tags" Target="../tags/tag637.xml"/><Relationship Id="rId73" Type="http://schemas.openxmlformats.org/officeDocument/2006/relationships/tags" Target="../tags/tag658.xml"/><Relationship Id="rId78" Type="http://schemas.openxmlformats.org/officeDocument/2006/relationships/tags" Target="../tags/tag663.xml"/><Relationship Id="rId94" Type="http://schemas.openxmlformats.org/officeDocument/2006/relationships/tags" Target="../tags/tag679.xml"/><Relationship Id="rId99" Type="http://schemas.openxmlformats.org/officeDocument/2006/relationships/tags" Target="../tags/tag684.xml"/><Relationship Id="rId101" Type="http://schemas.openxmlformats.org/officeDocument/2006/relationships/tags" Target="../tags/tag686.xml"/><Relationship Id="rId122" Type="http://schemas.openxmlformats.org/officeDocument/2006/relationships/tags" Target="../tags/tag707.xml"/><Relationship Id="rId143" Type="http://schemas.openxmlformats.org/officeDocument/2006/relationships/tags" Target="../tags/tag728.xml"/><Relationship Id="rId148" Type="http://schemas.openxmlformats.org/officeDocument/2006/relationships/tags" Target="../tags/tag733.xml"/><Relationship Id="rId164" Type="http://schemas.openxmlformats.org/officeDocument/2006/relationships/tags" Target="../tags/tag749.xml"/><Relationship Id="rId169" Type="http://schemas.openxmlformats.org/officeDocument/2006/relationships/tags" Target="../tags/tag754.xml"/><Relationship Id="rId185" Type="http://schemas.openxmlformats.org/officeDocument/2006/relationships/tags" Target="../tags/tag770.xml"/><Relationship Id="rId4" Type="http://schemas.openxmlformats.org/officeDocument/2006/relationships/tags" Target="../tags/tag589.xml"/><Relationship Id="rId9" Type="http://schemas.openxmlformats.org/officeDocument/2006/relationships/tags" Target="../tags/tag594.xml"/><Relationship Id="rId180" Type="http://schemas.openxmlformats.org/officeDocument/2006/relationships/tags" Target="../tags/tag765.xml"/><Relationship Id="rId26" Type="http://schemas.openxmlformats.org/officeDocument/2006/relationships/tags" Target="../tags/tag611.xml"/><Relationship Id="rId47" Type="http://schemas.openxmlformats.org/officeDocument/2006/relationships/tags" Target="../tags/tag632.xml"/><Relationship Id="rId68" Type="http://schemas.openxmlformats.org/officeDocument/2006/relationships/tags" Target="../tags/tag653.xml"/><Relationship Id="rId89" Type="http://schemas.openxmlformats.org/officeDocument/2006/relationships/tags" Target="../tags/tag674.xml"/><Relationship Id="rId112" Type="http://schemas.openxmlformats.org/officeDocument/2006/relationships/tags" Target="../tags/tag697.xml"/><Relationship Id="rId133" Type="http://schemas.openxmlformats.org/officeDocument/2006/relationships/tags" Target="../tags/tag718.xml"/><Relationship Id="rId154" Type="http://schemas.openxmlformats.org/officeDocument/2006/relationships/tags" Target="../tags/tag739.xml"/><Relationship Id="rId175" Type="http://schemas.openxmlformats.org/officeDocument/2006/relationships/tags" Target="../tags/tag760.xml"/></Relationships>
</file>

<file path=ppt/slides/_rels/slide37.xml.rels><?xml version="1.0" encoding="UTF-8" standalone="yes"?>
<Relationships xmlns="http://schemas.openxmlformats.org/package/2006/relationships"><Relationship Id="rId8" Type="http://schemas.openxmlformats.org/officeDocument/2006/relationships/tags" Target="../tags/tag792.xml"/><Relationship Id="rId13" Type="http://schemas.openxmlformats.org/officeDocument/2006/relationships/tags" Target="../tags/tag797.xml"/><Relationship Id="rId18" Type="http://schemas.openxmlformats.org/officeDocument/2006/relationships/image" Target="../media/image17.png"/><Relationship Id="rId3" Type="http://schemas.openxmlformats.org/officeDocument/2006/relationships/tags" Target="../tags/tag787.xml"/><Relationship Id="rId7" Type="http://schemas.openxmlformats.org/officeDocument/2006/relationships/tags" Target="../tags/tag791.xml"/><Relationship Id="rId12" Type="http://schemas.openxmlformats.org/officeDocument/2006/relationships/tags" Target="../tags/tag796.xml"/><Relationship Id="rId17" Type="http://schemas.openxmlformats.org/officeDocument/2006/relationships/image" Target="../media/image16.png"/><Relationship Id="rId2" Type="http://schemas.openxmlformats.org/officeDocument/2006/relationships/tags" Target="../tags/tag786.xml"/><Relationship Id="rId16" Type="http://schemas.openxmlformats.org/officeDocument/2006/relationships/image" Target="../media/image4.png"/><Relationship Id="rId1" Type="http://schemas.openxmlformats.org/officeDocument/2006/relationships/themeOverride" Target="../theme/themeOverride17.xml"/><Relationship Id="rId6" Type="http://schemas.openxmlformats.org/officeDocument/2006/relationships/tags" Target="../tags/tag790.xml"/><Relationship Id="rId11" Type="http://schemas.openxmlformats.org/officeDocument/2006/relationships/tags" Target="../tags/tag795.xml"/><Relationship Id="rId5" Type="http://schemas.openxmlformats.org/officeDocument/2006/relationships/tags" Target="../tags/tag789.xml"/><Relationship Id="rId15" Type="http://schemas.openxmlformats.org/officeDocument/2006/relationships/slideLayout" Target="../slideLayouts/slideLayout2.xml"/><Relationship Id="rId10" Type="http://schemas.openxmlformats.org/officeDocument/2006/relationships/tags" Target="../tags/tag794.xml"/><Relationship Id="rId4" Type="http://schemas.openxmlformats.org/officeDocument/2006/relationships/tags" Target="../tags/tag788.xml"/><Relationship Id="rId9" Type="http://schemas.openxmlformats.org/officeDocument/2006/relationships/tags" Target="../tags/tag793.xml"/><Relationship Id="rId14" Type="http://schemas.openxmlformats.org/officeDocument/2006/relationships/tags" Target="../tags/tag798.xml"/></Relationships>
</file>

<file path=ppt/slides/_rels/slide38.xml.rels><?xml version="1.0" encoding="UTF-8" standalone="yes"?>
<Relationships xmlns="http://schemas.openxmlformats.org/package/2006/relationships"><Relationship Id="rId8" Type="http://schemas.openxmlformats.org/officeDocument/2006/relationships/tags" Target="../tags/tag805.xml"/><Relationship Id="rId13" Type="http://schemas.openxmlformats.org/officeDocument/2006/relationships/image" Target="../media/image4.png"/><Relationship Id="rId3" Type="http://schemas.openxmlformats.org/officeDocument/2006/relationships/tags" Target="../tags/tag800.xml"/><Relationship Id="rId7" Type="http://schemas.openxmlformats.org/officeDocument/2006/relationships/tags" Target="../tags/tag804.xml"/><Relationship Id="rId12" Type="http://schemas.openxmlformats.org/officeDocument/2006/relationships/slideLayout" Target="../slideLayouts/slideLayout1.xml"/><Relationship Id="rId2" Type="http://schemas.openxmlformats.org/officeDocument/2006/relationships/tags" Target="../tags/tag799.xml"/><Relationship Id="rId1" Type="http://schemas.openxmlformats.org/officeDocument/2006/relationships/themeOverride" Target="../theme/themeOverride18.xml"/><Relationship Id="rId6" Type="http://schemas.openxmlformats.org/officeDocument/2006/relationships/tags" Target="../tags/tag803.xml"/><Relationship Id="rId11" Type="http://schemas.openxmlformats.org/officeDocument/2006/relationships/tags" Target="../tags/tag808.xml"/><Relationship Id="rId5" Type="http://schemas.openxmlformats.org/officeDocument/2006/relationships/tags" Target="../tags/tag802.xml"/><Relationship Id="rId10" Type="http://schemas.openxmlformats.org/officeDocument/2006/relationships/tags" Target="../tags/tag807.xml"/><Relationship Id="rId4" Type="http://schemas.openxmlformats.org/officeDocument/2006/relationships/tags" Target="../tags/tag801.xml"/><Relationship Id="rId9" Type="http://schemas.openxmlformats.org/officeDocument/2006/relationships/tags" Target="../tags/tag806.xml"/></Relationships>
</file>

<file path=ppt/slides/_rels/slide39.xml.rels><?xml version="1.0" encoding="UTF-8" standalone="yes"?>
<Relationships xmlns="http://schemas.openxmlformats.org/package/2006/relationships"><Relationship Id="rId8" Type="http://schemas.openxmlformats.org/officeDocument/2006/relationships/tags" Target="../tags/tag815.xml"/><Relationship Id="rId13" Type="http://schemas.openxmlformats.org/officeDocument/2006/relationships/tags" Target="../tags/tag820.xml"/><Relationship Id="rId18" Type="http://schemas.openxmlformats.org/officeDocument/2006/relationships/image" Target="../media/image19.png"/><Relationship Id="rId3" Type="http://schemas.openxmlformats.org/officeDocument/2006/relationships/tags" Target="../tags/tag810.xml"/><Relationship Id="rId7" Type="http://schemas.openxmlformats.org/officeDocument/2006/relationships/tags" Target="../tags/tag814.xml"/><Relationship Id="rId12" Type="http://schemas.openxmlformats.org/officeDocument/2006/relationships/tags" Target="../tags/tag819.xml"/><Relationship Id="rId17" Type="http://schemas.openxmlformats.org/officeDocument/2006/relationships/image" Target="../media/image18.png"/><Relationship Id="rId2" Type="http://schemas.openxmlformats.org/officeDocument/2006/relationships/tags" Target="../tags/tag809.xml"/><Relationship Id="rId16" Type="http://schemas.openxmlformats.org/officeDocument/2006/relationships/image" Target="../media/image4.png"/><Relationship Id="rId1" Type="http://schemas.openxmlformats.org/officeDocument/2006/relationships/themeOverride" Target="../theme/themeOverride19.xml"/><Relationship Id="rId6" Type="http://schemas.openxmlformats.org/officeDocument/2006/relationships/tags" Target="../tags/tag813.xml"/><Relationship Id="rId11" Type="http://schemas.openxmlformats.org/officeDocument/2006/relationships/tags" Target="../tags/tag818.xml"/><Relationship Id="rId5" Type="http://schemas.openxmlformats.org/officeDocument/2006/relationships/tags" Target="../tags/tag812.xml"/><Relationship Id="rId15" Type="http://schemas.openxmlformats.org/officeDocument/2006/relationships/slideLayout" Target="../slideLayouts/slideLayout2.xml"/><Relationship Id="rId10" Type="http://schemas.openxmlformats.org/officeDocument/2006/relationships/tags" Target="../tags/tag817.xml"/><Relationship Id="rId19" Type="http://schemas.openxmlformats.org/officeDocument/2006/relationships/image" Target="../media/image20.png"/><Relationship Id="rId4" Type="http://schemas.openxmlformats.org/officeDocument/2006/relationships/tags" Target="../tags/tag811.xml"/><Relationship Id="rId9" Type="http://schemas.openxmlformats.org/officeDocument/2006/relationships/tags" Target="../tags/tag816.xml"/><Relationship Id="rId14" Type="http://schemas.openxmlformats.org/officeDocument/2006/relationships/tags" Target="../tags/tag821.xml"/></Relationships>
</file>

<file path=ppt/slides/_rels/slide4.xml.rels><?xml version="1.0" encoding="UTF-8" standalone="yes"?>
<Relationships xmlns="http://schemas.openxmlformats.org/package/2006/relationships"><Relationship Id="rId8" Type="http://schemas.openxmlformats.org/officeDocument/2006/relationships/tags" Target="../tags/tag61.xml"/><Relationship Id="rId13" Type="http://schemas.openxmlformats.org/officeDocument/2006/relationships/tags" Target="../tags/tag66.xml"/><Relationship Id="rId18" Type="http://schemas.openxmlformats.org/officeDocument/2006/relationships/image" Target="../media/image5.png"/><Relationship Id="rId3" Type="http://schemas.openxmlformats.org/officeDocument/2006/relationships/tags" Target="../tags/tag56.xml"/><Relationship Id="rId7" Type="http://schemas.openxmlformats.org/officeDocument/2006/relationships/tags" Target="../tags/tag60.xml"/><Relationship Id="rId12" Type="http://schemas.openxmlformats.org/officeDocument/2006/relationships/tags" Target="../tags/tag65.xml"/><Relationship Id="rId17" Type="http://schemas.openxmlformats.org/officeDocument/2006/relationships/image" Target="../media/image4.png"/><Relationship Id="rId2" Type="http://schemas.openxmlformats.org/officeDocument/2006/relationships/tags" Target="../tags/tag55.xml"/><Relationship Id="rId16" Type="http://schemas.openxmlformats.org/officeDocument/2006/relationships/slideLayout" Target="../slideLayouts/slideLayout2.xml"/><Relationship Id="rId1" Type="http://schemas.openxmlformats.org/officeDocument/2006/relationships/tags" Target="../tags/tag54.xml"/><Relationship Id="rId6" Type="http://schemas.openxmlformats.org/officeDocument/2006/relationships/tags" Target="../tags/tag59.xml"/><Relationship Id="rId11" Type="http://schemas.openxmlformats.org/officeDocument/2006/relationships/tags" Target="../tags/tag64.xml"/><Relationship Id="rId5" Type="http://schemas.openxmlformats.org/officeDocument/2006/relationships/tags" Target="../tags/tag58.xml"/><Relationship Id="rId15" Type="http://schemas.openxmlformats.org/officeDocument/2006/relationships/tags" Target="../tags/tag68.xml"/><Relationship Id="rId10" Type="http://schemas.openxmlformats.org/officeDocument/2006/relationships/tags" Target="../tags/tag63.xml"/><Relationship Id="rId4" Type="http://schemas.openxmlformats.org/officeDocument/2006/relationships/tags" Target="../tags/tag57.xml"/><Relationship Id="rId9" Type="http://schemas.openxmlformats.org/officeDocument/2006/relationships/tags" Target="../tags/tag62.xml"/><Relationship Id="rId14" Type="http://schemas.openxmlformats.org/officeDocument/2006/relationships/tags" Target="../tags/tag67.xml"/></Relationships>
</file>

<file path=ppt/slides/_rels/slide40.xml.rels><?xml version="1.0" encoding="UTF-8" standalone="yes"?>
<Relationships xmlns="http://schemas.openxmlformats.org/package/2006/relationships"><Relationship Id="rId8" Type="http://schemas.openxmlformats.org/officeDocument/2006/relationships/tags" Target="../tags/tag828.xml"/><Relationship Id="rId13" Type="http://schemas.openxmlformats.org/officeDocument/2006/relationships/tags" Target="../tags/tag833.xml"/><Relationship Id="rId18" Type="http://schemas.openxmlformats.org/officeDocument/2006/relationships/image" Target="../media/image22.png"/><Relationship Id="rId3" Type="http://schemas.openxmlformats.org/officeDocument/2006/relationships/tags" Target="../tags/tag823.xml"/><Relationship Id="rId7" Type="http://schemas.openxmlformats.org/officeDocument/2006/relationships/tags" Target="../tags/tag827.xml"/><Relationship Id="rId12" Type="http://schemas.openxmlformats.org/officeDocument/2006/relationships/tags" Target="../tags/tag832.xml"/><Relationship Id="rId17" Type="http://schemas.openxmlformats.org/officeDocument/2006/relationships/image" Target="../media/image21.png"/><Relationship Id="rId2" Type="http://schemas.openxmlformats.org/officeDocument/2006/relationships/tags" Target="../tags/tag822.xml"/><Relationship Id="rId16" Type="http://schemas.openxmlformats.org/officeDocument/2006/relationships/image" Target="../media/image4.png"/><Relationship Id="rId1" Type="http://schemas.openxmlformats.org/officeDocument/2006/relationships/themeOverride" Target="../theme/themeOverride20.xml"/><Relationship Id="rId6" Type="http://schemas.openxmlformats.org/officeDocument/2006/relationships/tags" Target="../tags/tag826.xml"/><Relationship Id="rId11" Type="http://schemas.openxmlformats.org/officeDocument/2006/relationships/tags" Target="../tags/tag831.xml"/><Relationship Id="rId5" Type="http://schemas.openxmlformats.org/officeDocument/2006/relationships/tags" Target="../tags/tag825.xml"/><Relationship Id="rId15" Type="http://schemas.openxmlformats.org/officeDocument/2006/relationships/slideLayout" Target="../slideLayouts/slideLayout2.xml"/><Relationship Id="rId10" Type="http://schemas.openxmlformats.org/officeDocument/2006/relationships/tags" Target="../tags/tag830.xml"/><Relationship Id="rId4" Type="http://schemas.openxmlformats.org/officeDocument/2006/relationships/tags" Target="../tags/tag824.xml"/><Relationship Id="rId9" Type="http://schemas.openxmlformats.org/officeDocument/2006/relationships/tags" Target="../tags/tag829.xml"/><Relationship Id="rId14" Type="http://schemas.openxmlformats.org/officeDocument/2006/relationships/tags" Target="../tags/tag834.xml"/></Relationships>
</file>

<file path=ppt/slides/_rels/slide41.xml.rels><?xml version="1.0" encoding="UTF-8" standalone="yes"?>
<Relationships xmlns="http://schemas.openxmlformats.org/package/2006/relationships"><Relationship Id="rId8" Type="http://schemas.openxmlformats.org/officeDocument/2006/relationships/tags" Target="../tags/tag841.xml"/><Relationship Id="rId13" Type="http://schemas.openxmlformats.org/officeDocument/2006/relationships/tags" Target="../tags/tag846.xml"/><Relationship Id="rId18" Type="http://schemas.openxmlformats.org/officeDocument/2006/relationships/image" Target="../media/image4.png"/><Relationship Id="rId3" Type="http://schemas.openxmlformats.org/officeDocument/2006/relationships/tags" Target="../tags/tag836.xml"/><Relationship Id="rId21" Type="http://schemas.openxmlformats.org/officeDocument/2006/relationships/image" Target="../media/image25.png"/><Relationship Id="rId7" Type="http://schemas.openxmlformats.org/officeDocument/2006/relationships/tags" Target="../tags/tag840.xml"/><Relationship Id="rId12" Type="http://schemas.openxmlformats.org/officeDocument/2006/relationships/tags" Target="../tags/tag845.xml"/><Relationship Id="rId17" Type="http://schemas.openxmlformats.org/officeDocument/2006/relationships/slideLayout" Target="../slideLayouts/slideLayout2.xml"/><Relationship Id="rId2" Type="http://schemas.openxmlformats.org/officeDocument/2006/relationships/tags" Target="../tags/tag835.xml"/><Relationship Id="rId16" Type="http://schemas.openxmlformats.org/officeDocument/2006/relationships/tags" Target="../tags/tag849.xml"/><Relationship Id="rId20" Type="http://schemas.openxmlformats.org/officeDocument/2006/relationships/image" Target="../media/image24.png"/><Relationship Id="rId1" Type="http://schemas.openxmlformats.org/officeDocument/2006/relationships/themeOverride" Target="../theme/themeOverride21.xml"/><Relationship Id="rId6" Type="http://schemas.openxmlformats.org/officeDocument/2006/relationships/tags" Target="../tags/tag839.xml"/><Relationship Id="rId11" Type="http://schemas.openxmlformats.org/officeDocument/2006/relationships/tags" Target="../tags/tag844.xml"/><Relationship Id="rId5" Type="http://schemas.openxmlformats.org/officeDocument/2006/relationships/tags" Target="../tags/tag838.xml"/><Relationship Id="rId15" Type="http://schemas.openxmlformats.org/officeDocument/2006/relationships/tags" Target="../tags/tag848.xml"/><Relationship Id="rId10" Type="http://schemas.openxmlformats.org/officeDocument/2006/relationships/tags" Target="../tags/tag843.xml"/><Relationship Id="rId19" Type="http://schemas.openxmlformats.org/officeDocument/2006/relationships/image" Target="../media/image23.png"/><Relationship Id="rId4" Type="http://schemas.openxmlformats.org/officeDocument/2006/relationships/tags" Target="../tags/tag837.xml"/><Relationship Id="rId9" Type="http://schemas.openxmlformats.org/officeDocument/2006/relationships/tags" Target="../tags/tag842.xml"/><Relationship Id="rId14" Type="http://schemas.openxmlformats.org/officeDocument/2006/relationships/tags" Target="../tags/tag847.xml"/><Relationship Id="rId22" Type="http://schemas.openxmlformats.org/officeDocument/2006/relationships/image" Target="../media/image26.png"/></Relationships>
</file>

<file path=ppt/slides/_rels/slide42.xml.rels><?xml version="1.0" encoding="UTF-8" standalone="yes"?>
<Relationships xmlns="http://schemas.openxmlformats.org/package/2006/relationships"><Relationship Id="rId8" Type="http://schemas.openxmlformats.org/officeDocument/2006/relationships/tags" Target="../tags/tag856.xml"/><Relationship Id="rId13" Type="http://schemas.openxmlformats.org/officeDocument/2006/relationships/tags" Target="../tags/tag861.xml"/><Relationship Id="rId18" Type="http://schemas.openxmlformats.org/officeDocument/2006/relationships/image" Target="../media/image28.png"/><Relationship Id="rId3" Type="http://schemas.openxmlformats.org/officeDocument/2006/relationships/tags" Target="../tags/tag851.xml"/><Relationship Id="rId7" Type="http://schemas.openxmlformats.org/officeDocument/2006/relationships/tags" Target="../tags/tag855.xml"/><Relationship Id="rId12" Type="http://schemas.openxmlformats.org/officeDocument/2006/relationships/tags" Target="../tags/tag860.xml"/><Relationship Id="rId17" Type="http://schemas.openxmlformats.org/officeDocument/2006/relationships/image" Target="../media/image27.png"/><Relationship Id="rId2" Type="http://schemas.openxmlformats.org/officeDocument/2006/relationships/tags" Target="../tags/tag850.xml"/><Relationship Id="rId16" Type="http://schemas.openxmlformats.org/officeDocument/2006/relationships/image" Target="../media/image4.png"/><Relationship Id="rId1" Type="http://schemas.openxmlformats.org/officeDocument/2006/relationships/themeOverride" Target="../theme/themeOverride22.xml"/><Relationship Id="rId6" Type="http://schemas.openxmlformats.org/officeDocument/2006/relationships/tags" Target="../tags/tag854.xml"/><Relationship Id="rId11" Type="http://schemas.openxmlformats.org/officeDocument/2006/relationships/tags" Target="../tags/tag859.xml"/><Relationship Id="rId5" Type="http://schemas.openxmlformats.org/officeDocument/2006/relationships/tags" Target="../tags/tag853.xml"/><Relationship Id="rId15" Type="http://schemas.openxmlformats.org/officeDocument/2006/relationships/slideLayout" Target="../slideLayouts/slideLayout2.xml"/><Relationship Id="rId10" Type="http://schemas.openxmlformats.org/officeDocument/2006/relationships/tags" Target="../tags/tag858.xml"/><Relationship Id="rId4" Type="http://schemas.openxmlformats.org/officeDocument/2006/relationships/tags" Target="../tags/tag852.xml"/><Relationship Id="rId9" Type="http://schemas.openxmlformats.org/officeDocument/2006/relationships/tags" Target="../tags/tag857.xml"/><Relationship Id="rId14" Type="http://schemas.openxmlformats.org/officeDocument/2006/relationships/tags" Target="../tags/tag862.xml"/></Relationships>
</file>

<file path=ppt/slides/_rels/slide43.xml.rels><?xml version="1.0" encoding="UTF-8" standalone="yes"?>
<Relationships xmlns="http://schemas.openxmlformats.org/package/2006/relationships"><Relationship Id="rId8" Type="http://schemas.openxmlformats.org/officeDocument/2006/relationships/tags" Target="../tags/tag869.xml"/><Relationship Id="rId13" Type="http://schemas.openxmlformats.org/officeDocument/2006/relationships/tags" Target="../tags/tag874.xml"/><Relationship Id="rId18" Type="http://schemas.openxmlformats.org/officeDocument/2006/relationships/tags" Target="../tags/tag879.xml"/><Relationship Id="rId3" Type="http://schemas.openxmlformats.org/officeDocument/2006/relationships/tags" Target="../tags/tag864.xml"/><Relationship Id="rId21" Type="http://schemas.openxmlformats.org/officeDocument/2006/relationships/slideLayout" Target="../slideLayouts/slideLayout2.xml"/><Relationship Id="rId7" Type="http://schemas.openxmlformats.org/officeDocument/2006/relationships/tags" Target="../tags/tag868.xml"/><Relationship Id="rId12" Type="http://schemas.openxmlformats.org/officeDocument/2006/relationships/tags" Target="../tags/tag873.xml"/><Relationship Id="rId17" Type="http://schemas.openxmlformats.org/officeDocument/2006/relationships/tags" Target="../tags/tag878.xml"/><Relationship Id="rId2" Type="http://schemas.openxmlformats.org/officeDocument/2006/relationships/tags" Target="../tags/tag863.xml"/><Relationship Id="rId16" Type="http://schemas.openxmlformats.org/officeDocument/2006/relationships/tags" Target="../tags/tag877.xml"/><Relationship Id="rId20" Type="http://schemas.openxmlformats.org/officeDocument/2006/relationships/tags" Target="../tags/tag881.xml"/><Relationship Id="rId1" Type="http://schemas.openxmlformats.org/officeDocument/2006/relationships/themeOverride" Target="../theme/themeOverride23.xml"/><Relationship Id="rId6" Type="http://schemas.openxmlformats.org/officeDocument/2006/relationships/tags" Target="../tags/tag867.xml"/><Relationship Id="rId11" Type="http://schemas.openxmlformats.org/officeDocument/2006/relationships/tags" Target="../tags/tag872.xml"/><Relationship Id="rId5" Type="http://schemas.openxmlformats.org/officeDocument/2006/relationships/tags" Target="../tags/tag866.xml"/><Relationship Id="rId15" Type="http://schemas.openxmlformats.org/officeDocument/2006/relationships/tags" Target="../tags/tag876.xml"/><Relationship Id="rId23" Type="http://schemas.openxmlformats.org/officeDocument/2006/relationships/image" Target="../media/image29.png"/><Relationship Id="rId10" Type="http://schemas.openxmlformats.org/officeDocument/2006/relationships/tags" Target="../tags/tag871.xml"/><Relationship Id="rId19" Type="http://schemas.openxmlformats.org/officeDocument/2006/relationships/tags" Target="../tags/tag880.xml"/><Relationship Id="rId4" Type="http://schemas.openxmlformats.org/officeDocument/2006/relationships/tags" Target="../tags/tag865.xml"/><Relationship Id="rId9" Type="http://schemas.openxmlformats.org/officeDocument/2006/relationships/tags" Target="../tags/tag870.xml"/><Relationship Id="rId14" Type="http://schemas.openxmlformats.org/officeDocument/2006/relationships/tags" Target="../tags/tag875.xml"/><Relationship Id="rId22" Type="http://schemas.openxmlformats.org/officeDocument/2006/relationships/image" Target="../media/image4.png"/></Relationships>
</file>

<file path=ppt/slides/_rels/slide44.xml.rels><?xml version="1.0" encoding="UTF-8" standalone="yes"?>
<Relationships xmlns="http://schemas.openxmlformats.org/package/2006/relationships"><Relationship Id="rId117" Type="http://schemas.openxmlformats.org/officeDocument/2006/relationships/tags" Target="../tags/tag997.xml"/><Relationship Id="rId21" Type="http://schemas.openxmlformats.org/officeDocument/2006/relationships/tags" Target="../tags/tag901.xml"/><Relationship Id="rId42" Type="http://schemas.openxmlformats.org/officeDocument/2006/relationships/tags" Target="../tags/tag922.xml"/><Relationship Id="rId63" Type="http://schemas.openxmlformats.org/officeDocument/2006/relationships/tags" Target="../tags/tag943.xml"/><Relationship Id="rId84" Type="http://schemas.openxmlformats.org/officeDocument/2006/relationships/tags" Target="../tags/tag964.xml"/><Relationship Id="rId138" Type="http://schemas.openxmlformats.org/officeDocument/2006/relationships/tags" Target="../tags/tag1018.xml"/><Relationship Id="rId159" Type="http://schemas.openxmlformats.org/officeDocument/2006/relationships/tags" Target="../tags/tag1039.xml"/><Relationship Id="rId170" Type="http://schemas.openxmlformats.org/officeDocument/2006/relationships/tags" Target="../tags/tag1050.xml"/><Relationship Id="rId191" Type="http://schemas.openxmlformats.org/officeDocument/2006/relationships/tags" Target="../tags/tag1071.xml"/><Relationship Id="rId205" Type="http://schemas.openxmlformats.org/officeDocument/2006/relationships/tags" Target="../tags/tag1085.xml"/><Relationship Id="rId226" Type="http://schemas.openxmlformats.org/officeDocument/2006/relationships/tags" Target="../tags/tag1106.xml"/><Relationship Id="rId247" Type="http://schemas.openxmlformats.org/officeDocument/2006/relationships/tags" Target="../tags/tag1127.xml"/><Relationship Id="rId107" Type="http://schemas.openxmlformats.org/officeDocument/2006/relationships/tags" Target="../tags/tag987.xml"/><Relationship Id="rId268" Type="http://schemas.openxmlformats.org/officeDocument/2006/relationships/tags" Target="../tags/tag1148.xml"/><Relationship Id="rId11" Type="http://schemas.openxmlformats.org/officeDocument/2006/relationships/tags" Target="../tags/tag891.xml"/><Relationship Id="rId32" Type="http://schemas.openxmlformats.org/officeDocument/2006/relationships/tags" Target="../tags/tag912.xml"/><Relationship Id="rId53" Type="http://schemas.openxmlformats.org/officeDocument/2006/relationships/tags" Target="../tags/tag933.xml"/><Relationship Id="rId74" Type="http://schemas.openxmlformats.org/officeDocument/2006/relationships/tags" Target="../tags/tag954.xml"/><Relationship Id="rId128" Type="http://schemas.openxmlformats.org/officeDocument/2006/relationships/tags" Target="../tags/tag1008.xml"/><Relationship Id="rId149" Type="http://schemas.openxmlformats.org/officeDocument/2006/relationships/tags" Target="../tags/tag1029.xml"/><Relationship Id="rId5" Type="http://schemas.openxmlformats.org/officeDocument/2006/relationships/tags" Target="../tags/tag885.xml"/><Relationship Id="rId95" Type="http://schemas.openxmlformats.org/officeDocument/2006/relationships/tags" Target="../tags/tag975.xml"/><Relationship Id="rId160" Type="http://schemas.openxmlformats.org/officeDocument/2006/relationships/tags" Target="../tags/tag1040.xml"/><Relationship Id="rId181" Type="http://schemas.openxmlformats.org/officeDocument/2006/relationships/tags" Target="../tags/tag1061.xml"/><Relationship Id="rId216" Type="http://schemas.openxmlformats.org/officeDocument/2006/relationships/tags" Target="../tags/tag1096.xml"/><Relationship Id="rId237" Type="http://schemas.openxmlformats.org/officeDocument/2006/relationships/tags" Target="../tags/tag1117.xml"/><Relationship Id="rId258" Type="http://schemas.openxmlformats.org/officeDocument/2006/relationships/tags" Target="../tags/tag1138.xml"/><Relationship Id="rId22" Type="http://schemas.openxmlformats.org/officeDocument/2006/relationships/tags" Target="../tags/tag902.xml"/><Relationship Id="rId43" Type="http://schemas.openxmlformats.org/officeDocument/2006/relationships/tags" Target="../tags/tag923.xml"/><Relationship Id="rId64" Type="http://schemas.openxmlformats.org/officeDocument/2006/relationships/tags" Target="../tags/tag944.xml"/><Relationship Id="rId118" Type="http://schemas.openxmlformats.org/officeDocument/2006/relationships/tags" Target="../tags/tag998.xml"/><Relationship Id="rId139" Type="http://schemas.openxmlformats.org/officeDocument/2006/relationships/tags" Target="../tags/tag1019.xml"/><Relationship Id="rId85" Type="http://schemas.openxmlformats.org/officeDocument/2006/relationships/tags" Target="../tags/tag965.xml"/><Relationship Id="rId150" Type="http://schemas.openxmlformats.org/officeDocument/2006/relationships/tags" Target="../tags/tag1030.xml"/><Relationship Id="rId171" Type="http://schemas.openxmlformats.org/officeDocument/2006/relationships/tags" Target="../tags/tag1051.xml"/><Relationship Id="rId192" Type="http://schemas.openxmlformats.org/officeDocument/2006/relationships/tags" Target="../tags/tag1072.xml"/><Relationship Id="rId206" Type="http://schemas.openxmlformats.org/officeDocument/2006/relationships/tags" Target="../tags/tag1086.xml"/><Relationship Id="rId227" Type="http://schemas.openxmlformats.org/officeDocument/2006/relationships/tags" Target="../tags/tag1107.xml"/><Relationship Id="rId248" Type="http://schemas.openxmlformats.org/officeDocument/2006/relationships/tags" Target="../tags/tag1128.xml"/><Relationship Id="rId269" Type="http://schemas.openxmlformats.org/officeDocument/2006/relationships/tags" Target="../tags/tag1149.xml"/><Relationship Id="rId12" Type="http://schemas.openxmlformats.org/officeDocument/2006/relationships/tags" Target="../tags/tag892.xml"/><Relationship Id="rId33" Type="http://schemas.openxmlformats.org/officeDocument/2006/relationships/tags" Target="../tags/tag913.xml"/><Relationship Id="rId108" Type="http://schemas.openxmlformats.org/officeDocument/2006/relationships/tags" Target="../tags/tag988.xml"/><Relationship Id="rId129" Type="http://schemas.openxmlformats.org/officeDocument/2006/relationships/tags" Target="../tags/tag1009.xml"/><Relationship Id="rId54" Type="http://schemas.openxmlformats.org/officeDocument/2006/relationships/tags" Target="../tags/tag934.xml"/><Relationship Id="rId75" Type="http://schemas.openxmlformats.org/officeDocument/2006/relationships/tags" Target="../tags/tag955.xml"/><Relationship Id="rId96" Type="http://schemas.openxmlformats.org/officeDocument/2006/relationships/tags" Target="../tags/tag976.xml"/><Relationship Id="rId140" Type="http://schemas.openxmlformats.org/officeDocument/2006/relationships/tags" Target="../tags/tag1020.xml"/><Relationship Id="rId161" Type="http://schemas.openxmlformats.org/officeDocument/2006/relationships/tags" Target="../tags/tag1041.xml"/><Relationship Id="rId182" Type="http://schemas.openxmlformats.org/officeDocument/2006/relationships/tags" Target="../tags/tag1062.xml"/><Relationship Id="rId217" Type="http://schemas.openxmlformats.org/officeDocument/2006/relationships/tags" Target="../tags/tag1097.xml"/><Relationship Id="rId6" Type="http://schemas.openxmlformats.org/officeDocument/2006/relationships/tags" Target="../tags/tag886.xml"/><Relationship Id="rId238" Type="http://schemas.openxmlformats.org/officeDocument/2006/relationships/tags" Target="../tags/tag1118.xml"/><Relationship Id="rId259" Type="http://schemas.openxmlformats.org/officeDocument/2006/relationships/tags" Target="../tags/tag1139.xml"/><Relationship Id="rId23" Type="http://schemas.openxmlformats.org/officeDocument/2006/relationships/tags" Target="../tags/tag903.xml"/><Relationship Id="rId119" Type="http://schemas.openxmlformats.org/officeDocument/2006/relationships/tags" Target="../tags/tag999.xml"/><Relationship Id="rId270" Type="http://schemas.openxmlformats.org/officeDocument/2006/relationships/tags" Target="../tags/tag1150.xml"/><Relationship Id="rId44" Type="http://schemas.openxmlformats.org/officeDocument/2006/relationships/tags" Target="../tags/tag924.xml"/><Relationship Id="rId65" Type="http://schemas.openxmlformats.org/officeDocument/2006/relationships/tags" Target="../tags/tag945.xml"/><Relationship Id="rId86" Type="http://schemas.openxmlformats.org/officeDocument/2006/relationships/tags" Target="../tags/tag966.xml"/><Relationship Id="rId130" Type="http://schemas.openxmlformats.org/officeDocument/2006/relationships/tags" Target="../tags/tag1010.xml"/><Relationship Id="rId151" Type="http://schemas.openxmlformats.org/officeDocument/2006/relationships/tags" Target="../tags/tag1031.xml"/><Relationship Id="rId172" Type="http://schemas.openxmlformats.org/officeDocument/2006/relationships/tags" Target="../tags/tag1052.xml"/><Relationship Id="rId193" Type="http://schemas.openxmlformats.org/officeDocument/2006/relationships/tags" Target="../tags/tag1073.xml"/><Relationship Id="rId202" Type="http://schemas.openxmlformats.org/officeDocument/2006/relationships/tags" Target="../tags/tag1082.xml"/><Relationship Id="rId207" Type="http://schemas.openxmlformats.org/officeDocument/2006/relationships/tags" Target="../tags/tag1087.xml"/><Relationship Id="rId223" Type="http://schemas.openxmlformats.org/officeDocument/2006/relationships/tags" Target="../tags/tag1103.xml"/><Relationship Id="rId228" Type="http://schemas.openxmlformats.org/officeDocument/2006/relationships/tags" Target="../tags/tag1108.xml"/><Relationship Id="rId244" Type="http://schemas.openxmlformats.org/officeDocument/2006/relationships/tags" Target="../tags/tag1124.xml"/><Relationship Id="rId249" Type="http://schemas.openxmlformats.org/officeDocument/2006/relationships/tags" Target="../tags/tag1129.xml"/><Relationship Id="rId13" Type="http://schemas.openxmlformats.org/officeDocument/2006/relationships/tags" Target="../tags/tag893.xml"/><Relationship Id="rId18" Type="http://schemas.openxmlformats.org/officeDocument/2006/relationships/tags" Target="../tags/tag898.xml"/><Relationship Id="rId39" Type="http://schemas.openxmlformats.org/officeDocument/2006/relationships/tags" Target="../tags/tag919.xml"/><Relationship Id="rId109" Type="http://schemas.openxmlformats.org/officeDocument/2006/relationships/tags" Target="../tags/tag989.xml"/><Relationship Id="rId260" Type="http://schemas.openxmlformats.org/officeDocument/2006/relationships/tags" Target="../tags/tag1140.xml"/><Relationship Id="rId265" Type="http://schemas.openxmlformats.org/officeDocument/2006/relationships/tags" Target="../tags/tag1145.xml"/><Relationship Id="rId34" Type="http://schemas.openxmlformats.org/officeDocument/2006/relationships/tags" Target="../tags/tag914.xml"/><Relationship Id="rId50" Type="http://schemas.openxmlformats.org/officeDocument/2006/relationships/tags" Target="../tags/tag930.xml"/><Relationship Id="rId55" Type="http://schemas.openxmlformats.org/officeDocument/2006/relationships/tags" Target="../tags/tag935.xml"/><Relationship Id="rId76" Type="http://schemas.openxmlformats.org/officeDocument/2006/relationships/tags" Target="../tags/tag956.xml"/><Relationship Id="rId97" Type="http://schemas.openxmlformats.org/officeDocument/2006/relationships/tags" Target="../tags/tag977.xml"/><Relationship Id="rId104" Type="http://schemas.openxmlformats.org/officeDocument/2006/relationships/tags" Target="../tags/tag984.xml"/><Relationship Id="rId120" Type="http://schemas.openxmlformats.org/officeDocument/2006/relationships/tags" Target="../tags/tag1000.xml"/><Relationship Id="rId125" Type="http://schemas.openxmlformats.org/officeDocument/2006/relationships/tags" Target="../tags/tag1005.xml"/><Relationship Id="rId141" Type="http://schemas.openxmlformats.org/officeDocument/2006/relationships/tags" Target="../tags/tag1021.xml"/><Relationship Id="rId146" Type="http://schemas.openxmlformats.org/officeDocument/2006/relationships/tags" Target="../tags/tag1026.xml"/><Relationship Id="rId167" Type="http://schemas.openxmlformats.org/officeDocument/2006/relationships/tags" Target="../tags/tag1047.xml"/><Relationship Id="rId188" Type="http://schemas.openxmlformats.org/officeDocument/2006/relationships/tags" Target="../tags/tag1068.xml"/><Relationship Id="rId7" Type="http://schemas.openxmlformats.org/officeDocument/2006/relationships/tags" Target="../tags/tag887.xml"/><Relationship Id="rId71" Type="http://schemas.openxmlformats.org/officeDocument/2006/relationships/tags" Target="../tags/tag951.xml"/><Relationship Id="rId92" Type="http://schemas.openxmlformats.org/officeDocument/2006/relationships/tags" Target="../tags/tag972.xml"/><Relationship Id="rId162" Type="http://schemas.openxmlformats.org/officeDocument/2006/relationships/tags" Target="../tags/tag1042.xml"/><Relationship Id="rId183" Type="http://schemas.openxmlformats.org/officeDocument/2006/relationships/tags" Target="../tags/tag1063.xml"/><Relationship Id="rId213" Type="http://schemas.openxmlformats.org/officeDocument/2006/relationships/tags" Target="../tags/tag1093.xml"/><Relationship Id="rId218" Type="http://schemas.openxmlformats.org/officeDocument/2006/relationships/tags" Target="../tags/tag1098.xml"/><Relationship Id="rId234" Type="http://schemas.openxmlformats.org/officeDocument/2006/relationships/tags" Target="../tags/tag1114.xml"/><Relationship Id="rId239" Type="http://schemas.openxmlformats.org/officeDocument/2006/relationships/tags" Target="../tags/tag1119.xml"/><Relationship Id="rId2" Type="http://schemas.openxmlformats.org/officeDocument/2006/relationships/tags" Target="../tags/tag882.xml"/><Relationship Id="rId29" Type="http://schemas.openxmlformats.org/officeDocument/2006/relationships/tags" Target="../tags/tag909.xml"/><Relationship Id="rId250" Type="http://schemas.openxmlformats.org/officeDocument/2006/relationships/tags" Target="../tags/tag1130.xml"/><Relationship Id="rId255" Type="http://schemas.openxmlformats.org/officeDocument/2006/relationships/tags" Target="../tags/tag1135.xml"/><Relationship Id="rId271" Type="http://schemas.openxmlformats.org/officeDocument/2006/relationships/tags" Target="../tags/tag1151.xml"/><Relationship Id="rId276" Type="http://schemas.openxmlformats.org/officeDocument/2006/relationships/tags" Target="../tags/tag1156.xml"/><Relationship Id="rId24" Type="http://schemas.openxmlformats.org/officeDocument/2006/relationships/tags" Target="../tags/tag904.xml"/><Relationship Id="rId40" Type="http://schemas.openxmlformats.org/officeDocument/2006/relationships/tags" Target="../tags/tag920.xml"/><Relationship Id="rId45" Type="http://schemas.openxmlformats.org/officeDocument/2006/relationships/tags" Target="../tags/tag925.xml"/><Relationship Id="rId66" Type="http://schemas.openxmlformats.org/officeDocument/2006/relationships/tags" Target="../tags/tag946.xml"/><Relationship Id="rId87" Type="http://schemas.openxmlformats.org/officeDocument/2006/relationships/tags" Target="../tags/tag967.xml"/><Relationship Id="rId110" Type="http://schemas.openxmlformats.org/officeDocument/2006/relationships/tags" Target="../tags/tag990.xml"/><Relationship Id="rId115" Type="http://schemas.openxmlformats.org/officeDocument/2006/relationships/tags" Target="../tags/tag995.xml"/><Relationship Id="rId131" Type="http://schemas.openxmlformats.org/officeDocument/2006/relationships/tags" Target="../tags/tag1011.xml"/><Relationship Id="rId136" Type="http://schemas.openxmlformats.org/officeDocument/2006/relationships/tags" Target="../tags/tag1016.xml"/><Relationship Id="rId157" Type="http://schemas.openxmlformats.org/officeDocument/2006/relationships/tags" Target="../tags/tag1037.xml"/><Relationship Id="rId178" Type="http://schemas.openxmlformats.org/officeDocument/2006/relationships/tags" Target="../tags/tag1058.xml"/><Relationship Id="rId61" Type="http://schemas.openxmlformats.org/officeDocument/2006/relationships/tags" Target="../tags/tag941.xml"/><Relationship Id="rId82" Type="http://schemas.openxmlformats.org/officeDocument/2006/relationships/tags" Target="../tags/tag962.xml"/><Relationship Id="rId152" Type="http://schemas.openxmlformats.org/officeDocument/2006/relationships/tags" Target="../tags/tag1032.xml"/><Relationship Id="rId173" Type="http://schemas.openxmlformats.org/officeDocument/2006/relationships/tags" Target="../tags/tag1053.xml"/><Relationship Id="rId194" Type="http://schemas.openxmlformats.org/officeDocument/2006/relationships/tags" Target="../tags/tag1074.xml"/><Relationship Id="rId199" Type="http://schemas.openxmlformats.org/officeDocument/2006/relationships/tags" Target="../tags/tag1079.xml"/><Relationship Id="rId203" Type="http://schemas.openxmlformats.org/officeDocument/2006/relationships/tags" Target="../tags/tag1083.xml"/><Relationship Id="rId208" Type="http://schemas.openxmlformats.org/officeDocument/2006/relationships/tags" Target="../tags/tag1088.xml"/><Relationship Id="rId229" Type="http://schemas.openxmlformats.org/officeDocument/2006/relationships/tags" Target="../tags/tag1109.xml"/><Relationship Id="rId19" Type="http://schemas.openxmlformats.org/officeDocument/2006/relationships/tags" Target="../tags/tag899.xml"/><Relationship Id="rId224" Type="http://schemas.openxmlformats.org/officeDocument/2006/relationships/tags" Target="../tags/tag1104.xml"/><Relationship Id="rId240" Type="http://schemas.openxmlformats.org/officeDocument/2006/relationships/tags" Target="../tags/tag1120.xml"/><Relationship Id="rId245" Type="http://schemas.openxmlformats.org/officeDocument/2006/relationships/tags" Target="../tags/tag1125.xml"/><Relationship Id="rId261" Type="http://schemas.openxmlformats.org/officeDocument/2006/relationships/tags" Target="../tags/tag1141.xml"/><Relationship Id="rId266" Type="http://schemas.openxmlformats.org/officeDocument/2006/relationships/tags" Target="../tags/tag1146.xml"/><Relationship Id="rId14" Type="http://schemas.openxmlformats.org/officeDocument/2006/relationships/tags" Target="../tags/tag894.xml"/><Relationship Id="rId30" Type="http://schemas.openxmlformats.org/officeDocument/2006/relationships/tags" Target="../tags/tag910.xml"/><Relationship Id="rId35" Type="http://schemas.openxmlformats.org/officeDocument/2006/relationships/tags" Target="../tags/tag915.xml"/><Relationship Id="rId56" Type="http://schemas.openxmlformats.org/officeDocument/2006/relationships/tags" Target="../tags/tag936.xml"/><Relationship Id="rId77" Type="http://schemas.openxmlformats.org/officeDocument/2006/relationships/tags" Target="../tags/tag957.xml"/><Relationship Id="rId100" Type="http://schemas.openxmlformats.org/officeDocument/2006/relationships/tags" Target="../tags/tag980.xml"/><Relationship Id="rId105" Type="http://schemas.openxmlformats.org/officeDocument/2006/relationships/tags" Target="../tags/tag985.xml"/><Relationship Id="rId126" Type="http://schemas.openxmlformats.org/officeDocument/2006/relationships/tags" Target="../tags/tag1006.xml"/><Relationship Id="rId147" Type="http://schemas.openxmlformats.org/officeDocument/2006/relationships/tags" Target="../tags/tag1027.xml"/><Relationship Id="rId168" Type="http://schemas.openxmlformats.org/officeDocument/2006/relationships/tags" Target="../tags/tag1048.xml"/><Relationship Id="rId8" Type="http://schemas.openxmlformats.org/officeDocument/2006/relationships/tags" Target="../tags/tag888.xml"/><Relationship Id="rId51" Type="http://schemas.openxmlformats.org/officeDocument/2006/relationships/tags" Target="../tags/tag931.xml"/><Relationship Id="rId72" Type="http://schemas.openxmlformats.org/officeDocument/2006/relationships/tags" Target="../tags/tag952.xml"/><Relationship Id="rId93" Type="http://schemas.openxmlformats.org/officeDocument/2006/relationships/tags" Target="../tags/tag973.xml"/><Relationship Id="rId98" Type="http://schemas.openxmlformats.org/officeDocument/2006/relationships/tags" Target="../tags/tag978.xml"/><Relationship Id="rId121" Type="http://schemas.openxmlformats.org/officeDocument/2006/relationships/tags" Target="../tags/tag1001.xml"/><Relationship Id="rId142" Type="http://schemas.openxmlformats.org/officeDocument/2006/relationships/tags" Target="../tags/tag1022.xml"/><Relationship Id="rId163" Type="http://schemas.openxmlformats.org/officeDocument/2006/relationships/tags" Target="../tags/tag1043.xml"/><Relationship Id="rId184" Type="http://schemas.openxmlformats.org/officeDocument/2006/relationships/tags" Target="../tags/tag1064.xml"/><Relationship Id="rId189" Type="http://schemas.openxmlformats.org/officeDocument/2006/relationships/tags" Target="../tags/tag1069.xml"/><Relationship Id="rId219" Type="http://schemas.openxmlformats.org/officeDocument/2006/relationships/tags" Target="../tags/tag1099.xml"/><Relationship Id="rId3" Type="http://schemas.openxmlformats.org/officeDocument/2006/relationships/tags" Target="../tags/tag883.xml"/><Relationship Id="rId214" Type="http://schemas.openxmlformats.org/officeDocument/2006/relationships/tags" Target="../tags/tag1094.xml"/><Relationship Id="rId230" Type="http://schemas.openxmlformats.org/officeDocument/2006/relationships/tags" Target="../tags/tag1110.xml"/><Relationship Id="rId235" Type="http://schemas.openxmlformats.org/officeDocument/2006/relationships/tags" Target="../tags/tag1115.xml"/><Relationship Id="rId251" Type="http://schemas.openxmlformats.org/officeDocument/2006/relationships/tags" Target="../tags/tag1131.xml"/><Relationship Id="rId256" Type="http://schemas.openxmlformats.org/officeDocument/2006/relationships/tags" Target="../tags/tag1136.xml"/><Relationship Id="rId277" Type="http://schemas.openxmlformats.org/officeDocument/2006/relationships/slideLayout" Target="../slideLayouts/slideLayout1.xml"/><Relationship Id="rId25" Type="http://schemas.openxmlformats.org/officeDocument/2006/relationships/tags" Target="../tags/tag905.xml"/><Relationship Id="rId46" Type="http://schemas.openxmlformats.org/officeDocument/2006/relationships/tags" Target="../tags/tag926.xml"/><Relationship Id="rId67" Type="http://schemas.openxmlformats.org/officeDocument/2006/relationships/tags" Target="../tags/tag947.xml"/><Relationship Id="rId116" Type="http://schemas.openxmlformats.org/officeDocument/2006/relationships/tags" Target="../tags/tag996.xml"/><Relationship Id="rId137" Type="http://schemas.openxmlformats.org/officeDocument/2006/relationships/tags" Target="../tags/tag1017.xml"/><Relationship Id="rId158" Type="http://schemas.openxmlformats.org/officeDocument/2006/relationships/tags" Target="../tags/tag1038.xml"/><Relationship Id="rId272" Type="http://schemas.openxmlformats.org/officeDocument/2006/relationships/tags" Target="../tags/tag1152.xml"/><Relationship Id="rId20" Type="http://schemas.openxmlformats.org/officeDocument/2006/relationships/tags" Target="../tags/tag900.xml"/><Relationship Id="rId41" Type="http://schemas.openxmlformats.org/officeDocument/2006/relationships/tags" Target="../tags/tag921.xml"/><Relationship Id="rId62" Type="http://schemas.openxmlformats.org/officeDocument/2006/relationships/tags" Target="../tags/tag942.xml"/><Relationship Id="rId83" Type="http://schemas.openxmlformats.org/officeDocument/2006/relationships/tags" Target="../tags/tag963.xml"/><Relationship Id="rId88" Type="http://schemas.openxmlformats.org/officeDocument/2006/relationships/tags" Target="../tags/tag968.xml"/><Relationship Id="rId111" Type="http://schemas.openxmlformats.org/officeDocument/2006/relationships/tags" Target="../tags/tag991.xml"/><Relationship Id="rId132" Type="http://schemas.openxmlformats.org/officeDocument/2006/relationships/tags" Target="../tags/tag1012.xml"/><Relationship Id="rId153" Type="http://schemas.openxmlformats.org/officeDocument/2006/relationships/tags" Target="../tags/tag1033.xml"/><Relationship Id="rId174" Type="http://schemas.openxmlformats.org/officeDocument/2006/relationships/tags" Target="../tags/tag1054.xml"/><Relationship Id="rId179" Type="http://schemas.openxmlformats.org/officeDocument/2006/relationships/tags" Target="../tags/tag1059.xml"/><Relationship Id="rId195" Type="http://schemas.openxmlformats.org/officeDocument/2006/relationships/tags" Target="../tags/tag1075.xml"/><Relationship Id="rId209" Type="http://schemas.openxmlformats.org/officeDocument/2006/relationships/tags" Target="../tags/tag1089.xml"/><Relationship Id="rId190" Type="http://schemas.openxmlformats.org/officeDocument/2006/relationships/tags" Target="../tags/tag1070.xml"/><Relationship Id="rId204" Type="http://schemas.openxmlformats.org/officeDocument/2006/relationships/tags" Target="../tags/tag1084.xml"/><Relationship Id="rId220" Type="http://schemas.openxmlformats.org/officeDocument/2006/relationships/tags" Target="../tags/tag1100.xml"/><Relationship Id="rId225" Type="http://schemas.openxmlformats.org/officeDocument/2006/relationships/tags" Target="../tags/tag1105.xml"/><Relationship Id="rId241" Type="http://schemas.openxmlformats.org/officeDocument/2006/relationships/tags" Target="../tags/tag1121.xml"/><Relationship Id="rId246" Type="http://schemas.openxmlformats.org/officeDocument/2006/relationships/tags" Target="../tags/tag1126.xml"/><Relationship Id="rId267" Type="http://schemas.openxmlformats.org/officeDocument/2006/relationships/tags" Target="../tags/tag1147.xml"/><Relationship Id="rId15" Type="http://schemas.openxmlformats.org/officeDocument/2006/relationships/tags" Target="../tags/tag895.xml"/><Relationship Id="rId36" Type="http://schemas.openxmlformats.org/officeDocument/2006/relationships/tags" Target="../tags/tag916.xml"/><Relationship Id="rId57" Type="http://schemas.openxmlformats.org/officeDocument/2006/relationships/tags" Target="../tags/tag937.xml"/><Relationship Id="rId106" Type="http://schemas.openxmlformats.org/officeDocument/2006/relationships/tags" Target="../tags/tag986.xml"/><Relationship Id="rId127" Type="http://schemas.openxmlformats.org/officeDocument/2006/relationships/tags" Target="../tags/tag1007.xml"/><Relationship Id="rId262" Type="http://schemas.openxmlformats.org/officeDocument/2006/relationships/tags" Target="../tags/tag1142.xml"/><Relationship Id="rId10" Type="http://schemas.openxmlformats.org/officeDocument/2006/relationships/tags" Target="../tags/tag890.xml"/><Relationship Id="rId31" Type="http://schemas.openxmlformats.org/officeDocument/2006/relationships/tags" Target="../tags/tag911.xml"/><Relationship Id="rId52" Type="http://schemas.openxmlformats.org/officeDocument/2006/relationships/tags" Target="../tags/tag932.xml"/><Relationship Id="rId73" Type="http://schemas.openxmlformats.org/officeDocument/2006/relationships/tags" Target="../tags/tag953.xml"/><Relationship Id="rId78" Type="http://schemas.openxmlformats.org/officeDocument/2006/relationships/tags" Target="../tags/tag958.xml"/><Relationship Id="rId94" Type="http://schemas.openxmlformats.org/officeDocument/2006/relationships/tags" Target="../tags/tag974.xml"/><Relationship Id="rId99" Type="http://schemas.openxmlformats.org/officeDocument/2006/relationships/tags" Target="../tags/tag979.xml"/><Relationship Id="rId101" Type="http://schemas.openxmlformats.org/officeDocument/2006/relationships/tags" Target="../tags/tag981.xml"/><Relationship Id="rId122" Type="http://schemas.openxmlformats.org/officeDocument/2006/relationships/tags" Target="../tags/tag1002.xml"/><Relationship Id="rId143" Type="http://schemas.openxmlformats.org/officeDocument/2006/relationships/tags" Target="../tags/tag1023.xml"/><Relationship Id="rId148" Type="http://schemas.openxmlformats.org/officeDocument/2006/relationships/tags" Target="../tags/tag1028.xml"/><Relationship Id="rId164" Type="http://schemas.openxmlformats.org/officeDocument/2006/relationships/tags" Target="../tags/tag1044.xml"/><Relationship Id="rId169" Type="http://schemas.openxmlformats.org/officeDocument/2006/relationships/tags" Target="../tags/tag1049.xml"/><Relationship Id="rId185" Type="http://schemas.openxmlformats.org/officeDocument/2006/relationships/tags" Target="../tags/tag1065.xml"/><Relationship Id="rId4" Type="http://schemas.openxmlformats.org/officeDocument/2006/relationships/tags" Target="../tags/tag884.xml"/><Relationship Id="rId9" Type="http://schemas.openxmlformats.org/officeDocument/2006/relationships/tags" Target="../tags/tag889.xml"/><Relationship Id="rId180" Type="http://schemas.openxmlformats.org/officeDocument/2006/relationships/tags" Target="../tags/tag1060.xml"/><Relationship Id="rId210" Type="http://schemas.openxmlformats.org/officeDocument/2006/relationships/tags" Target="../tags/tag1090.xml"/><Relationship Id="rId215" Type="http://schemas.openxmlformats.org/officeDocument/2006/relationships/tags" Target="../tags/tag1095.xml"/><Relationship Id="rId236" Type="http://schemas.openxmlformats.org/officeDocument/2006/relationships/tags" Target="../tags/tag1116.xml"/><Relationship Id="rId257" Type="http://schemas.openxmlformats.org/officeDocument/2006/relationships/tags" Target="../tags/tag1137.xml"/><Relationship Id="rId278" Type="http://schemas.openxmlformats.org/officeDocument/2006/relationships/image" Target="../media/image4.png"/><Relationship Id="rId26" Type="http://schemas.openxmlformats.org/officeDocument/2006/relationships/tags" Target="../tags/tag906.xml"/><Relationship Id="rId231" Type="http://schemas.openxmlformats.org/officeDocument/2006/relationships/tags" Target="../tags/tag1111.xml"/><Relationship Id="rId252" Type="http://schemas.openxmlformats.org/officeDocument/2006/relationships/tags" Target="../tags/tag1132.xml"/><Relationship Id="rId273" Type="http://schemas.openxmlformats.org/officeDocument/2006/relationships/tags" Target="../tags/tag1153.xml"/><Relationship Id="rId47" Type="http://schemas.openxmlformats.org/officeDocument/2006/relationships/tags" Target="../tags/tag927.xml"/><Relationship Id="rId68" Type="http://schemas.openxmlformats.org/officeDocument/2006/relationships/tags" Target="../tags/tag948.xml"/><Relationship Id="rId89" Type="http://schemas.openxmlformats.org/officeDocument/2006/relationships/tags" Target="../tags/tag969.xml"/><Relationship Id="rId112" Type="http://schemas.openxmlformats.org/officeDocument/2006/relationships/tags" Target="../tags/tag992.xml"/><Relationship Id="rId133" Type="http://schemas.openxmlformats.org/officeDocument/2006/relationships/tags" Target="../tags/tag1013.xml"/><Relationship Id="rId154" Type="http://schemas.openxmlformats.org/officeDocument/2006/relationships/tags" Target="../tags/tag1034.xml"/><Relationship Id="rId175" Type="http://schemas.openxmlformats.org/officeDocument/2006/relationships/tags" Target="../tags/tag1055.xml"/><Relationship Id="rId196" Type="http://schemas.openxmlformats.org/officeDocument/2006/relationships/tags" Target="../tags/tag1076.xml"/><Relationship Id="rId200" Type="http://schemas.openxmlformats.org/officeDocument/2006/relationships/tags" Target="../tags/tag1080.xml"/><Relationship Id="rId16" Type="http://schemas.openxmlformats.org/officeDocument/2006/relationships/tags" Target="../tags/tag896.xml"/><Relationship Id="rId221" Type="http://schemas.openxmlformats.org/officeDocument/2006/relationships/tags" Target="../tags/tag1101.xml"/><Relationship Id="rId242" Type="http://schemas.openxmlformats.org/officeDocument/2006/relationships/tags" Target="../tags/tag1122.xml"/><Relationship Id="rId263" Type="http://schemas.openxmlformats.org/officeDocument/2006/relationships/tags" Target="../tags/tag1143.xml"/><Relationship Id="rId37" Type="http://schemas.openxmlformats.org/officeDocument/2006/relationships/tags" Target="../tags/tag917.xml"/><Relationship Id="rId58" Type="http://schemas.openxmlformats.org/officeDocument/2006/relationships/tags" Target="../tags/tag938.xml"/><Relationship Id="rId79" Type="http://schemas.openxmlformats.org/officeDocument/2006/relationships/tags" Target="../tags/tag959.xml"/><Relationship Id="rId102" Type="http://schemas.openxmlformats.org/officeDocument/2006/relationships/tags" Target="../tags/tag982.xml"/><Relationship Id="rId123" Type="http://schemas.openxmlformats.org/officeDocument/2006/relationships/tags" Target="../tags/tag1003.xml"/><Relationship Id="rId144" Type="http://schemas.openxmlformats.org/officeDocument/2006/relationships/tags" Target="../tags/tag1024.xml"/><Relationship Id="rId90" Type="http://schemas.openxmlformats.org/officeDocument/2006/relationships/tags" Target="../tags/tag970.xml"/><Relationship Id="rId165" Type="http://schemas.openxmlformats.org/officeDocument/2006/relationships/tags" Target="../tags/tag1045.xml"/><Relationship Id="rId186" Type="http://schemas.openxmlformats.org/officeDocument/2006/relationships/tags" Target="../tags/tag1066.xml"/><Relationship Id="rId211" Type="http://schemas.openxmlformats.org/officeDocument/2006/relationships/tags" Target="../tags/tag1091.xml"/><Relationship Id="rId232" Type="http://schemas.openxmlformats.org/officeDocument/2006/relationships/tags" Target="../tags/tag1112.xml"/><Relationship Id="rId253" Type="http://schemas.openxmlformats.org/officeDocument/2006/relationships/tags" Target="../tags/tag1133.xml"/><Relationship Id="rId274" Type="http://schemas.openxmlformats.org/officeDocument/2006/relationships/tags" Target="../tags/tag1154.xml"/><Relationship Id="rId27" Type="http://schemas.openxmlformats.org/officeDocument/2006/relationships/tags" Target="../tags/tag907.xml"/><Relationship Id="rId48" Type="http://schemas.openxmlformats.org/officeDocument/2006/relationships/tags" Target="../tags/tag928.xml"/><Relationship Id="rId69" Type="http://schemas.openxmlformats.org/officeDocument/2006/relationships/tags" Target="../tags/tag949.xml"/><Relationship Id="rId113" Type="http://schemas.openxmlformats.org/officeDocument/2006/relationships/tags" Target="../tags/tag993.xml"/><Relationship Id="rId134" Type="http://schemas.openxmlformats.org/officeDocument/2006/relationships/tags" Target="../tags/tag1014.xml"/><Relationship Id="rId80" Type="http://schemas.openxmlformats.org/officeDocument/2006/relationships/tags" Target="../tags/tag960.xml"/><Relationship Id="rId155" Type="http://schemas.openxmlformats.org/officeDocument/2006/relationships/tags" Target="../tags/tag1035.xml"/><Relationship Id="rId176" Type="http://schemas.openxmlformats.org/officeDocument/2006/relationships/tags" Target="../tags/tag1056.xml"/><Relationship Id="rId197" Type="http://schemas.openxmlformats.org/officeDocument/2006/relationships/tags" Target="../tags/tag1077.xml"/><Relationship Id="rId201" Type="http://schemas.openxmlformats.org/officeDocument/2006/relationships/tags" Target="../tags/tag1081.xml"/><Relationship Id="rId222" Type="http://schemas.openxmlformats.org/officeDocument/2006/relationships/tags" Target="../tags/tag1102.xml"/><Relationship Id="rId243" Type="http://schemas.openxmlformats.org/officeDocument/2006/relationships/tags" Target="../tags/tag1123.xml"/><Relationship Id="rId264" Type="http://schemas.openxmlformats.org/officeDocument/2006/relationships/tags" Target="../tags/tag1144.xml"/><Relationship Id="rId17" Type="http://schemas.openxmlformats.org/officeDocument/2006/relationships/tags" Target="../tags/tag897.xml"/><Relationship Id="rId38" Type="http://schemas.openxmlformats.org/officeDocument/2006/relationships/tags" Target="../tags/tag918.xml"/><Relationship Id="rId59" Type="http://schemas.openxmlformats.org/officeDocument/2006/relationships/tags" Target="../tags/tag939.xml"/><Relationship Id="rId103" Type="http://schemas.openxmlformats.org/officeDocument/2006/relationships/tags" Target="../tags/tag983.xml"/><Relationship Id="rId124" Type="http://schemas.openxmlformats.org/officeDocument/2006/relationships/tags" Target="../tags/tag1004.xml"/><Relationship Id="rId70" Type="http://schemas.openxmlformats.org/officeDocument/2006/relationships/tags" Target="../tags/tag950.xml"/><Relationship Id="rId91" Type="http://schemas.openxmlformats.org/officeDocument/2006/relationships/tags" Target="../tags/tag971.xml"/><Relationship Id="rId145" Type="http://schemas.openxmlformats.org/officeDocument/2006/relationships/tags" Target="../tags/tag1025.xml"/><Relationship Id="rId166" Type="http://schemas.openxmlformats.org/officeDocument/2006/relationships/tags" Target="../tags/tag1046.xml"/><Relationship Id="rId187" Type="http://schemas.openxmlformats.org/officeDocument/2006/relationships/tags" Target="../tags/tag1067.xml"/><Relationship Id="rId1" Type="http://schemas.openxmlformats.org/officeDocument/2006/relationships/themeOverride" Target="../theme/themeOverride24.xml"/><Relationship Id="rId212" Type="http://schemas.openxmlformats.org/officeDocument/2006/relationships/tags" Target="../tags/tag1092.xml"/><Relationship Id="rId233" Type="http://schemas.openxmlformats.org/officeDocument/2006/relationships/tags" Target="../tags/tag1113.xml"/><Relationship Id="rId254" Type="http://schemas.openxmlformats.org/officeDocument/2006/relationships/tags" Target="../tags/tag1134.xml"/><Relationship Id="rId28" Type="http://schemas.openxmlformats.org/officeDocument/2006/relationships/tags" Target="../tags/tag908.xml"/><Relationship Id="rId49" Type="http://schemas.openxmlformats.org/officeDocument/2006/relationships/tags" Target="../tags/tag929.xml"/><Relationship Id="rId114" Type="http://schemas.openxmlformats.org/officeDocument/2006/relationships/tags" Target="../tags/tag994.xml"/><Relationship Id="rId275" Type="http://schemas.openxmlformats.org/officeDocument/2006/relationships/tags" Target="../tags/tag1155.xml"/><Relationship Id="rId60" Type="http://schemas.openxmlformats.org/officeDocument/2006/relationships/tags" Target="../tags/tag940.xml"/><Relationship Id="rId81" Type="http://schemas.openxmlformats.org/officeDocument/2006/relationships/tags" Target="../tags/tag961.xml"/><Relationship Id="rId135" Type="http://schemas.openxmlformats.org/officeDocument/2006/relationships/tags" Target="../tags/tag1015.xml"/><Relationship Id="rId156" Type="http://schemas.openxmlformats.org/officeDocument/2006/relationships/tags" Target="../tags/tag1036.xml"/><Relationship Id="rId177" Type="http://schemas.openxmlformats.org/officeDocument/2006/relationships/tags" Target="../tags/tag1057.xml"/><Relationship Id="rId198" Type="http://schemas.openxmlformats.org/officeDocument/2006/relationships/tags" Target="../tags/tag1078.xml"/></Relationships>
</file>

<file path=ppt/slides/_rels/slide45.xml.rels><?xml version="1.0" encoding="UTF-8" standalone="yes"?>
<Relationships xmlns="http://schemas.openxmlformats.org/package/2006/relationships"><Relationship Id="rId8" Type="http://schemas.openxmlformats.org/officeDocument/2006/relationships/tags" Target="../tags/tag1163.xml"/><Relationship Id="rId13" Type="http://schemas.openxmlformats.org/officeDocument/2006/relationships/tags" Target="../tags/tag1168.xml"/><Relationship Id="rId18" Type="http://schemas.openxmlformats.org/officeDocument/2006/relationships/tags" Target="../tags/tag1173.xml"/><Relationship Id="rId26" Type="http://schemas.openxmlformats.org/officeDocument/2006/relationships/image" Target="../media/image30.png"/><Relationship Id="rId3" Type="http://schemas.openxmlformats.org/officeDocument/2006/relationships/tags" Target="../tags/tag1158.xml"/><Relationship Id="rId21" Type="http://schemas.openxmlformats.org/officeDocument/2006/relationships/tags" Target="../tags/tag1176.xml"/><Relationship Id="rId7" Type="http://schemas.openxmlformats.org/officeDocument/2006/relationships/tags" Target="../tags/tag1162.xml"/><Relationship Id="rId12" Type="http://schemas.openxmlformats.org/officeDocument/2006/relationships/tags" Target="../tags/tag1167.xml"/><Relationship Id="rId17" Type="http://schemas.openxmlformats.org/officeDocument/2006/relationships/tags" Target="../tags/tag1172.xml"/><Relationship Id="rId25" Type="http://schemas.openxmlformats.org/officeDocument/2006/relationships/image" Target="../media/image4.png"/><Relationship Id="rId2" Type="http://schemas.openxmlformats.org/officeDocument/2006/relationships/tags" Target="../tags/tag1157.xml"/><Relationship Id="rId16" Type="http://schemas.openxmlformats.org/officeDocument/2006/relationships/tags" Target="../tags/tag1171.xml"/><Relationship Id="rId20" Type="http://schemas.openxmlformats.org/officeDocument/2006/relationships/tags" Target="../tags/tag1175.xml"/><Relationship Id="rId29" Type="http://schemas.openxmlformats.org/officeDocument/2006/relationships/image" Target="../media/image33.png"/><Relationship Id="rId1" Type="http://schemas.openxmlformats.org/officeDocument/2006/relationships/themeOverride" Target="../theme/themeOverride25.xml"/><Relationship Id="rId6" Type="http://schemas.openxmlformats.org/officeDocument/2006/relationships/tags" Target="../tags/tag1161.xml"/><Relationship Id="rId11" Type="http://schemas.openxmlformats.org/officeDocument/2006/relationships/tags" Target="../tags/tag1166.xml"/><Relationship Id="rId24" Type="http://schemas.openxmlformats.org/officeDocument/2006/relationships/slideLayout" Target="../slideLayouts/slideLayout2.xml"/><Relationship Id="rId5" Type="http://schemas.openxmlformats.org/officeDocument/2006/relationships/tags" Target="../tags/tag1160.xml"/><Relationship Id="rId15" Type="http://schemas.openxmlformats.org/officeDocument/2006/relationships/tags" Target="../tags/tag1170.xml"/><Relationship Id="rId23" Type="http://schemas.openxmlformats.org/officeDocument/2006/relationships/tags" Target="../tags/tag1178.xml"/><Relationship Id="rId28" Type="http://schemas.openxmlformats.org/officeDocument/2006/relationships/image" Target="../media/image32.png"/><Relationship Id="rId10" Type="http://schemas.openxmlformats.org/officeDocument/2006/relationships/tags" Target="../tags/tag1165.xml"/><Relationship Id="rId19" Type="http://schemas.openxmlformats.org/officeDocument/2006/relationships/tags" Target="../tags/tag1174.xml"/><Relationship Id="rId31" Type="http://schemas.openxmlformats.org/officeDocument/2006/relationships/image" Target="../media/image35.png"/><Relationship Id="rId4" Type="http://schemas.openxmlformats.org/officeDocument/2006/relationships/tags" Target="../tags/tag1159.xml"/><Relationship Id="rId9" Type="http://schemas.openxmlformats.org/officeDocument/2006/relationships/tags" Target="../tags/tag1164.xml"/><Relationship Id="rId14" Type="http://schemas.openxmlformats.org/officeDocument/2006/relationships/tags" Target="../tags/tag1169.xml"/><Relationship Id="rId22" Type="http://schemas.openxmlformats.org/officeDocument/2006/relationships/tags" Target="../tags/tag1177.xml"/><Relationship Id="rId27" Type="http://schemas.openxmlformats.org/officeDocument/2006/relationships/image" Target="../media/image31.png"/><Relationship Id="rId30" Type="http://schemas.openxmlformats.org/officeDocument/2006/relationships/image" Target="../media/image34.png"/></Relationships>
</file>

<file path=ppt/slides/_rels/slide46.xml.rels><?xml version="1.0" encoding="UTF-8" standalone="yes"?>
<Relationships xmlns="http://schemas.openxmlformats.org/package/2006/relationships"><Relationship Id="rId8" Type="http://schemas.openxmlformats.org/officeDocument/2006/relationships/tags" Target="../tags/tag1185.xml"/><Relationship Id="rId13" Type="http://schemas.openxmlformats.org/officeDocument/2006/relationships/tags" Target="../tags/tag1190.xml"/><Relationship Id="rId18" Type="http://schemas.openxmlformats.org/officeDocument/2006/relationships/tags" Target="../tags/tag1195.xml"/><Relationship Id="rId3" Type="http://schemas.openxmlformats.org/officeDocument/2006/relationships/tags" Target="../tags/tag1180.xml"/><Relationship Id="rId21" Type="http://schemas.openxmlformats.org/officeDocument/2006/relationships/image" Target="../media/image4.png"/><Relationship Id="rId7" Type="http://schemas.openxmlformats.org/officeDocument/2006/relationships/tags" Target="../tags/tag1184.xml"/><Relationship Id="rId12" Type="http://schemas.openxmlformats.org/officeDocument/2006/relationships/tags" Target="../tags/tag1189.xml"/><Relationship Id="rId17" Type="http://schemas.openxmlformats.org/officeDocument/2006/relationships/tags" Target="../tags/tag1194.xml"/><Relationship Id="rId2" Type="http://schemas.openxmlformats.org/officeDocument/2006/relationships/tags" Target="../tags/tag1179.xml"/><Relationship Id="rId16" Type="http://schemas.openxmlformats.org/officeDocument/2006/relationships/tags" Target="../tags/tag1193.xml"/><Relationship Id="rId20" Type="http://schemas.openxmlformats.org/officeDocument/2006/relationships/image" Target="../media/image36.png"/><Relationship Id="rId1" Type="http://schemas.openxmlformats.org/officeDocument/2006/relationships/themeOverride" Target="../theme/themeOverride26.xml"/><Relationship Id="rId6" Type="http://schemas.openxmlformats.org/officeDocument/2006/relationships/tags" Target="../tags/tag1183.xml"/><Relationship Id="rId11" Type="http://schemas.openxmlformats.org/officeDocument/2006/relationships/tags" Target="../tags/tag1188.xml"/><Relationship Id="rId5" Type="http://schemas.openxmlformats.org/officeDocument/2006/relationships/tags" Target="../tags/tag1182.xml"/><Relationship Id="rId15" Type="http://schemas.openxmlformats.org/officeDocument/2006/relationships/tags" Target="../tags/tag1192.xml"/><Relationship Id="rId23" Type="http://schemas.openxmlformats.org/officeDocument/2006/relationships/image" Target="../media/image38.png"/><Relationship Id="rId10" Type="http://schemas.openxmlformats.org/officeDocument/2006/relationships/tags" Target="../tags/tag1187.xml"/><Relationship Id="rId19" Type="http://schemas.openxmlformats.org/officeDocument/2006/relationships/slideLayout" Target="../slideLayouts/slideLayout2.xml"/><Relationship Id="rId4" Type="http://schemas.openxmlformats.org/officeDocument/2006/relationships/tags" Target="../tags/tag1181.xml"/><Relationship Id="rId9" Type="http://schemas.openxmlformats.org/officeDocument/2006/relationships/tags" Target="../tags/tag1186.xml"/><Relationship Id="rId14" Type="http://schemas.openxmlformats.org/officeDocument/2006/relationships/tags" Target="../tags/tag1191.xml"/><Relationship Id="rId22" Type="http://schemas.openxmlformats.org/officeDocument/2006/relationships/image" Target="../media/image37.png"/></Relationships>
</file>

<file path=ppt/slides/_rels/slide47.xml.rels><?xml version="1.0" encoding="UTF-8" standalone="yes"?>
<Relationships xmlns="http://schemas.openxmlformats.org/package/2006/relationships"><Relationship Id="rId8" Type="http://schemas.openxmlformats.org/officeDocument/2006/relationships/tags" Target="../tags/tag1202.xml"/><Relationship Id="rId13" Type="http://schemas.openxmlformats.org/officeDocument/2006/relationships/tags" Target="../tags/tag1207.xml"/><Relationship Id="rId18" Type="http://schemas.openxmlformats.org/officeDocument/2006/relationships/slideLayout" Target="../slideLayouts/slideLayout2.xml"/><Relationship Id="rId3" Type="http://schemas.openxmlformats.org/officeDocument/2006/relationships/tags" Target="../tags/tag1197.xml"/><Relationship Id="rId21" Type="http://schemas.openxmlformats.org/officeDocument/2006/relationships/image" Target="../media/image40.png"/><Relationship Id="rId7" Type="http://schemas.openxmlformats.org/officeDocument/2006/relationships/tags" Target="../tags/tag1201.xml"/><Relationship Id="rId12" Type="http://schemas.openxmlformats.org/officeDocument/2006/relationships/tags" Target="../tags/tag1206.xml"/><Relationship Id="rId17" Type="http://schemas.openxmlformats.org/officeDocument/2006/relationships/tags" Target="../tags/tag1211.xml"/><Relationship Id="rId2" Type="http://schemas.openxmlformats.org/officeDocument/2006/relationships/tags" Target="../tags/tag1196.xml"/><Relationship Id="rId16" Type="http://schemas.openxmlformats.org/officeDocument/2006/relationships/tags" Target="../tags/tag1210.xml"/><Relationship Id="rId20" Type="http://schemas.openxmlformats.org/officeDocument/2006/relationships/image" Target="../media/image39.png"/><Relationship Id="rId1" Type="http://schemas.openxmlformats.org/officeDocument/2006/relationships/themeOverride" Target="../theme/themeOverride27.xml"/><Relationship Id="rId6" Type="http://schemas.openxmlformats.org/officeDocument/2006/relationships/tags" Target="../tags/tag1200.xml"/><Relationship Id="rId11" Type="http://schemas.openxmlformats.org/officeDocument/2006/relationships/tags" Target="../tags/tag1205.xml"/><Relationship Id="rId5" Type="http://schemas.openxmlformats.org/officeDocument/2006/relationships/tags" Target="../tags/tag1199.xml"/><Relationship Id="rId15" Type="http://schemas.openxmlformats.org/officeDocument/2006/relationships/tags" Target="../tags/tag1209.xml"/><Relationship Id="rId10" Type="http://schemas.openxmlformats.org/officeDocument/2006/relationships/tags" Target="../tags/tag1204.xml"/><Relationship Id="rId19" Type="http://schemas.openxmlformats.org/officeDocument/2006/relationships/image" Target="../media/image4.png"/><Relationship Id="rId4" Type="http://schemas.openxmlformats.org/officeDocument/2006/relationships/tags" Target="../tags/tag1198.xml"/><Relationship Id="rId9" Type="http://schemas.openxmlformats.org/officeDocument/2006/relationships/tags" Target="../tags/tag1203.xml"/><Relationship Id="rId14" Type="http://schemas.openxmlformats.org/officeDocument/2006/relationships/tags" Target="../tags/tag1208.xml"/><Relationship Id="rId22" Type="http://schemas.openxmlformats.org/officeDocument/2006/relationships/image" Target="../media/image41.png"/></Relationships>
</file>

<file path=ppt/slides/_rels/slide48.xml.rels><?xml version="1.0" encoding="UTF-8" standalone="yes"?>
<Relationships xmlns="http://schemas.openxmlformats.org/package/2006/relationships"><Relationship Id="rId8" Type="http://schemas.openxmlformats.org/officeDocument/2006/relationships/tags" Target="../tags/tag1218.xml"/><Relationship Id="rId13" Type="http://schemas.openxmlformats.org/officeDocument/2006/relationships/tags" Target="../tags/tag1223.xml"/><Relationship Id="rId18" Type="http://schemas.openxmlformats.org/officeDocument/2006/relationships/image" Target="../media/image4.png"/><Relationship Id="rId3" Type="http://schemas.openxmlformats.org/officeDocument/2006/relationships/tags" Target="../tags/tag1213.xml"/><Relationship Id="rId21" Type="http://schemas.openxmlformats.org/officeDocument/2006/relationships/image" Target="../media/image44.png"/><Relationship Id="rId7" Type="http://schemas.openxmlformats.org/officeDocument/2006/relationships/tags" Target="../tags/tag1217.xml"/><Relationship Id="rId12" Type="http://schemas.openxmlformats.org/officeDocument/2006/relationships/tags" Target="../tags/tag1222.xml"/><Relationship Id="rId17" Type="http://schemas.openxmlformats.org/officeDocument/2006/relationships/slideLayout" Target="../slideLayouts/slideLayout2.xml"/><Relationship Id="rId2" Type="http://schemas.openxmlformats.org/officeDocument/2006/relationships/tags" Target="../tags/tag1212.xml"/><Relationship Id="rId16" Type="http://schemas.openxmlformats.org/officeDocument/2006/relationships/tags" Target="../tags/tag1226.xml"/><Relationship Id="rId20" Type="http://schemas.openxmlformats.org/officeDocument/2006/relationships/image" Target="../media/image43.png"/><Relationship Id="rId1" Type="http://schemas.openxmlformats.org/officeDocument/2006/relationships/themeOverride" Target="../theme/themeOverride28.xml"/><Relationship Id="rId6" Type="http://schemas.openxmlformats.org/officeDocument/2006/relationships/tags" Target="../tags/tag1216.xml"/><Relationship Id="rId11" Type="http://schemas.openxmlformats.org/officeDocument/2006/relationships/tags" Target="../tags/tag1221.xml"/><Relationship Id="rId5" Type="http://schemas.openxmlformats.org/officeDocument/2006/relationships/tags" Target="../tags/tag1215.xml"/><Relationship Id="rId15" Type="http://schemas.openxmlformats.org/officeDocument/2006/relationships/tags" Target="../tags/tag1225.xml"/><Relationship Id="rId10" Type="http://schemas.openxmlformats.org/officeDocument/2006/relationships/tags" Target="../tags/tag1220.xml"/><Relationship Id="rId19" Type="http://schemas.openxmlformats.org/officeDocument/2006/relationships/image" Target="../media/image42.png"/><Relationship Id="rId4" Type="http://schemas.openxmlformats.org/officeDocument/2006/relationships/tags" Target="../tags/tag1214.xml"/><Relationship Id="rId9" Type="http://schemas.openxmlformats.org/officeDocument/2006/relationships/tags" Target="../tags/tag1219.xml"/><Relationship Id="rId14" Type="http://schemas.openxmlformats.org/officeDocument/2006/relationships/tags" Target="../tags/tag1224.xml"/><Relationship Id="rId22" Type="http://schemas.openxmlformats.org/officeDocument/2006/relationships/image" Target="../media/image45.png"/></Relationships>
</file>

<file path=ppt/slides/_rels/slide49.xml.rels><?xml version="1.0" encoding="UTF-8" standalone="yes"?>
<Relationships xmlns="http://schemas.openxmlformats.org/package/2006/relationships"><Relationship Id="rId8" Type="http://schemas.openxmlformats.org/officeDocument/2006/relationships/tags" Target="../tags/tag1233.xml"/><Relationship Id="rId13" Type="http://schemas.openxmlformats.org/officeDocument/2006/relationships/tags" Target="../tags/tag1238.xml"/><Relationship Id="rId18" Type="http://schemas.openxmlformats.org/officeDocument/2006/relationships/slideLayout" Target="../slideLayouts/slideLayout2.xml"/><Relationship Id="rId3" Type="http://schemas.openxmlformats.org/officeDocument/2006/relationships/tags" Target="../tags/tag1228.xml"/><Relationship Id="rId21" Type="http://schemas.openxmlformats.org/officeDocument/2006/relationships/image" Target="../media/image47.png"/><Relationship Id="rId7" Type="http://schemas.openxmlformats.org/officeDocument/2006/relationships/tags" Target="../tags/tag1232.xml"/><Relationship Id="rId12" Type="http://schemas.openxmlformats.org/officeDocument/2006/relationships/tags" Target="../tags/tag1237.xml"/><Relationship Id="rId17" Type="http://schemas.openxmlformats.org/officeDocument/2006/relationships/tags" Target="../tags/tag1242.xml"/><Relationship Id="rId2" Type="http://schemas.openxmlformats.org/officeDocument/2006/relationships/tags" Target="../tags/tag1227.xml"/><Relationship Id="rId16" Type="http://schemas.openxmlformats.org/officeDocument/2006/relationships/tags" Target="../tags/tag1241.xml"/><Relationship Id="rId20" Type="http://schemas.openxmlformats.org/officeDocument/2006/relationships/image" Target="../media/image4.png"/><Relationship Id="rId1" Type="http://schemas.openxmlformats.org/officeDocument/2006/relationships/themeOverride" Target="../theme/themeOverride29.xml"/><Relationship Id="rId6" Type="http://schemas.openxmlformats.org/officeDocument/2006/relationships/tags" Target="../tags/tag1231.xml"/><Relationship Id="rId11" Type="http://schemas.openxmlformats.org/officeDocument/2006/relationships/tags" Target="../tags/tag1236.xml"/><Relationship Id="rId5" Type="http://schemas.openxmlformats.org/officeDocument/2006/relationships/tags" Target="../tags/tag1230.xml"/><Relationship Id="rId15" Type="http://schemas.openxmlformats.org/officeDocument/2006/relationships/tags" Target="../tags/tag1240.xml"/><Relationship Id="rId23" Type="http://schemas.openxmlformats.org/officeDocument/2006/relationships/image" Target="../media/image49.png"/><Relationship Id="rId10" Type="http://schemas.openxmlformats.org/officeDocument/2006/relationships/tags" Target="../tags/tag1235.xml"/><Relationship Id="rId19" Type="http://schemas.openxmlformats.org/officeDocument/2006/relationships/image" Target="../media/image46.png"/><Relationship Id="rId4" Type="http://schemas.openxmlformats.org/officeDocument/2006/relationships/tags" Target="../tags/tag1229.xml"/><Relationship Id="rId9" Type="http://schemas.openxmlformats.org/officeDocument/2006/relationships/tags" Target="../tags/tag1234.xml"/><Relationship Id="rId14" Type="http://schemas.openxmlformats.org/officeDocument/2006/relationships/tags" Target="../tags/tag1239.xml"/><Relationship Id="rId22" Type="http://schemas.openxmlformats.org/officeDocument/2006/relationships/image" Target="../media/image48.png"/></Relationships>
</file>

<file path=ppt/slides/_rels/slide5.xml.rels><?xml version="1.0" encoding="UTF-8" standalone="yes"?>
<Relationships xmlns="http://schemas.openxmlformats.org/package/2006/relationships"><Relationship Id="rId8" Type="http://schemas.openxmlformats.org/officeDocument/2006/relationships/tags" Target="../tags/tag76.xml"/><Relationship Id="rId13" Type="http://schemas.openxmlformats.org/officeDocument/2006/relationships/image" Target="../media/image6.png"/><Relationship Id="rId3" Type="http://schemas.openxmlformats.org/officeDocument/2006/relationships/tags" Target="../tags/tag71.xml"/><Relationship Id="rId7" Type="http://schemas.openxmlformats.org/officeDocument/2006/relationships/tags" Target="../tags/tag75.xml"/><Relationship Id="rId12" Type="http://schemas.openxmlformats.org/officeDocument/2006/relationships/image" Target="../media/image4.pn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slideLayout" Target="../slideLayouts/slideLayout1.xml"/><Relationship Id="rId5" Type="http://schemas.openxmlformats.org/officeDocument/2006/relationships/tags" Target="../tags/tag73.xml"/><Relationship Id="rId10" Type="http://schemas.openxmlformats.org/officeDocument/2006/relationships/tags" Target="../tags/tag78.xml"/><Relationship Id="rId4" Type="http://schemas.openxmlformats.org/officeDocument/2006/relationships/tags" Target="../tags/tag72.xml"/><Relationship Id="rId9" Type="http://schemas.openxmlformats.org/officeDocument/2006/relationships/tags" Target="../tags/tag77.xml"/></Relationships>
</file>

<file path=ppt/slides/_rels/slide50.xml.rels><?xml version="1.0" encoding="UTF-8" standalone="yes"?>
<Relationships xmlns="http://schemas.openxmlformats.org/package/2006/relationships"><Relationship Id="rId117" Type="http://schemas.openxmlformats.org/officeDocument/2006/relationships/tags" Target="../tags/tag1358.xml"/><Relationship Id="rId21" Type="http://schemas.openxmlformats.org/officeDocument/2006/relationships/tags" Target="../tags/tag1262.xml"/><Relationship Id="rId42" Type="http://schemas.openxmlformats.org/officeDocument/2006/relationships/tags" Target="../tags/tag1283.xml"/><Relationship Id="rId63" Type="http://schemas.openxmlformats.org/officeDocument/2006/relationships/tags" Target="../tags/tag1304.xml"/><Relationship Id="rId84" Type="http://schemas.openxmlformats.org/officeDocument/2006/relationships/tags" Target="../tags/tag1325.xml"/><Relationship Id="rId138" Type="http://schemas.openxmlformats.org/officeDocument/2006/relationships/tags" Target="../tags/tag1379.xml"/><Relationship Id="rId159" Type="http://schemas.openxmlformats.org/officeDocument/2006/relationships/tags" Target="../tags/tag1400.xml"/><Relationship Id="rId170" Type="http://schemas.openxmlformats.org/officeDocument/2006/relationships/tags" Target="../tags/tag1411.xml"/><Relationship Id="rId191" Type="http://schemas.openxmlformats.org/officeDocument/2006/relationships/tags" Target="../tags/tag1432.xml"/><Relationship Id="rId205" Type="http://schemas.openxmlformats.org/officeDocument/2006/relationships/tags" Target="../tags/tag1446.xml"/><Relationship Id="rId226" Type="http://schemas.openxmlformats.org/officeDocument/2006/relationships/tags" Target="../tags/tag1467.xml"/><Relationship Id="rId247" Type="http://schemas.openxmlformats.org/officeDocument/2006/relationships/tags" Target="../tags/tag1488.xml"/><Relationship Id="rId107" Type="http://schemas.openxmlformats.org/officeDocument/2006/relationships/tags" Target="../tags/tag1348.xml"/><Relationship Id="rId268" Type="http://schemas.openxmlformats.org/officeDocument/2006/relationships/tags" Target="../tags/tag1509.xml"/><Relationship Id="rId11" Type="http://schemas.openxmlformats.org/officeDocument/2006/relationships/tags" Target="../tags/tag1252.xml"/><Relationship Id="rId32" Type="http://schemas.openxmlformats.org/officeDocument/2006/relationships/tags" Target="../tags/tag1273.xml"/><Relationship Id="rId53" Type="http://schemas.openxmlformats.org/officeDocument/2006/relationships/tags" Target="../tags/tag1294.xml"/><Relationship Id="rId74" Type="http://schemas.openxmlformats.org/officeDocument/2006/relationships/tags" Target="../tags/tag1315.xml"/><Relationship Id="rId128" Type="http://schemas.openxmlformats.org/officeDocument/2006/relationships/tags" Target="../tags/tag1369.xml"/><Relationship Id="rId149" Type="http://schemas.openxmlformats.org/officeDocument/2006/relationships/tags" Target="../tags/tag1390.xml"/><Relationship Id="rId5" Type="http://schemas.openxmlformats.org/officeDocument/2006/relationships/tags" Target="../tags/tag1246.xml"/><Relationship Id="rId95" Type="http://schemas.openxmlformats.org/officeDocument/2006/relationships/tags" Target="../tags/tag1336.xml"/><Relationship Id="rId160" Type="http://schemas.openxmlformats.org/officeDocument/2006/relationships/tags" Target="../tags/tag1401.xml"/><Relationship Id="rId181" Type="http://schemas.openxmlformats.org/officeDocument/2006/relationships/tags" Target="../tags/tag1422.xml"/><Relationship Id="rId216" Type="http://schemas.openxmlformats.org/officeDocument/2006/relationships/tags" Target="../tags/tag1457.xml"/><Relationship Id="rId237" Type="http://schemas.openxmlformats.org/officeDocument/2006/relationships/tags" Target="../tags/tag1478.xml"/><Relationship Id="rId258" Type="http://schemas.openxmlformats.org/officeDocument/2006/relationships/tags" Target="../tags/tag1499.xml"/><Relationship Id="rId279" Type="http://schemas.openxmlformats.org/officeDocument/2006/relationships/tags" Target="../tags/tag1520.xml"/><Relationship Id="rId22" Type="http://schemas.openxmlformats.org/officeDocument/2006/relationships/tags" Target="../tags/tag1263.xml"/><Relationship Id="rId43" Type="http://schemas.openxmlformats.org/officeDocument/2006/relationships/tags" Target="../tags/tag1284.xml"/><Relationship Id="rId64" Type="http://schemas.openxmlformats.org/officeDocument/2006/relationships/tags" Target="../tags/tag1305.xml"/><Relationship Id="rId118" Type="http://schemas.openxmlformats.org/officeDocument/2006/relationships/tags" Target="../tags/tag1359.xml"/><Relationship Id="rId139" Type="http://schemas.openxmlformats.org/officeDocument/2006/relationships/tags" Target="../tags/tag1380.xml"/><Relationship Id="rId85" Type="http://schemas.openxmlformats.org/officeDocument/2006/relationships/tags" Target="../tags/tag1326.xml"/><Relationship Id="rId150" Type="http://schemas.openxmlformats.org/officeDocument/2006/relationships/tags" Target="../tags/tag1391.xml"/><Relationship Id="rId171" Type="http://schemas.openxmlformats.org/officeDocument/2006/relationships/tags" Target="../tags/tag1412.xml"/><Relationship Id="rId192" Type="http://schemas.openxmlformats.org/officeDocument/2006/relationships/tags" Target="../tags/tag1433.xml"/><Relationship Id="rId206" Type="http://schemas.openxmlformats.org/officeDocument/2006/relationships/tags" Target="../tags/tag1447.xml"/><Relationship Id="rId227" Type="http://schemas.openxmlformats.org/officeDocument/2006/relationships/tags" Target="../tags/tag1468.xml"/><Relationship Id="rId248" Type="http://schemas.openxmlformats.org/officeDocument/2006/relationships/tags" Target="../tags/tag1489.xml"/><Relationship Id="rId269" Type="http://schemas.openxmlformats.org/officeDocument/2006/relationships/tags" Target="../tags/tag1510.xml"/><Relationship Id="rId12" Type="http://schemas.openxmlformats.org/officeDocument/2006/relationships/tags" Target="../tags/tag1253.xml"/><Relationship Id="rId33" Type="http://schemas.openxmlformats.org/officeDocument/2006/relationships/tags" Target="../tags/tag1274.xml"/><Relationship Id="rId108" Type="http://schemas.openxmlformats.org/officeDocument/2006/relationships/tags" Target="../tags/tag1349.xml"/><Relationship Id="rId129" Type="http://schemas.openxmlformats.org/officeDocument/2006/relationships/tags" Target="../tags/tag1370.xml"/><Relationship Id="rId280" Type="http://schemas.openxmlformats.org/officeDocument/2006/relationships/slideLayout" Target="../slideLayouts/slideLayout2.xml"/><Relationship Id="rId54" Type="http://schemas.openxmlformats.org/officeDocument/2006/relationships/tags" Target="../tags/tag1295.xml"/><Relationship Id="rId75" Type="http://schemas.openxmlformats.org/officeDocument/2006/relationships/tags" Target="../tags/tag1316.xml"/><Relationship Id="rId96" Type="http://schemas.openxmlformats.org/officeDocument/2006/relationships/tags" Target="../tags/tag1337.xml"/><Relationship Id="rId140" Type="http://schemas.openxmlformats.org/officeDocument/2006/relationships/tags" Target="../tags/tag1381.xml"/><Relationship Id="rId161" Type="http://schemas.openxmlformats.org/officeDocument/2006/relationships/tags" Target="../tags/tag1402.xml"/><Relationship Id="rId182" Type="http://schemas.openxmlformats.org/officeDocument/2006/relationships/tags" Target="../tags/tag1423.xml"/><Relationship Id="rId217" Type="http://schemas.openxmlformats.org/officeDocument/2006/relationships/tags" Target="../tags/tag1458.xml"/><Relationship Id="rId6" Type="http://schemas.openxmlformats.org/officeDocument/2006/relationships/tags" Target="../tags/tag1247.xml"/><Relationship Id="rId238" Type="http://schemas.openxmlformats.org/officeDocument/2006/relationships/tags" Target="../tags/tag1479.xml"/><Relationship Id="rId259" Type="http://schemas.openxmlformats.org/officeDocument/2006/relationships/tags" Target="../tags/tag1500.xml"/><Relationship Id="rId23" Type="http://schemas.openxmlformats.org/officeDocument/2006/relationships/tags" Target="../tags/tag1264.xml"/><Relationship Id="rId119" Type="http://schemas.openxmlformats.org/officeDocument/2006/relationships/tags" Target="../tags/tag1360.xml"/><Relationship Id="rId270" Type="http://schemas.openxmlformats.org/officeDocument/2006/relationships/tags" Target="../tags/tag1511.xml"/><Relationship Id="rId44" Type="http://schemas.openxmlformats.org/officeDocument/2006/relationships/tags" Target="../tags/tag1285.xml"/><Relationship Id="rId65" Type="http://schemas.openxmlformats.org/officeDocument/2006/relationships/tags" Target="../tags/tag1306.xml"/><Relationship Id="rId86" Type="http://schemas.openxmlformats.org/officeDocument/2006/relationships/tags" Target="../tags/tag1327.xml"/><Relationship Id="rId130" Type="http://schemas.openxmlformats.org/officeDocument/2006/relationships/tags" Target="../tags/tag1371.xml"/><Relationship Id="rId151" Type="http://schemas.openxmlformats.org/officeDocument/2006/relationships/tags" Target="../tags/tag1392.xml"/><Relationship Id="rId172" Type="http://schemas.openxmlformats.org/officeDocument/2006/relationships/tags" Target="../tags/tag1413.xml"/><Relationship Id="rId193" Type="http://schemas.openxmlformats.org/officeDocument/2006/relationships/tags" Target="../tags/tag1434.xml"/><Relationship Id="rId202" Type="http://schemas.openxmlformats.org/officeDocument/2006/relationships/tags" Target="../tags/tag1443.xml"/><Relationship Id="rId207" Type="http://schemas.openxmlformats.org/officeDocument/2006/relationships/tags" Target="../tags/tag1448.xml"/><Relationship Id="rId223" Type="http://schemas.openxmlformats.org/officeDocument/2006/relationships/tags" Target="../tags/tag1464.xml"/><Relationship Id="rId228" Type="http://schemas.openxmlformats.org/officeDocument/2006/relationships/tags" Target="../tags/tag1469.xml"/><Relationship Id="rId244" Type="http://schemas.openxmlformats.org/officeDocument/2006/relationships/tags" Target="../tags/tag1485.xml"/><Relationship Id="rId249" Type="http://schemas.openxmlformats.org/officeDocument/2006/relationships/tags" Target="../tags/tag1490.xml"/><Relationship Id="rId13" Type="http://schemas.openxmlformats.org/officeDocument/2006/relationships/tags" Target="../tags/tag1254.xml"/><Relationship Id="rId18" Type="http://schemas.openxmlformats.org/officeDocument/2006/relationships/tags" Target="../tags/tag1259.xml"/><Relationship Id="rId39" Type="http://schemas.openxmlformats.org/officeDocument/2006/relationships/tags" Target="../tags/tag1280.xml"/><Relationship Id="rId109" Type="http://schemas.openxmlformats.org/officeDocument/2006/relationships/tags" Target="../tags/tag1350.xml"/><Relationship Id="rId260" Type="http://schemas.openxmlformats.org/officeDocument/2006/relationships/tags" Target="../tags/tag1501.xml"/><Relationship Id="rId265" Type="http://schemas.openxmlformats.org/officeDocument/2006/relationships/tags" Target="../tags/tag1506.xml"/><Relationship Id="rId281" Type="http://schemas.openxmlformats.org/officeDocument/2006/relationships/image" Target="../media/image4.png"/><Relationship Id="rId34" Type="http://schemas.openxmlformats.org/officeDocument/2006/relationships/tags" Target="../tags/tag1275.xml"/><Relationship Id="rId50" Type="http://schemas.openxmlformats.org/officeDocument/2006/relationships/tags" Target="../tags/tag1291.xml"/><Relationship Id="rId55" Type="http://schemas.openxmlformats.org/officeDocument/2006/relationships/tags" Target="../tags/tag1296.xml"/><Relationship Id="rId76" Type="http://schemas.openxmlformats.org/officeDocument/2006/relationships/tags" Target="../tags/tag1317.xml"/><Relationship Id="rId97" Type="http://schemas.openxmlformats.org/officeDocument/2006/relationships/tags" Target="../tags/tag1338.xml"/><Relationship Id="rId104" Type="http://schemas.openxmlformats.org/officeDocument/2006/relationships/tags" Target="../tags/tag1345.xml"/><Relationship Id="rId120" Type="http://schemas.openxmlformats.org/officeDocument/2006/relationships/tags" Target="../tags/tag1361.xml"/><Relationship Id="rId125" Type="http://schemas.openxmlformats.org/officeDocument/2006/relationships/tags" Target="../tags/tag1366.xml"/><Relationship Id="rId141" Type="http://schemas.openxmlformats.org/officeDocument/2006/relationships/tags" Target="../tags/tag1382.xml"/><Relationship Id="rId146" Type="http://schemas.openxmlformats.org/officeDocument/2006/relationships/tags" Target="../tags/tag1387.xml"/><Relationship Id="rId167" Type="http://schemas.openxmlformats.org/officeDocument/2006/relationships/tags" Target="../tags/tag1408.xml"/><Relationship Id="rId188" Type="http://schemas.openxmlformats.org/officeDocument/2006/relationships/tags" Target="../tags/tag1429.xml"/><Relationship Id="rId7" Type="http://schemas.openxmlformats.org/officeDocument/2006/relationships/tags" Target="../tags/tag1248.xml"/><Relationship Id="rId71" Type="http://schemas.openxmlformats.org/officeDocument/2006/relationships/tags" Target="../tags/tag1312.xml"/><Relationship Id="rId92" Type="http://schemas.openxmlformats.org/officeDocument/2006/relationships/tags" Target="../tags/tag1333.xml"/><Relationship Id="rId162" Type="http://schemas.openxmlformats.org/officeDocument/2006/relationships/tags" Target="../tags/tag1403.xml"/><Relationship Id="rId183" Type="http://schemas.openxmlformats.org/officeDocument/2006/relationships/tags" Target="../tags/tag1424.xml"/><Relationship Id="rId213" Type="http://schemas.openxmlformats.org/officeDocument/2006/relationships/tags" Target="../tags/tag1454.xml"/><Relationship Id="rId218" Type="http://schemas.openxmlformats.org/officeDocument/2006/relationships/tags" Target="../tags/tag1459.xml"/><Relationship Id="rId234" Type="http://schemas.openxmlformats.org/officeDocument/2006/relationships/tags" Target="../tags/tag1475.xml"/><Relationship Id="rId239" Type="http://schemas.openxmlformats.org/officeDocument/2006/relationships/tags" Target="../tags/tag1480.xml"/><Relationship Id="rId2" Type="http://schemas.openxmlformats.org/officeDocument/2006/relationships/tags" Target="../tags/tag1243.xml"/><Relationship Id="rId29" Type="http://schemas.openxmlformats.org/officeDocument/2006/relationships/tags" Target="../tags/tag1270.xml"/><Relationship Id="rId250" Type="http://schemas.openxmlformats.org/officeDocument/2006/relationships/tags" Target="../tags/tag1491.xml"/><Relationship Id="rId255" Type="http://schemas.openxmlformats.org/officeDocument/2006/relationships/tags" Target="../tags/tag1496.xml"/><Relationship Id="rId271" Type="http://schemas.openxmlformats.org/officeDocument/2006/relationships/tags" Target="../tags/tag1512.xml"/><Relationship Id="rId276" Type="http://schemas.openxmlformats.org/officeDocument/2006/relationships/tags" Target="../tags/tag1517.xml"/><Relationship Id="rId24" Type="http://schemas.openxmlformats.org/officeDocument/2006/relationships/tags" Target="../tags/tag1265.xml"/><Relationship Id="rId40" Type="http://schemas.openxmlformats.org/officeDocument/2006/relationships/tags" Target="../tags/tag1281.xml"/><Relationship Id="rId45" Type="http://schemas.openxmlformats.org/officeDocument/2006/relationships/tags" Target="../tags/tag1286.xml"/><Relationship Id="rId66" Type="http://schemas.openxmlformats.org/officeDocument/2006/relationships/tags" Target="../tags/tag1307.xml"/><Relationship Id="rId87" Type="http://schemas.openxmlformats.org/officeDocument/2006/relationships/tags" Target="../tags/tag1328.xml"/><Relationship Id="rId110" Type="http://schemas.openxmlformats.org/officeDocument/2006/relationships/tags" Target="../tags/tag1351.xml"/><Relationship Id="rId115" Type="http://schemas.openxmlformats.org/officeDocument/2006/relationships/tags" Target="../tags/tag1356.xml"/><Relationship Id="rId131" Type="http://schemas.openxmlformats.org/officeDocument/2006/relationships/tags" Target="../tags/tag1372.xml"/><Relationship Id="rId136" Type="http://schemas.openxmlformats.org/officeDocument/2006/relationships/tags" Target="../tags/tag1377.xml"/><Relationship Id="rId157" Type="http://schemas.openxmlformats.org/officeDocument/2006/relationships/tags" Target="../tags/tag1398.xml"/><Relationship Id="rId178" Type="http://schemas.openxmlformats.org/officeDocument/2006/relationships/tags" Target="../tags/tag1419.xml"/><Relationship Id="rId61" Type="http://schemas.openxmlformats.org/officeDocument/2006/relationships/tags" Target="../tags/tag1302.xml"/><Relationship Id="rId82" Type="http://schemas.openxmlformats.org/officeDocument/2006/relationships/tags" Target="../tags/tag1323.xml"/><Relationship Id="rId152" Type="http://schemas.openxmlformats.org/officeDocument/2006/relationships/tags" Target="../tags/tag1393.xml"/><Relationship Id="rId173" Type="http://schemas.openxmlformats.org/officeDocument/2006/relationships/tags" Target="../tags/tag1414.xml"/><Relationship Id="rId194" Type="http://schemas.openxmlformats.org/officeDocument/2006/relationships/tags" Target="../tags/tag1435.xml"/><Relationship Id="rId199" Type="http://schemas.openxmlformats.org/officeDocument/2006/relationships/tags" Target="../tags/tag1440.xml"/><Relationship Id="rId203" Type="http://schemas.openxmlformats.org/officeDocument/2006/relationships/tags" Target="../tags/tag1444.xml"/><Relationship Id="rId208" Type="http://schemas.openxmlformats.org/officeDocument/2006/relationships/tags" Target="../tags/tag1449.xml"/><Relationship Id="rId229" Type="http://schemas.openxmlformats.org/officeDocument/2006/relationships/tags" Target="../tags/tag1470.xml"/><Relationship Id="rId19" Type="http://schemas.openxmlformats.org/officeDocument/2006/relationships/tags" Target="../tags/tag1260.xml"/><Relationship Id="rId224" Type="http://schemas.openxmlformats.org/officeDocument/2006/relationships/tags" Target="../tags/tag1465.xml"/><Relationship Id="rId240" Type="http://schemas.openxmlformats.org/officeDocument/2006/relationships/tags" Target="../tags/tag1481.xml"/><Relationship Id="rId245" Type="http://schemas.openxmlformats.org/officeDocument/2006/relationships/tags" Target="../tags/tag1486.xml"/><Relationship Id="rId261" Type="http://schemas.openxmlformats.org/officeDocument/2006/relationships/tags" Target="../tags/tag1502.xml"/><Relationship Id="rId266" Type="http://schemas.openxmlformats.org/officeDocument/2006/relationships/tags" Target="../tags/tag1507.xml"/><Relationship Id="rId14" Type="http://schemas.openxmlformats.org/officeDocument/2006/relationships/tags" Target="../tags/tag1255.xml"/><Relationship Id="rId30" Type="http://schemas.openxmlformats.org/officeDocument/2006/relationships/tags" Target="../tags/tag1271.xml"/><Relationship Id="rId35" Type="http://schemas.openxmlformats.org/officeDocument/2006/relationships/tags" Target="../tags/tag1276.xml"/><Relationship Id="rId56" Type="http://schemas.openxmlformats.org/officeDocument/2006/relationships/tags" Target="../tags/tag1297.xml"/><Relationship Id="rId77" Type="http://schemas.openxmlformats.org/officeDocument/2006/relationships/tags" Target="../tags/tag1318.xml"/><Relationship Id="rId100" Type="http://schemas.openxmlformats.org/officeDocument/2006/relationships/tags" Target="../tags/tag1341.xml"/><Relationship Id="rId105" Type="http://schemas.openxmlformats.org/officeDocument/2006/relationships/tags" Target="../tags/tag1346.xml"/><Relationship Id="rId126" Type="http://schemas.openxmlformats.org/officeDocument/2006/relationships/tags" Target="../tags/tag1367.xml"/><Relationship Id="rId147" Type="http://schemas.openxmlformats.org/officeDocument/2006/relationships/tags" Target="../tags/tag1388.xml"/><Relationship Id="rId168" Type="http://schemas.openxmlformats.org/officeDocument/2006/relationships/tags" Target="../tags/tag1409.xml"/><Relationship Id="rId8" Type="http://schemas.openxmlformats.org/officeDocument/2006/relationships/tags" Target="../tags/tag1249.xml"/><Relationship Id="rId51" Type="http://schemas.openxmlformats.org/officeDocument/2006/relationships/tags" Target="../tags/tag1292.xml"/><Relationship Id="rId72" Type="http://schemas.openxmlformats.org/officeDocument/2006/relationships/tags" Target="../tags/tag1313.xml"/><Relationship Id="rId93" Type="http://schemas.openxmlformats.org/officeDocument/2006/relationships/tags" Target="../tags/tag1334.xml"/><Relationship Id="rId98" Type="http://schemas.openxmlformats.org/officeDocument/2006/relationships/tags" Target="../tags/tag1339.xml"/><Relationship Id="rId121" Type="http://schemas.openxmlformats.org/officeDocument/2006/relationships/tags" Target="../tags/tag1362.xml"/><Relationship Id="rId142" Type="http://schemas.openxmlformats.org/officeDocument/2006/relationships/tags" Target="../tags/tag1383.xml"/><Relationship Id="rId163" Type="http://schemas.openxmlformats.org/officeDocument/2006/relationships/tags" Target="../tags/tag1404.xml"/><Relationship Id="rId184" Type="http://schemas.openxmlformats.org/officeDocument/2006/relationships/tags" Target="../tags/tag1425.xml"/><Relationship Id="rId189" Type="http://schemas.openxmlformats.org/officeDocument/2006/relationships/tags" Target="../tags/tag1430.xml"/><Relationship Id="rId219" Type="http://schemas.openxmlformats.org/officeDocument/2006/relationships/tags" Target="../tags/tag1460.xml"/><Relationship Id="rId3" Type="http://schemas.openxmlformats.org/officeDocument/2006/relationships/tags" Target="../tags/tag1244.xml"/><Relationship Id="rId214" Type="http://schemas.openxmlformats.org/officeDocument/2006/relationships/tags" Target="../tags/tag1455.xml"/><Relationship Id="rId230" Type="http://schemas.openxmlformats.org/officeDocument/2006/relationships/tags" Target="../tags/tag1471.xml"/><Relationship Id="rId235" Type="http://schemas.openxmlformats.org/officeDocument/2006/relationships/tags" Target="../tags/tag1476.xml"/><Relationship Id="rId251" Type="http://schemas.openxmlformats.org/officeDocument/2006/relationships/tags" Target="../tags/tag1492.xml"/><Relationship Id="rId256" Type="http://schemas.openxmlformats.org/officeDocument/2006/relationships/tags" Target="../tags/tag1497.xml"/><Relationship Id="rId277" Type="http://schemas.openxmlformats.org/officeDocument/2006/relationships/tags" Target="../tags/tag1518.xml"/><Relationship Id="rId25" Type="http://schemas.openxmlformats.org/officeDocument/2006/relationships/tags" Target="../tags/tag1266.xml"/><Relationship Id="rId46" Type="http://schemas.openxmlformats.org/officeDocument/2006/relationships/tags" Target="../tags/tag1287.xml"/><Relationship Id="rId67" Type="http://schemas.openxmlformats.org/officeDocument/2006/relationships/tags" Target="../tags/tag1308.xml"/><Relationship Id="rId116" Type="http://schemas.openxmlformats.org/officeDocument/2006/relationships/tags" Target="../tags/tag1357.xml"/><Relationship Id="rId137" Type="http://schemas.openxmlformats.org/officeDocument/2006/relationships/tags" Target="../tags/tag1378.xml"/><Relationship Id="rId158" Type="http://schemas.openxmlformats.org/officeDocument/2006/relationships/tags" Target="../tags/tag1399.xml"/><Relationship Id="rId272" Type="http://schemas.openxmlformats.org/officeDocument/2006/relationships/tags" Target="../tags/tag1513.xml"/><Relationship Id="rId20" Type="http://schemas.openxmlformats.org/officeDocument/2006/relationships/tags" Target="../tags/tag1261.xml"/><Relationship Id="rId41" Type="http://schemas.openxmlformats.org/officeDocument/2006/relationships/tags" Target="../tags/tag1282.xml"/><Relationship Id="rId62" Type="http://schemas.openxmlformats.org/officeDocument/2006/relationships/tags" Target="../tags/tag1303.xml"/><Relationship Id="rId83" Type="http://schemas.openxmlformats.org/officeDocument/2006/relationships/tags" Target="../tags/tag1324.xml"/><Relationship Id="rId88" Type="http://schemas.openxmlformats.org/officeDocument/2006/relationships/tags" Target="../tags/tag1329.xml"/><Relationship Id="rId111" Type="http://schemas.openxmlformats.org/officeDocument/2006/relationships/tags" Target="../tags/tag1352.xml"/><Relationship Id="rId132" Type="http://schemas.openxmlformats.org/officeDocument/2006/relationships/tags" Target="../tags/tag1373.xml"/><Relationship Id="rId153" Type="http://schemas.openxmlformats.org/officeDocument/2006/relationships/tags" Target="../tags/tag1394.xml"/><Relationship Id="rId174" Type="http://schemas.openxmlformats.org/officeDocument/2006/relationships/tags" Target="../tags/tag1415.xml"/><Relationship Id="rId179" Type="http://schemas.openxmlformats.org/officeDocument/2006/relationships/tags" Target="../tags/tag1420.xml"/><Relationship Id="rId195" Type="http://schemas.openxmlformats.org/officeDocument/2006/relationships/tags" Target="../tags/tag1436.xml"/><Relationship Id="rId209" Type="http://schemas.openxmlformats.org/officeDocument/2006/relationships/tags" Target="../tags/tag1450.xml"/><Relationship Id="rId190" Type="http://schemas.openxmlformats.org/officeDocument/2006/relationships/tags" Target="../tags/tag1431.xml"/><Relationship Id="rId204" Type="http://schemas.openxmlformats.org/officeDocument/2006/relationships/tags" Target="../tags/tag1445.xml"/><Relationship Id="rId220" Type="http://schemas.openxmlformats.org/officeDocument/2006/relationships/tags" Target="../tags/tag1461.xml"/><Relationship Id="rId225" Type="http://schemas.openxmlformats.org/officeDocument/2006/relationships/tags" Target="../tags/tag1466.xml"/><Relationship Id="rId241" Type="http://schemas.openxmlformats.org/officeDocument/2006/relationships/tags" Target="../tags/tag1482.xml"/><Relationship Id="rId246" Type="http://schemas.openxmlformats.org/officeDocument/2006/relationships/tags" Target="../tags/tag1487.xml"/><Relationship Id="rId267" Type="http://schemas.openxmlformats.org/officeDocument/2006/relationships/tags" Target="../tags/tag1508.xml"/><Relationship Id="rId15" Type="http://schemas.openxmlformats.org/officeDocument/2006/relationships/tags" Target="../tags/tag1256.xml"/><Relationship Id="rId36" Type="http://schemas.openxmlformats.org/officeDocument/2006/relationships/tags" Target="../tags/tag1277.xml"/><Relationship Id="rId57" Type="http://schemas.openxmlformats.org/officeDocument/2006/relationships/tags" Target="../tags/tag1298.xml"/><Relationship Id="rId106" Type="http://schemas.openxmlformats.org/officeDocument/2006/relationships/tags" Target="../tags/tag1347.xml"/><Relationship Id="rId127" Type="http://schemas.openxmlformats.org/officeDocument/2006/relationships/tags" Target="../tags/tag1368.xml"/><Relationship Id="rId262" Type="http://schemas.openxmlformats.org/officeDocument/2006/relationships/tags" Target="../tags/tag1503.xml"/><Relationship Id="rId10" Type="http://schemas.openxmlformats.org/officeDocument/2006/relationships/tags" Target="../tags/tag1251.xml"/><Relationship Id="rId31" Type="http://schemas.openxmlformats.org/officeDocument/2006/relationships/tags" Target="../tags/tag1272.xml"/><Relationship Id="rId52" Type="http://schemas.openxmlformats.org/officeDocument/2006/relationships/tags" Target="../tags/tag1293.xml"/><Relationship Id="rId73" Type="http://schemas.openxmlformats.org/officeDocument/2006/relationships/tags" Target="../tags/tag1314.xml"/><Relationship Id="rId78" Type="http://schemas.openxmlformats.org/officeDocument/2006/relationships/tags" Target="../tags/tag1319.xml"/><Relationship Id="rId94" Type="http://schemas.openxmlformats.org/officeDocument/2006/relationships/tags" Target="../tags/tag1335.xml"/><Relationship Id="rId99" Type="http://schemas.openxmlformats.org/officeDocument/2006/relationships/tags" Target="../tags/tag1340.xml"/><Relationship Id="rId101" Type="http://schemas.openxmlformats.org/officeDocument/2006/relationships/tags" Target="../tags/tag1342.xml"/><Relationship Id="rId122" Type="http://schemas.openxmlformats.org/officeDocument/2006/relationships/tags" Target="../tags/tag1363.xml"/><Relationship Id="rId143" Type="http://schemas.openxmlformats.org/officeDocument/2006/relationships/tags" Target="../tags/tag1384.xml"/><Relationship Id="rId148" Type="http://schemas.openxmlformats.org/officeDocument/2006/relationships/tags" Target="../tags/tag1389.xml"/><Relationship Id="rId164" Type="http://schemas.openxmlformats.org/officeDocument/2006/relationships/tags" Target="../tags/tag1405.xml"/><Relationship Id="rId169" Type="http://schemas.openxmlformats.org/officeDocument/2006/relationships/tags" Target="../tags/tag1410.xml"/><Relationship Id="rId185" Type="http://schemas.openxmlformats.org/officeDocument/2006/relationships/tags" Target="../tags/tag1426.xml"/><Relationship Id="rId4" Type="http://schemas.openxmlformats.org/officeDocument/2006/relationships/tags" Target="../tags/tag1245.xml"/><Relationship Id="rId9" Type="http://schemas.openxmlformats.org/officeDocument/2006/relationships/tags" Target="../tags/tag1250.xml"/><Relationship Id="rId180" Type="http://schemas.openxmlformats.org/officeDocument/2006/relationships/tags" Target="../tags/tag1421.xml"/><Relationship Id="rId210" Type="http://schemas.openxmlformats.org/officeDocument/2006/relationships/tags" Target="../tags/tag1451.xml"/><Relationship Id="rId215" Type="http://schemas.openxmlformats.org/officeDocument/2006/relationships/tags" Target="../tags/tag1456.xml"/><Relationship Id="rId236" Type="http://schemas.openxmlformats.org/officeDocument/2006/relationships/tags" Target="../tags/tag1477.xml"/><Relationship Id="rId257" Type="http://schemas.openxmlformats.org/officeDocument/2006/relationships/tags" Target="../tags/tag1498.xml"/><Relationship Id="rId278" Type="http://schemas.openxmlformats.org/officeDocument/2006/relationships/tags" Target="../tags/tag1519.xml"/><Relationship Id="rId26" Type="http://schemas.openxmlformats.org/officeDocument/2006/relationships/tags" Target="../tags/tag1267.xml"/><Relationship Id="rId231" Type="http://schemas.openxmlformats.org/officeDocument/2006/relationships/tags" Target="../tags/tag1472.xml"/><Relationship Id="rId252" Type="http://schemas.openxmlformats.org/officeDocument/2006/relationships/tags" Target="../tags/tag1493.xml"/><Relationship Id="rId273" Type="http://schemas.openxmlformats.org/officeDocument/2006/relationships/tags" Target="../tags/tag1514.xml"/><Relationship Id="rId47" Type="http://schemas.openxmlformats.org/officeDocument/2006/relationships/tags" Target="../tags/tag1288.xml"/><Relationship Id="rId68" Type="http://schemas.openxmlformats.org/officeDocument/2006/relationships/tags" Target="../tags/tag1309.xml"/><Relationship Id="rId89" Type="http://schemas.openxmlformats.org/officeDocument/2006/relationships/tags" Target="../tags/tag1330.xml"/><Relationship Id="rId112" Type="http://schemas.openxmlformats.org/officeDocument/2006/relationships/tags" Target="../tags/tag1353.xml"/><Relationship Id="rId133" Type="http://schemas.openxmlformats.org/officeDocument/2006/relationships/tags" Target="../tags/tag1374.xml"/><Relationship Id="rId154" Type="http://schemas.openxmlformats.org/officeDocument/2006/relationships/tags" Target="../tags/tag1395.xml"/><Relationship Id="rId175" Type="http://schemas.openxmlformats.org/officeDocument/2006/relationships/tags" Target="../tags/tag1416.xml"/><Relationship Id="rId196" Type="http://schemas.openxmlformats.org/officeDocument/2006/relationships/tags" Target="../tags/tag1437.xml"/><Relationship Id="rId200" Type="http://schemas.openxmlformats.org/officeDocument/2006/relationships/tags" Target="../tags/tag1441.xml"/><Relationship Id="rId16" Type="http://schemas.openxmlformats.org/officeDocument/2006/relationships/tags" Target="../tags/tag1257.xml"/><Relationship Id="rId221" Type="http://schemas.openxmlformats.org/officeDocument/2006/relationships/tags" Target="../tags/tag1462.xml"/><Relationship Id="rId242" Type="http://schemas.openxmlformats.org/officeDocument/2006/relationships/tags" Target="../tags/tag1483.xml"/><Relationship Id="rId263" Type="http://schemas.openxmlformats.org/officeDocument/2006/relationships/tags" Target="../tags/tag1504.xml"/><Relationship Id="rId37" Type="http://schemas.openxmlformats.org/officeDocument/2006/relationships/tags" Target="../tags/tag1278.xml"/><Relationship Id="rId58" Type="http://schemas.openxmlformats.org/officeDocument/2006/relationships/tags" Target="../tags/tag1299.xml"/><Relationship Id="rId79" Type="http://schemas.openxmlformats.org/officeDocument/2006/relationships/tags" Target="../tags/tag1320.xml"/><Relationship Id="rId102" Type="http://schemas.openxmlformats.org/officeDocument/2006/relationships/tags" Target="../tags/tag1343.xml"/><Relationship Id="rId123" Type="http://schemas.openxmlformats.org/officeDocument/2006/relationships/tags" Target="../tags/tag1364.xml"/><Relationship Id="rId144" Type="http://schemas.openxmlformats.org/officeDocument/2006/relationships/tags" Target="../tags/tag1385.xml"/><Relationship Id="rId90" Type="http://schemas.openxmlformats.org/officeDocument/2006/relationships/tags" Target="../tags/tag1331.xml"/><Relationship Id="rId165" Type="http://schemas.openxmlformats.org/officeDocument/2006/relationships/tags" Target="../tags/tag1406.xml"/><Relationship Id="rId186" Type="http://schemas.openxmlformats.org/officeDocument/2006/relationships/tags" Target="../tags/tag1427.xml"/><Relationship Id="rId211" Type="http://schemas.openxmlformats.org/officeDocument/2006/relationships/tags" Target="../tags/tag1452.xml"/><Relationship Id="rId232" Type="http://schemas.openxmlformats.org/officeDocument/2006/relationships/tags" Target="../tags/tag1473.xml"/><Relationship Id="rId253" Type="http://schemas.openxmlformats.org/officeDocument/2006/relationships/tags" Target="../tags/tag1494.xml"/><Relationship Id="rId274" Type="http://schemas.openxmlformats.org/officeDocument/2006/relationships/tags" Target="../tags/tag1515.xml"/><Relationship Id="rId27" Type="http://schemas.openxmlformats.org/officeDocument/2006/relationships/tags" Target="../tags/tag1268.xml"/><Relationship Id="rId48" Type="http://schemas.openxmlformats.org/officeDocument/2006/relationships/tags" Target="../tags/tag1289.xml"/><Relationship Id="rId69" Type="http://schemas.openxmlformats.org/officeDocument/2006/relationships/tags" Target="../tags/tag1310.xml"/><Relationship Id="rId113" Type="http://schemas.openxmlformats.org/officeDocument/2006/relationships/tags" Target="../tags/tag1354.xml"/><Relationship Id="rId134" Type="http://schemas.openxmlformats.org/officeDocument/2006/relationships/tags" Target="../tags/tag1375.xml"/><Relationship Id="rId80" Type="http://schemas.openxmlformats.org/officeDocument/2006/relationships/tags" Target="../tags/tag1321.xml"/><Relationship Id="rId155" Type="http://schemas.openxmlformats.org/officeDocument/2006/relationships/tags" Target="../tags/tag1396.xml"/><Relationship Id="rId176" Type="http://schemas.openxmlformats.org/officeDocument/2006/relationships/tags" Target="../tags/tag1417.xml"/><Relationship Id="rId197" Type="http://schemas.openxmlformats.org/officeDocument/2006/relationships/tags" Target="../tags/tag1438.xml"/><Relationship Id="rId201" Type="http://schemas.openxmlformats.org/officeDocument/2006/relationships/tags" Target="../tags/tag1442.xml"/><Relationship Id="rId222" Type="http://schemas.openxmlformats.org/officeDocument/2006/relationships/tags" Target="../tags/tag1463.xml"/><Relationship Id="rId243" Type="http://schemas.openxmlformats.org/officeDocument/2006/relationships/tags" Target="../tags/tag1484.xml"/><Relationship Id="rId264" Type="http://schemas.openxmlformats.org/officeDocument/2006/relationships/tags" Target="../tags/tag1505.xml"/><Relationship Id="rId17" Type="http://schemas.openxmlformats.org/officeDocument/2006/relationships/tags" Target="../tags/tag1258.xml"/><Relationship Id="rId38" Type="http://schemas.openxmlformats.org/officeDocument/2006/relationships/tags" Target="../tags/tag1279.xml"/><Relationship Id="rId59" Type="http://schemas.openxmlformats.org/officeDocument/2006/relationships/tags" Target="../tags/tag1300.xml"/><Relationship Id="rId103" Type="http://schemas.openxmlformats.org/officeDocument/2006/relationships/tags" Target="../tags/tag1344.xml"/><Relationship Id="rId124" Type="http://schemas.openxmlformats.org/officeDocument/2006/relationships/tags" Target="../tags/tag1365.xml"/><Relationship Id="rId70" Type="http://schemas.openxmlformats.org/officeDocument/2006/relationships/tags" Target="../tags/tag1311.xml"/><Relationship Id="rId91" Type="http://schemas.openxmlformats.org/officeDocument/2006/relationships/tags" Target="../tags/tag1332.xml"/><Relationship Id="rId145" Type="http://schemas.openxmlformats.org/officeDocument/2006/relationships/tags" Target="../tags/tag1386.xml"/><Relationship Id="rId166" Type="http://schemas.openxmlformats.org/officeDocument/2006/relationships/tags" Target="../tags/tag1407.xml"/><Relationship Id="rId187" Type="http://schemas.openxmlformats.org/officeDocument/2006/relationships/tags" Target="../tags/tag1428.xml"/><Relationship Id="rId1" Type="http://schemas.openxmlformats.org/officeDocument/2006/relationships/themeOverride" Target="../theme/themeOverride30.xml"/><Relationship Id="rId212" Type="http://schemas.openxmlformats.org/officeDocument/2006/relationships/tags" Target="../tags/tag1453.xml"/><Relationship Id="rId233" Type="http://schemas.openxmlformats.org/officeDocument/2006/relationships/tags" Target="../tags/tag1474.xml"/><Relationship Id="rId254" Type="http://schemas.openxmlformats.org/officeDocument/2006/relationships/tags" Target="../tags/tag1495.xml"/><Relationship Id="rId28" Type="http://schemas.openxmlformats.org/officeDocument/2006/relationships/tags" Target="../tags/tag1269.xml"/><Relationship Id="rId49" Type="http://schemas.openxmlformats.org/officeDocument/2006/relationships/tags" Target="../tags/tag1290.xml"/><Relationship Id="rId114" Type="http://schemas.openxmlformats.org/officeDocument/2006/relationships/tags" Target="../tags/tag1355.xml"/><Relationship Id="rId275" Type="http://schemas.openxmlformats.org/officeDocument/2006/relationships/tags" Target="../tags/tag1516.xml"/><Relationship Id="rId60" Type="http://schemas.openxmlformats.org/officeDocument/2006/relationships/tags" Target="../tags/tag1301.xml"/><Relationship Id="rId81" Type="http://schemas.openxmlformats.org/officeDocument/2006/relationships/tags" Target="../tags/tag1322.xml"/><Relationship Id="rId135" Type="http://schemas.openxmlformats.org/officeDocument/2006/relationships/tags" Target="../tags/tag1376.xml"/><Relationship Id="rId156" Type="http://schemas.openxmlformats.org/officeDocument/2006/relationships/tags" Target="../tags/tag1397.xml"/><Relationship Id="rId177" Type="http://schemas.openxmlformats.org/officeDocument/2006/relationships/tags" Target="../tags/tag1418.xml"/><Relationship Id="rId198" Type="http://schemas.openxmlformats.org/officeDocument/2006/relationships/tags" Target="../tags/tag1439.xml"/></Relationships>
</file>

<file path=ppt/slides/_rels/slide51.xml.rels><?xml version="1.0" encoding="UTF-8" standalone="yes"?>
<Relationships xmlns="http://schemas.openxmlformats.org/package/2006/relationships"><Relationship Id="rId117" Type="http://schemas.openxmlformats.org/officeDocument/2006/relationships/tags" Target="../tags/tag1636.xml"/><Relationship Id="rId21" Type="http://schemas.openxmlformats.org/officeDocument/2006/relationships/tags" Target="../tags/tag1540.xml"/><Relationship Id="rId42" Type="http://schemas.openxmlformats.org/officeDocument/2006/relationships/tags" Target="../tags/tag1561.xml"/><Relationship Id="rId63" Type="http://schemas.openxmlformats.org/officeDocument/2006/relationships/tags" Target="../tags/tag1582.xml"/><Relationship Id="rId84" Type="http://schemas.openxmlformats.org/officeDocument/2006/relationships/tags" Target="../tags/tag1603.xml"/><Relationship Id="rId138" Type="http://schemas.openxmlformats.org/officeDocument/2006/relationships/tags" Target="../tags/tag1657.xml"/><Relationship Id="rId159" Type="http://schemas.openxmlformats.org/officeDocument/2006/relationships/tags" Target="../tags/tag1678.xml"/><Relationship Id="rId170" Type="http://schemas.openxmlformats.org/officeDocument/2006/relationships/tags" Target="../tags/tag1689.xml"/><Relationship Id="rId191" Type="http://schemas.openxmlformats.org/officeDocument/2006/relationships/tags" Target="../tags/tag1710.xml"/><Relationship Id="rId205" Type="http://schemas.openxmlformats.org/officeDocument/2006/relationships/tags" Target="../tags/tag1724.xml"/><Relationship Id="rId226" Type="http://schemas.openxmlformats.org/officeDocument/2006/relationships/tags" Target="../tags/tag1745.xml"/><Relationship Id="rId247" Type="http://schemas.openxmlformats.org/officeDocument/2006/relationships/tags" Target="../tags/tag1766.xml"/><Relationship Id="rId107" Type="http://schemas.openxmlformats.org/officeDocument/2006/relationships/tags" Target="../tags/tag1626.xml"/><Relationship Id="rId268" Type="http://schemas.openxmlformats.org/officeDocument/2006/relationships/tags" Target="../tags/tag1787.xml"/><Relationship Id="rId11" Type="http://schemas.openxmlformats.org/officeDocument/2006/relationships/tags" Target="../tags/tag1530.xml"/><Relationship Id="rId32" Type="http://schemas.openxmlformats.org/officeDocument/2006/relationships/tags" Target="../tags/tag1551.xml"/><Relationship Id="rId53" Type="http://schemas.openxmlformats.org/officeDocument/2006/relationships/tags" Target="../tags/tag1572.xml"/><Relationship Id="rId74" Type="http://schemas.openxmlformats.org/officeDocument/2006/relationships/tags" Target="../tags/tag1593.xml"/><Relationship Id="rId128" Type="http://schemas.openxmlformats.org/officeDocument/2006/relationships/tags" Target="../tags/tag1647.xml"/><Relationship Id="rId149" Type="http://schemas.openxmlformats.org/officeDocument/2006/relationships/tags" Target="../tags/tag1668.xml"/><Relationship Id="rId5" Type="http://schemas.openxmlformats.org/officeDocument/2006/relationships/tags" Target="../tags/tag1524.xml"/><Relationship Id="rId95" Type="http://schemas.openxmlformats.org/officeDocument/2006/relationships/tags" Target="../tags/tag1614.xml"/><Relationship Id="rId160" Type="http://schemas.openxmlformats.org/officeDocument/2006/relationships/tags" Target="../tags/tag1679.xml"/><Relationship Id="rId181" Type="http://schemas.openxmlformats.org/officeDocument/2006/relationships/tags" Target="../tags/tag1700.xml"/><Relationship Id="rId216" Type="http://schemas.openxmlformats.org/officeDocument/2006/relationships/tags" Target="../tags/tag1735.xml"/><Relationship Id="rId237" Type="http://schemas.openxmlformats.org/officeDocument/2006/relationships/tags" Target="../tags/tag1756.xml"/><Relationship Id="rId258" Type="http://schemas.openxmlformats.org/officeDocument/2006/relationships/tags" Target="../tags/tag1777.xml"/><Relationship Id="rId279" Type="http://schemas.openxmlformats.org/officeDocument/2006/relationships/tags" Target="../tags/tag1798.xml"/><Relationship Id="rId22" Type="http://schemas.openxmlformats.org/officeDocument/2006/relationships/tags" Target="../tags/tag1541.xml"/><Relationship Id="rId43" Type="http://schemas.openxmlformats.org/officeDocument/2006/relationships/tags" Target="../tags/tag1562.xml"/><Relationship Id="rId64" Type="http://schemas.openxmlformats.org/officeDocument/2006/relationships/tags" Target="../tags/tag1583.xml"/><Relationship Id="rId118" Type="http://schemas.openxmlformats.org/officeDocument/2006/relationships/tags" Target="../tags/tag1637.xml"/><Relationship Id="rId139" Type="http://schemas.openxmlformats.org/officeDocument/2006/relationships/tags" Target="../tags/tag1658.xml"/><Relationship Id="rId85" Type="http://schemas.openxmlformats.org/officeDocument/2006/relationships/tags" Target="../tags/tag1604.xml"/><Relationship Id="rId150" Type="http://schemas.openxmlformats.org/officeDocument/2006/relationships/tags" Target="../tags/tag1669.xml"/><Relationship Id="rId171" Type="http://schemas.openxmlformats.org/officeDocument/2006/relationships/tags" Target="../tags/tag1690.xml"/><Relationship Id="rId192" Type="http://schemas.openxmlformats.org/officeDocument/2006/relationships/tags" Target="../tags/tag1711.xml"/><Relationship Id="rId206" Type="http://schemas.openxmlformats.org/officeDocument/2006/relationships/tags" Target="../tags/tag1725.xml"/><Relationship Id="rId227" Type="http://schemas.openxmlformats.org/officeDocument/2006/relationships/tags" Target="../tags/tag1746.xml"/><Relationship Id="rId248" Type="http://schemas.openxmlformats.org/officeDocument/2006/relationships/tags" Target="../tags/tag1767.xml"/><Relationship Id="rId269" Type="http://schemas.openxmlformats.org/officeDocument/2006/relationships/tags" Target="../tags/tag1788.xml"/><Relationship Id="rId12" Type="http://schemas.openxmlformats.org/officeDocument/2006/relationships/tags" Target="../tags/tag1531.xml"/><Relationship Id="rId33" Type="http://schemas.openxmlformats.org/officeDocument/2006/relationships/tags" Target="../tags/tag1552.xml"/><Relationship Id="rId108" Type="http://schemas.openxmlformats.org/officeDocument/2006/relationships/tags" Target="../tags/tag1627.xml"/><Relationship Id="rId129" Type="http://schemas.openxmlformats.org/officeDocument/2006/relationships/tags" Target="../tags/tag1648.xml"/><Relationship Id="rId280" Type="http://schemas.openxmlformats.org/officeDocument/2006/relationships/slideLayout" Target="../slideLayouts/slideLayout2.xml"/><Relationship Id="rId54" Type="http://schemas.openxmlformats.org/officeDocument/2006/relationships/tags" Target="../tags/tag1573.xml"/><Relationship Id="rId75" Type="http://schemas.openxmlformats.org/officeDocument/2006/relationships/tags" Target="../tags/tag1594.xml"/><Relationship Id="rId96" Type="http://schemas.openxmlformats.org/officeDocument/2006/relationships/tags" Target="../tags/tag1615.xml"/><Relationship Id="rId140" Type="http://schemas.openxmlformats.org/officeDocument/2006/relationships/tags" Target="../tags/tag1659.xml"/><Relationship Id="rId161" Type="http://schemas.openxmlformats.org/officeDocument/2006/relationships/tags" Target="../tags/tag1680.xml"/><Relationship Id="rId182" Type="http://schemas.openxmlformats.org/officeDocument/2006/relationships/tags" Target="../tags/tag1701.xml"/><Relationship Id="rId217" Type="http://schemas.openxmlformats.org/officeDocument/2006/relationships/tags" Target="../tags/tag1736.xml"/><Relationship Id="rId6" Type="http://schemas.openxmlformats.org/officeDocument/2006/relationships/tags" Target="../tags/tag1525.xml"/><Relationship Id="rId238" Type="http://schemas.openxmlformats.org/officeDocument/2006/relationships/tags" Target="../tags/tag1757.xml"/><Relationship Id="rId259" Type="http://schemas.openxmlformats.org/officeDocument/2006/relationships/tags" Target="../tags/tag1778.xml"/><Relationship Id="rId23" Type="http://schemas.openxmlformats.org/officeDocument/2006/relationships/tags" Target="../tags/tag1542.xml"/><Relationship Id="rId119" Type="http://schemas.openxmlformats.org/officeDocument/2006/relationships/tags" Target="../tags/tag1638.xml"/><Relationship Id="rId270" Type="http://schemas.openxmlformats.org/officeDocument/2006/relationships/tags" Target="../tags/tag1789.xml"/><Relationship Id="rId44" Type="http://schemas.openxmlformats.org/officeDocument/2006/relationships/tags" Target="../tags/tag1563.xml"/><Relationship Id="rId65" Type="http://schemas.openxmlformats.org/officeDocument/2006/relationships/tags" Target="../tags/tag1584.xml"/><Relationship Id="rId86" Type="http://schemas.openxmlformats.org/officeDocument/2006/relationships/tags" Target="../tags/tag1605.xml"/><Relationship Id="rId130" Type="http://schemas.openxmlformats.org/officeDocument/2006/relationships/tags" Target="../tags/tag1649.xml"/><Relationship Id="rId151" Type="http://schemas.openxmlformats.org/officeDocument/2006/relationships/tags" Target="../tags/tag1670.xml"/><Relationship Id="rId172" Type="http://schemas.openxmlformats.org/officeDocument/2006/relationships/tags" Target="../tags/tag1691.xml"/><Relationship Id="rId193" Type="http://schemas.openxmlformats.org/officeDocument/2006/relationships/tags" Target="../tags/tag1712.xml"/><Relationship Id="rId202" Type="http://schemas.openxmlformats.org/officeDocument/2006/relationships/tags" Target="../tags/tag1721.xml"/><Relationship Id="rId207" Type="http://schemas.openxmlformats.org/officeDocument/2006/relationships/tags" Target="../tags/tag1726.xml"/><Relationship Id="rId223" Type="http://schemas.openxmlformats.org/officeDocument/2006/relationships/tags" Target="../tags/tag1742.xml"/><Relationship Id="rId228" Type="http://schemas.openxmlformats.org/officeDocument/2006/relationships/tags" Target="../tags/tag1747.xml"/><Relationship Id="rId244" Type="http://schemas.openxmlformats.org/officeDocument/2006/relationships/tags" Target="../tags/tag1763.xml"/><Relationship Id="rId249" Type="http://schemas.openxmlformats.org/officeDocument/2006/relationships/tags" Target="../tags/tag1768.xml"/><Relationship Id="rId13" Type="http://schemas.openxmlformats.org/officeDocument/2006/relationships/tags" Target="../tags/tag1532.xml"/><Relationship Id="rId18" Type="http://schemas.openxmlformats.org/officeDocument/2006/relationships/tags" Target="../tags/tag1537.xml"/><Relationship Id="rId39" Type="http://schemas.openxmlformats.org/officeDocument/2006/relationships/tags" Target="../tags/tag1558.xml"/><Relationship Id="rId109" Type="http://schemas.openxmlformats.org/officeDocument/2006/relationships/tags" Target="../tags/tag1628.xml"/><Relationship Id="rId260" Type="http://schemas.openxmlformats.org/officeDocument/2006/relationships/tags" Target="../tags/tag1779.xml"/><Relationship Id="rId265" Type="http://schemas.openxmlformats.org/officeDocument/2006/relationships/tags" Target="../tags/tag1784.xml"/><Relationship Id="rId281" Type="http://schemas.openxmlformats.org/officeDocument/2006/relationships/image" Target="../media/image4.png"/><Relationship Id="rId34" Type="http://schemas.openxmlformats.org/officeDocument/2006/relationships/tags" Target="../tags/tag1553.xml"/><Relationship Id="rId50" Type="http://schemas.openxmlformats.org/officeDocument/2006/relationships/tags" Target="../tags/tag1569.xml"/><Relationship Id="rId55" Type="http://schemas.openxmlformats.org/officeDocument/2006/relationships/tags" Target="../tags/tag1574.xml"/><Relationship Id="rId76" Type="http://schemas.openxmlformats.org/officeDocument/2006/relationships/tags" Target="../tags/tag1595.xml"/><Relationship Id="rId97" Type="http://schemas.openxmlformats.org/officeDocument/2006/relationships/tags" Target="../tags/tag1616.xml"/><Relationship Id="rId104" Type="http://schemas.openxmlformats.org/officeDocument/2006/relationships/tags" Target="../tags/tag1623.xml"/><Relationship Id="rId120" Type="http://schemas.openxmlformats.org/officeDocument/2006/relationships/tags" Target="../tags/tag1639.xml"/><Relationship Id="rId125" Type="http://schemas.openxmlformats.org/officeDocument/2006/relationships/tags" Target="../tags/tag1644.xml"/><Relationship Id="rId141" Type="http://schemas.openxmlformats.org/officeDocument/2006/relationships/tags" Target="../tags/tag1660.xml"/><Relationship Id="rId146" Type="http://schemas.openxmlformats.org/officeDocument/2006/relationships/tags" Target="../tags/tag1665.xml"/><Relationship Id="rId167" Type="http://schemas.openxmlformats.org/officeDocument/2006/relationships/tags" Target="../tags/tag1686.xml"/><Relationship Id="rId188" Type="http://schemas.openxmlformats.org/officeDocument/2006/relationships/tags" Target="../tags/tag1707.xml"/><Relationship Id="rId7" Type="http://schemas.openxmlformats.org/officeDocument/2006/relationships/tags" Target="../tags/tag1526.xml"/><Relationship Id="rId71" Type="http://schemas.openxmlformats.org/officeDocument/2006/relationships/tags" Target="../tags/tag1590.xml"/><Relationship Id="rId92" Type="http://schemas.openxmlformats.org/officeDocument/2006/relationships/tags" Target="../tags/tag1611.xml"/><Relationship Id="rId162" Type="http://schemas.openxmlformats.org/officeDocument/2006/relationships/tags" Target="../tags/tag1681.xml"/><Relationship Id="rId183" Type="http://schemas.openxmlformats.org/officeDocument/2006/relationships/tags" Target="../tags/tag1702.xml"/><Relationship Id="rId213" Type="http://schemas.openxmlformats.org/officeDocument/2006/relationships/tags" Target="../tags/tag1732.xml"/><Relationship Id="rId218" Type="http://schemas.openxmlformats.org/officeDocument/2006/relationships/tags" Target="../tags/tag1737.xml"/><Relationship Id="rId234" Type="http://schemas.openxmlformats.org/officeDocument/2006/relationships/tags" Target="../tags/tag1753.xml"/><Relationship Id="rId239" Type="http://schemas.openxmlformats.org/officeDocument/2006/relationships/tags" Target="../tags/tag1758.xml"/><Relationship Id="rId2" Type="http://schemas.openxmlformats.org/officeDocument/2006/relationships/tags" Target="../tags/tag1521.xml"/><Relationship Id="rId29" Type="http://schemas.openxmlformats.org/officeDocument/2006/relationships/tags" Target="../tags/tag1548.xml"/><Relationship Id="rId250" Type="http://schemas.openxmlformats.org/officeDocument/2006/relationships/tags" Target="../tags/tag1769.xml"/><Relationship Id="rId255" Type="http://schemas.openxmlformats.org/officeDocument/2006/relationships/tags" Target="../tags/tag1774.xml"/><Relationship Id="rId271" Type="http://schemas.openxmlformats.org/officeDocument/2006/relationships/tags" Target="../tags/tag1790.xml"/><Relationship Id="rId276" Type="http://schemas.openxmlformats.org/officeDocument/2006/relationships/tags" Target="../tags/tag1795.xml"/><Relationship Id="rId24" Type="http://schemas.openxmlformats.org/officeDocument/2006/relationships/tags" Target="../tags/tag1543.xml"/><Relationship Id="rId40" Type="http://schemas.openxmlformats.org/officeDocument/2006/relationships/tags" Target="../tags/tag1559.xml"/><Relationship Id="rId45" Type="http://schemas.openxmlformats.org/officeDocument/2006/relationships/tags" Target="../tags/tag1564.xml"/><Relationship Id="rId66" Type="http://schemas.openxmlformats.org/officeDocument/2006/relationships/tags" Target="../tags/tag1585.xml"/><Relationship Id="rId87" Type="http://schemas.openxmlformats.org/officeDocument/2006/relationships/tags" Target="../tags/tag1606.xml"/><Relationship Id="rId110" Type="http://schemas.openxmlformats.org/officeDocument/2006/relationships/tags" Target="../tags/tag1629.xml"/><Relationship Id="rId115" Type="http://schemas.openxmlformats.org/officeDocument/2006/relationships/tags" Target="../tags/tag1634.xml"/><Relationship Id="rId131" Type="http://schemas.openxmlformats.org/officeDocument/2006/relationships/tags" Target="../tags/tag1650.xml"/><Relationship Id="rId136" Type="http://schemas.openxmlformats.org/officeDocument/2006/relationships/tags" Target="../tags/tag1655.xml"/><Relationship Id="rId157" Type="http://schemas.openxmlformats.org/officeDocument/2006/relationships/tags" Target="../tags/tag1676.xml"/><Relationship Id="rId178" Type="http://schemas.openxmlformats.org/officeDocument/2006/relationships/tags" Target="../tags/tag1697.xml"/><Relationship Id="rId61" Type="http://schemas.openxmlformats.org/officeDocument/2006/relationships/tags" Target="../tags/tag1580.xml"/><Relationship Id="rId82" Type="http://schemas.openxmlformats.org/officeDocument/2006/relationships/tags" Target="../tags/tag1601.xml"/><Relationship Id="rId152" Type="http://schemas.openxmlformats.org/officeDocument/2006/relationships/tags" Target="../tags/tag1671.xml"/><Relationship Id="rId173" Type="http://schemas.openxmlformats.org/officeDocument/2006/relationships/tags" Target="../tags/tag1692.xml"/><Relationship Id="rId194" Type="http://schemas.openxmlformats.org/officeDocument/2006/relationships/tags" Target="../tags/tag1713.xml"/><Relationship Id="rId199" Type="http://schemas.openxmlformats.org/officeDocument/2006/relationships/tags" Target="../tags/tag1718.xml"/><Relationship Id="rId203" Type="http://schemas.openxmlformats.org/officeDocument/2006/relationships/tags" Target="../tags/tag1722.xml"/><Relationship Id="rId208" Type="http://schemas.openxmlformats.org/officeDocument/2006/relationships/tags" Target="../tags/tag1727.xml"/><Relationship Id="rId229" Type="http://schemas.openxmlformats.org/officeDocument/2006/relationships/tags" Target="../tags/tag1748.xml"/><Relationship Id="rId19" Type="http://schemas.openxmlformats.org/officeDocument/2006/relationships/tags" Target="../tags/tag1538.xml"/><Relationship Id="rId224" Type="http://schemas.openxmlformats.org/officeDocument/2006/relationships/tags" Target="../tags/tag1743.xml"/><Relationship Id="rId240" Type="http://schemas.openxmlformats.org/officeDocument/2006/relationships/tags" Target="../tags/tag1759.xml"/><Relationship Id="rId245" Type="http://schemas.openxmlformats.org/officeDocument/2006/relationships/tags" Target="../tags/tag1764.xml"/><Relationship Id="rId261" Type="http://schemas.openxmlformats.org/officeDocument/2006/relationships/tags" Target="../tags/tag1780.xml"/><Relationship Id="rId266" Type="http://schemas.openxmlformats.org/officeDocument/2006/relationships/tags" Target="../tags/tag1785.xml"/><Relationship Id="rId14" Type="http://schemas.openxmlformats.org/officeDocument/2006/relationships/tags" Target="../tags/tag1533.xml"/><Relationship Id="rId30" Type="http://schemas.openxmlformats.org/officeDocument/2006/relationships/tags" Target="../tags/tag1549.xml"/><Relationship Id="rId35" Type="http://schemas.openxmlformats.org/officeDocument/2006/relationships/tags" Target="../tags/tag1554.xml"/><Relationship Id="rId56" Type="http://schemas.openxmlformats.org/officeDocument/2006/relationships/tags" Target="../tags/tag1575.xml"/><Relationship Id="rId77" Type="http://schemas.openxmlformats.org/officeDocument/2006/relationships/tags" Target="../tags/tag1596.xml"/><Relationship Id="rId100" Type="http://schemas.openxmlformats.org/officeDocument/2006/relationships/tags" Target="../tags/tag1619.xml"/><Relationship Id="rId105" Type="http://schemas.openxmlformats.org/officeDocument/2006/relationships/tags" Target="../tags/tag1624.xml"/><Relationship Id="rId126" Type="http://schemas.openxmlformats.org/officeDocument/2006/relationships/tags" Target="../tags/tag1645.xml"/><Relationship Id="rId147" Type="http://schemas.openxmlformats.org/officeDocument/2006/relationships/tags" Target="../tags/tag1666.xml"/><Relationship Id="rId168" Type="http://schemas.openxmlformats.org/officeDocument/2006/relationships/tags" Target="../tags/tag1687.xml"/><Relationship Id="rId8" Type="http://schemas.openxmlformats.org/officeDocument/2006/relationships/tags" Target="../tags/tag1527.xml"/><Relationship Id="rId51" Type="http://schemas.openxmlformats.org/officeDocument/2006/relationships/tags" Target="../tags/tag1570.xml"/><Relationship Id="rId72" Type="http://schemas.openxmlformats.org/officeDocument/2006/relationships/tags" Target="../tags/tag1591.xml"/><Relationship Id="rId93" Type="http://schemas.openxmlformats.org/officeDocument/2006/relationships/tags" Target="../tags/tag1612.xml"/><Relationship Id="rId98" Type="http://schemas.openxmlformats.org/officeDocument/2006/relationships/tags" Target="../tags/tag1617.xml"/><Relationship Id="rId121" Type="http://schemas.openxmlformats.org/officeDocument/2006/relationships/tags" Target="../tags/tag1640.xml"/><Relationship Id="rId142" Type="http://schemas.openxmlformats.org/officeDocument/2006/relationships/tags" Target="../tags/tag1661.xml"/><Relationship Id="rId163" Type="http://schemas.openxmlformats.org/officeDocument/2006/relationships/tags" Target="../tags/tag1682.xml"/><Relationship Id="rId184" Type="http://schemas.openxmlformats.org/officeDocument/2006/relationships/tags" Target="../tags/tag1703.xml"/><Relationship Id="rId189" Type="http://schemas.openxmlformats.org/officeDocument/2006/relationships/tags" Target="../tags/tag1708.xml"/><Relationship Id="rId219" Type="http://schemas.openxmlformats.org/officeDocument/2006/relationships/tags" Target="../tags/tag1738.xml"/><Relationship Id="rId3" Type="http://schemas.openxmlformats.org/officeDocument/2006/relationships/tags" Target="../tags/tag1522.xml"/><Relationship Id="rId214" Type="http://schemas.openxmlformats.org/officeDocument/2006/relationships/tags" Target="../tags/tag1733.xml"/><Relationship Id="rId230" Type="http://schemas.openxmlformats.org/officeDocument/2006/relationships/tags" Target="../tags/tag1749.xml"/><Relationship Id="rId235" Type="http://schemas.openxmlformats.org/officeDocument/2006/relationships/tags" Target="../tags/tag1754.xml"/><Relationship Id="rId251" Type="http://schemas.openxmlformats.org/officeDocument/2006/relationships/tags" Target="../tags/tag1770.xml"/><Relationship Id="rId256" Type="http://schemas.openxmlformats.org/officeDocument/2006/relationships/tags" Target="../tags/tag1775.xml"/><Relationship Id="rId277" Type="http://schemas.openxmlformats.org/officeDocument/2006/relationships/tags" Target="../tags/tag1796.xml"/><Relationship Id="rId25" Type="http://schemas.openxmlformats.org/officeDocument/2006/relationships/tags" Target="../tags/tag1544.xml"/><Relationship Id="rId46" Type="http://schemas.openxmlformats.org/officeDocument/2006/relationships/tags" Target="../tags/tag1565.xml"/><Relationship Id="rId67" Type="http://schemas.openxmlformats.org/officeDocument/2006/relationships/tags" Target="../tags/tag1586.xml"/><Relationship Id="rId116" Type="http://schemas.openxmlformats.org/officeDocument/2006/relationships/tags" Target="../tags/tag1635.xml"/><Relationship Id="rId137" Type="http://schemas.openxmlformats.org/officeDocument/2006/relationships/tags" Target="../tags/tag1656.xml"/><Relationship Id="rId158" Type="http://schemas.openxmlformats.org/officeDocument/2006/relationships/tags" Target="../tags/tag1677.xml"/><Relationship Id="rId272" Type="http://schemas.openxmlformats.org/officeDocument/2006/relationships/tags" Target="../tags/tag1791.xml"/><Relationship Id="rId20" Type="http://schemas.openxmlformats.org/officeDocument/2006/relationships/tags" Target="../tags/tag1539.xml"/><Relationship Id="rId41" Type="http://schemas.openxmlformats.org/officeDocument/2006/relationships/tags" Target="../tags/tag1560.xml"/><Relationship Id="rId62" Type="http://schemas.openxmlformats.org/officeDocument/2006/relationships/tags" Target="../tags/tag1581.xml"/><Relationship Id="rId83" Type="http://schemas.openxmlformats.org/officeDocument/2006/relationships/tags" Target="../tags/tag1602.xml"/><Relationship Id="rId88" Type="http://schemas.openxmlformats.org/officeDocument/2006/relationships/tags" Target="../tags/tag1607.xml"/><Relationship Id="rId111" Type="http://schemas.openxmlformats.org/officeDocument/2006/relationships/tags" Target="../tags/tag1630.xml"/><Relationship Id="rId132" Type="http://schemas.openxmlformats.org/officeDocument/2006/relationships/tags" Target="../tags/tag1651.xml"/><Relationship Id="rId153" Type="http://schemas.openxmlformats.org/officeDocument/2006/relationships/tags" Target="../tags/tag1672.xml"/><Relationship Id="rId174" Type="http://schemas.openxmlformats.org/officeDocument/2006/relationships/tags" Target="../tags/tag1693.xml"/><Relationship Id="rId179" Type="http://schemas.openxmlformats.org/officeDocument/2006/relationships/tags" Target="../tags/tag1698.xml"/><Relationship Id="rId195" Type="http://schemas.openxmlformats.org/officeDocument/2006/relationships/tags" Target="../tags/tag1714.xml"/><Relationship Id="rId209" Type="http://schemas.openxmlformats.org/officeDocument/2006/relationships/tags" Target="../tags/tag1728.xml"/><Relationship Id="rId190" Type="http://schemas.openxmlformats.org/officeDocument/2006/relationships/tags" Target="../tags/tag1709.xml"/><Relationship Id="rId204" Type="http://schemas.openxmlformats.org/officeDocument/2006/relationships/tags" Target="../tags/tag1723.xml"/><Relationship Id="rId220" Type="http://schemas.openxmlformats.org/officeDocument/2006/relationships/tags" Target="../tags/tag1739.xml"/><Relationship Id="rId225" Type="http://schemas.openxmlformats.org/officeDocument/2006/relationships/tags" Target="../tags/tag1744.xml"/><Relationship Id="rId241" Type="http://schemas.openxmlformats.org/officeDocument/2006/relationships/tags" Target="../tags/tag1760.xml"/><Relationship Id="rId246" Type="http://schemas.openxmlformats.org/officeDocument/2006/relationships/tags" Target="../tags/tag1765.xml"/><Relationship Id="rId267" Type="http://schemas.openxmlformats.org/officeDocument/2006/relationships/tags" Target="../tags/tag1786.xml"/><Relationship Id="rId15" Type="http://schemas.openxmlformats.org/officeDocument/2006/relationships/tags" Target="../tags/tag1534.xml"/><Relationship Id="rId36" Type="http://schemas.openxmlformats.org/officeDocument/2006/relationships/tags" Target="../tags/tag1555.xml"/><Relationship Id="rId57" Type="http://schemas.openxmlformats.org/officeDocument/2006/relationships/tags" Target="../tags/tag1576.xml"/><Relationship Id="rId106" Type="http://schemas.openxmlformats.org/officeDocument/2006/relationships/tags" Target="../tags/tag1625.xml"/><Relationship Id="rId127" Type="http://schemas.openxmlformats.org/officeDocument/2006/relationships/tags" Target="../tags/tag1646.xml"/><Relationship Id="rId262" Type="http://schemas.openxmlformats.org/officeDocument/2006/relationships/tags" Target="../tags/tag1781.xml"/><Relationship Id="rId10" Type="http://schemas.openxmlformats.org/officeDocument/2006/relationships/tags" Target="../tags/tag1529.xml"/><Relationship Id="rId31" Type="http://schemas.openxmlformats.org/officeDocument/2006/relationships/tags" Target="../tags/tag1550.xml"/><Relationship Id="rId52" Type="http://schemas.openxmlformats.org/officeDocument/2006/relationships/tags" Target="../tags/tag1571.xml"/><Relationship Id="rId73" Type="http://schemas.openxmlformats.org/officeDocument/2006/relationships/tags" Target="../tags/tag1592.xml"/><Relationship Id="rId78" Type="http://schemas.openxmlformats.org/officeDocument/2006/relationships/tags" Target="../tags/tag1597.xml"/><Relationship Id="rId94" Type="http://schemas.openxmlformats.org/officeDocument/2006/relationships/tags" Target="../tags/tag1613.xml"/><Relationship Id="rId99" Type="http://schemas.openxmlformats.org/officeDocument/2006/relationships/tags" Target="../tags/tag1618.xml"/><Relationship Id="rId101" Type="http://schemas.openxmlformats.org/officeDocument/2006/relationships/tags" Target="../tags/tag1620.xml"/><Relationship Id="rId122" Type="http://schemas.openxmlformats.org/officeDocument/2006/relationships/tags" Target="../tags/tag1641.xml"/><Relationship Id="rId143" Type="http://schemas.openxmlformats.org/officeDocument/2006/relationships/tags" Target="../tags/tag1662.xml"/><Relationship Id="rId148" Type="http://schemas.openxmlformats.org/officeDocument/2006/relationships/tags" Target="../tags/tag1667.xml"/><Relationship Id="rId164" Type="http://schemas.openxmlformats.org/officeDocument/2006/relationships/tags" Target="../tags/tag1683.xml"/><Relationship Id="rId169" Type="http://schemas.openxmlformats.org/officeDocument/2006/relationships/tags" Target="../tags/tag1688.xml"/><Relationship Id="rId185" Type="http://schemas.openxmlformats.org/officeDocument/2006/relationships/tags" Target="../tags/tag1704.xml"/><Relationship Id="rId4" Type="http://schemas.openxmlformats.org/officeDocument/2006/relationships/tags" Target="../tags/tag1523.xml"/><Relationship Id="rId9" Type="http://schemas.openxmlformats.org/officeDocument/2006/relationships/tags" Target="../tags/tag1528.xml"/><Relationship Id="rId180" Type="http://schemas.openxmlformats.org/officeDocument/2006/relationships/tags" Target="../tags/tag1699.xml"/><Relationship Id="rId210" Type="http://schemas.openxmlformats.org/officeDocument/2006/relationships/tags" Target="../tags/tag1729.xml"/><Relationship Id="rId215" Type="http://schemas.openxmlformats.org/officeDocument/2006/relationships/tags" Target="../tags/tag1734.xml"/><Relationship Id="rId236" Type="http://schemas.openxmlformats.org/officeDocument/2006/relationships/tags" Target="../tags/tag1755.xml"/><Relationship Id="rId257" Type="http://schemas.openxmlformats.org/officeDocument/2006/relationships/tags" Target="../tags/tag1776.xml"/><Relationship Id="rId278" Type="http://schemas.openxmlformats.org/officeDocument/2006/relationships/tags" Target="../tags/tag1797.xml"/><Relationship Id="rId26" Type="http://schemas.openxmlformats.org/officeDocument/2006/relationships/tags" Target="../tags/tag1545.xml"/><Relationship Id="rId231" Type="http://schemas.openxmlformats.org/officeDocument/2006/relationships/tags" Target="../tags/tag1750.xml"/><Relationship Id="rId252" Type="http://schemas.openxmlformats.org/officeDocument/2006/relationships/tags" Target="../tags/tag1771.xml"/><Relationship Id="rId273" Type="http://schemas.openxmlformats.org/officeDocument/2006/relationships/tags" Target="../tags/tag1792.xml"/><Relationship Id="rId47" Type="http://schemas.openxmlformats.org/officeDocument/2006/relationships/tags" Target="../tags/tag1566.xml"/><Relationship Id="rId68" Type="http://schemas.openxmlformats.org/officeDocument/2006/relationships/tags" Target="../tags/tag1587.xml"/><Relationship Id="rId89" Type="http://schemas.openxmlformats.org/officeDocument/2006/relationships/tags" Target="../tags/tag1608.xml"/><Relationship Id="rId112" Type="http://schemas.openxmlformats.org/officeDocument/2006/relationships/tags" Target="../tags/tag1631.xml"/><Relationship Id="rId133" Type="http://schemas.openxmlformats.org/officeDocument/2006/relationships/tags" Target="../tags/tag1652.xml"/><Relationship Id="rId154" Type="http://schemas.openxmlformats.org/officeDocument/2006/relationships/tags" Target="../tags/tag1673.xml"/><Relationship Id="rId175" Type="http://schemas.openxmlformats.org/officeDocument/2006/relationships/tags" Target="../tags/tag1694.xml"/><Relationship Id="rId196" Type="http://schemas.openxmlformats.org/officeDocument/2006/relationships/tags" Target="../tags/tag1715.xml"/><Relationship Id="rId200" Type="http://schemas.openxmlformats.org/officeDocument/2006/relationships/tags" Target="../tags/tag1719.xml"/><Relationship Id="rId16" Type="http://schemas.openxmlformats.org/officeDocument/2006/relationships/tags" Target="../tags/tag1535.xml"/><Relationship Id="rId221" Type="http://schemas.openxmlformats.org/officeDocument/2006/relationships/tags" Target="../tags/tag1740.xml"/><Relationship Id="rId242" Type="http://schemas.openxmlformats.org/officeDocument/2006/relationships/tags" Target="../tags/tag1761.xml"/><Relationship Id="rId263" Type="http://schemas.openxmlformats.org/officeDocument/2006/relationships/tags" Target="../tags/tag1782.xml"/><Relationship Id="rId37" Type="http://schemas.openxmlformats.org/officeDocument/2006/relationships/tags" Target="../tags/tag1556.xml"/><Relationship Id="rId58" Type="http://schemas.openxmlformats.org/officeDocument/2006/relationships/tags" Target="../tags/tag1577.xml"/><Relationship Id="rId79" Type="http://schemas.openxmlformats.org/officeDocument/2006/relationships/tags" Target="../tags/tag1598.xml"/><Relationship Id="rId102" Type="http://schemas.openxmlformats.org/officeDocument/2006/relationships/tags" Target="../tags/tag1621.xml"/><Relationship Id="rId123" Type="http://schemas.openxmlformats.org/officeDocument/2006/relationships/tags" Target="../tags/tag1642.xml"/><Relationship Id="rId144" Type="http://schemas.openxmlformats.org/officeDocument/2006/relationships/tags" Target="../tags/tag1663.xml"/><Relationship Id="rId90" Type="http://schemas.openxmlformats.org/officeDocument/2006/relationships/tags" Target="../tags/tag1609.xml"/><Relationship Id="rId165" Type="http://schemas.openxmlformats.org/officeDocument/2006/relationships/tags" Target="../tags/tag1684.xml"/><Relationship Id="rId186" Type="http://schemas.openxmlformats.org/officeDocument/2006/relationships/tags" Target="../tags/tag1705.xml"/><Relationship Id="rId211" Type="http://schemas.openxmlformats.org/officeDocument/2006/relationships/tags" Target="../tags/tag1730.xml"/><Relationship Id="rId232" Type="http://schemas.openxmlformats.org/officeDocument/2006/relationships/tags" Target="../tags/tag1751.xml"/><Relationship Id="rId253" Type="http://schemas.openxmlformats.org/officeDocument/2006/relationships/tags" Target="../tags/tag1772.xml"/><Relationship Id="rId274" Type="http://schemas.openxmlformats.org/officeDocument/2006/relationships/tags" Target="../tags/tag1793.xml"/><Relationship Id="rId27" Type="http://schemas.openxmlformats.org/officeDocument/2006/relationships/tags" Target="../tags/tag1546.xml"/><Relationship Id="rId48" Type="http://schemas.openxmlformats.org/officeDocument/2006/relationships/tags" Target="../tags/tag1567.xml"/><Relationship Id="rId69" Type="http://schemas.openxmlformats.org/officeDocument/2006/relationships/tags" Target="../tags/tag1588.xml"/><Relationship Id="rId113" Type="http://schemas.openxmlformats.org/officeDocument/2006/relationships/tags" Target="../tags/tag1632.xml"/><Relationship Id="rId134" Type="http://schemas.openxmlformats.org/officeDocument/2006/relationships/tags" Target="../tags/tag1653.xml"/><Relationship Id="rId80" Type="http://schemas.openxmlformats.org/officeDocument/2006/relationships/tags" Target="../tags/tag1599.xml"/><Relationship Id="rId155" Type="http://schemas.openxmlformats.org/officeDocument/2006/relationships/tags" Target="../tags/tag1674.xml"/><Relationship Id="rId176" Type="http://schemas.openxmlformats.org/officeDocument/2006/relationships/tags" Target="../tags/tag1695.xml"/><Relationship Id="rId197" Type="http://schemas.openxmlformats.org/officeDocument/2006/relationships/tags" Target="../tags/tag1716.xml"/><Relationship Id="rId201" Type="http://schemas.openxmlformats.org/officeDocument/2006/relationships/tags" Target="../tags/tag1720.xml"/><Relationship Id="rId222" Type="http://schemas.openxmlformats.org/officeDocument/2006/relationships/tags" Target="../tags/tag1741.xml"/><Relationship Id="rId243" Type="http://schemas.openxmlformats.org/officeDocument/2006/relationships/tags" Target="../tags/tag1762.xml"/><Relationship Id="rId264" Type="http://schemas.openxmlformats.org/officeDocument/2006/relationships/tags" Target="../tags/tag1783.xml"/><Relationship Id="rId17" Type="http://schemas.openxmlformats.org/officeDocument/2006/relationships/tags" Target="../tags/tag1536.xml"/><Relationship Id="rId38" Type="http://schemas.openxmlformats.org/officeDocument/2006/relationships/tags" Target="../tags/tag1557.xml"/><Relationship Id="rId59" Type="http://schemas.openxmlformats.org/officeDocument/2006/relationships/tags" Target="../tags/tag1578.xml"/><Relationship Id="rId103" Type="http://schemas.openxmlformats.org/officeDocument/2006/relationships/tags" Target="../tags/tag1622.xml"/><Relationship Id="rId124" Type="http://schemas.openxmlformats.org/officeDocument/2006/relationships/tags" Target="../tags/tag1643.xml"/><Relationship Id="rId70" Type="http://schemas.openxmlformats.org/officeDocument/2006/relationships/tags" Target="../tags/tag1589.xml"/><Relationship Id="rId91" Type="http://schemas.openxmlformats.org/officeDocument/2006/relationships/tags" Target="../tags/tag1610.xml"/><Relationship Id="rId145" Type="http://schemas.openxmlformats.org/officeDocument/2006/relationships/tags" Target="../tags/tag1664.xml"/><Relationship Id="rId166" Type="http://schemas.openxmlformats.org/officeDocument/2006/relationships/tags" Target="../tags/tag1685.xml"/><Relationship Id="rId187" Type="http://schemas.openxmlformats.org/officeDocument/2006/relationships/tags" Target="../tags/tag1706.xml"/><Relationship Id="rId1" Type="http://schemas.openxmlformats.org/officeDocument/2006/relationships/themeOverride" Target="../theme/themeOverride31.xml"/><Relationship Id="rId212" Type="http://schemas.openxmlformats.org/officeDocument/2006/relationships/tags" Target="../tags/tag1731.xml"/><Relationship Id="rId233" Type="http://schemas.openxmlformats.org/officeDocument/2006/relationships/tags" Target="../tags/tag1752.xml"/><Relationship Id="rId254" Type="http://schemas.openxmlformats.org/officeDocument/2006/relationships/tags" Target="../tags/tag1773.xml"/><Relationship Id="rId28" Type="http://schemas.openxmlformats.org/officeDocument/2006/relationships/tags" Target="../tags/tag1547.xml"/><Relationship Id="rId49" Type="http://schemas.openxmlformats.org/officeDocument/2006/relationships/tags" Target="../tags/tag1568.xml"/><Relationship Id="rId114" Type="http://schemas.openxmlformats.org/officeDocument/2006/relationships/tags" Target="../tags/tag1633.xml"/><Relationship Id="rId275" Type="http://schemas.openxmlformats.org/officeDocument/2006/relationships/tags" Target="../tags/tag1794.xml"/><Relationship Id="rId60" Type="http://schemas.openxmlformats.org/officeDocument/2006/relationships/tags" Target="../tags/tag1579.xml"/><Relationship Id="rId81" Type="http://schemas.openxmlformats.org/officeDocument/2006/relationships/tags" Target="../tags/tag1600.xml"/><Relationship Id="rId135" Type="http://schemas.openxmlformats.org/officeDocument/2006/relationships/tags" Target="../tags/tag1654.xml"/><Relationship Id="rId156" Type="http://schemas.openxmlformats.org/officeDocument/2006/relationships/tags" Target="../tags/tag1675.xml"/><Relationship Id="rId177" Type="http://schemas.openxmlformats.org/officeDocument/2006/relationships/tags" Target="../tags/tag1696.xml"/><Relationship Id="rId198" Type="http://schemas.openxmlformats.org/officeDocument/2006/relationships/tags" Target="../tags/tag1717.xml"/></Relationships>
</file>

<file path=ppt/slides/_rels/slide52.xml.rels><?xml version="1.0" encoding="UTF-8" standalone="yes"?>
<Relationships xmlns="http://schemas.openxmlformats.org/package/2006/relationships"><Relationship Id="rId117" Type="http://schemas.openxmlformats.org/officeDocument/2006/relationships/tags" Target="../tags/tag1914.xml"/><Relationship Id="rId299" Type="http://schemas.openxmlformats.org/officeDocument/2006/relationships/tags" Target="../tags/tag2096.xml"/><Relationship Id="rId303" Type="http://schemas.openxmlformats.org/officeDocument/2006/relationships/tags" Target="../tags/tag2100.xml"/><Relationship Id="rId21" Type="http://schemas.openxmlformats.org/officeDocument/2006/relationships/tags" Target="../tags/tag1818.xml"/><Relationship Id="rId42" Type="http://schemas.openxmlformats.org/officeDocument/2006/relationships/tags" Target="../tags/tag1839.xml"/><Relationship Id="rId63" Type="http://schemas.openxmlformats.org/officeDocument/2006/relationships/tags" Target="../tags/tag1860.xml"/><Relationship Id="rId84" Type="http://schemas.openxmlformats.org/officeDocument/2006/relationships/tags" Target="../tags/tag1881.xml"/><Relationship Id="rId138" Type="http://schemas.openxmlformats.org/officeDocument/2006/relationships/tags" Target="../tags/tag1935.xml"/><Relationship Id="rId159" Type="http://schemas.openxmlformats.org/officeDocument/2006/relationships/tags" Target="../tags/tag1956.xml"/><Relationship Id="rId170" Type="http://schemas.openxmlformats.org/officeDocument/2006/relationships/tags" Target="../tags/tag1967.xml"/><Relationship Id="rId191" Type="http://schemas.openxmlformats.org/officeDocument/2006/relationships/tags" Target="../tags/tag1988.xml"/><Relationship Id="rId205" Type="http://schemas.openxmlformats.org/officeDocument/2006/relationships/tags" Target="../tags/tag2002.xml"/><Relationship Id="rId226" Type="http://schemas.openxmlformats.org/officeDocument/2006/relationships/tags" Target="../tags/tag2023.xml"/><Relationship Id="rId247" Type="http://schemas.openxmlformats.org/officeDocument/2006/relationships/tags" Target="../tags/tag2044.xml"/><Relationship Id="rId107" Type="http://schemas.openxmlformats.org/officeDocument/2006/relationships/tags" Target="../tags/tag1904.xml"/><Relationship Id="rId268" Type="http://schemas.openxmlformats.org/officeDocument/2006/relationships/tags" Target="../tags/tag2065.xml"/><Relationship Id="rId289" Type="http://schemas.openxmlformats.org/officeDocument/2006/relationships/tags" Target="../tags/tag2086.xml"/><Relationship Id="rId11" Type="http://schemas.openxmlformats.org/officeDocument/2006/relationships/tags" Target="../tags/tag1808.xml"/><Relationship Id="rId32" Type="http://schemas.openxmlformats.org/officeDocument/2006/relationships/tags" Target="../tags/tag1829.xml"/><Relationship Id="rId53" Type="http://schemas.openxmlformats.org/officeDocument/2006/relationships/tags" Target="../tags/tag1850.xml"/><Relationship Id="rId74" Type="http://schemas.openxmlformats.org/officeDocument/2006/relationships/tags" Target="../tags/tag1871.xml"/><Relationship Id="rId128" Type="http://schemas.openxmlformats.org/officeDocument/2006/relationships/tags" Target="../tags/tag1925.xml"/><Relationship Id="rId149" Type="http://schemas.openxmlformats.org/officeDocument/2006/relationships/tags" Target="../tags/tag1946.xml"/><Relationship Id="rId314" Type="http://schemas.openxmlformats.org/officeDocument/2006/relationships/tags" Target="../tags/tag2111.xml"/><Relationship Id="rId5" Type="http://schemas.openxmlformats.org/officeDocument/2006/relationships/tags" Target="../tags/tag1802.xml"/><Relationship Id="rId95" Type="http://schemas.openxmlformats.org/officeDocument/2006/relationships/tags" Target="../tags/tag1892.xml"/><Relationship Id="rId160" Type="http://schemas.openxmlformats.org/officeDocument/2006/relationships/tags" Target="../tags/tag1957.xml"/><Relationship Id="rId181" Type="http://schemas.openxmlformats.org/officeDocument/2006/relationships/tags" Target="../tags/tag1978.xml"/><Relationship Id="rId216" Type="http://schemas.openxmlformats.org/officeDocument/2006/relationships/tags" Target="../tags/tag2013.xml"/><Relationship Id="rId237" Type="http://schemas.openxmlformats.org/officeDocument/2006/relationships/tags" Target="../tags/tag2034.xml"/><Relationship Id="rId258" Type="http://schemas.openxmlformats.org/officeDocument/2006/relationships/tags" Target="../tags/tag2055.xml"/><Relationship Id="rId279" Type="http://schemas.openxmlformats.org/officeDocument/2006/relationships/tags" Target="../tags/tag2076.xml"/><Relationship Id="rId22" Type="http://schemas.openxmlformats.org/officeDocument/2006/relationships/tags" Target="../tags/tag1819.xml"/><Relationship Id="rId43" Type="http://schemas.openxmlformats.org/officeDocument/2006/relationships/tags" Target="../tags/tag1840.xml"/><Relationship Id="rId64" Type="http://schemas.openxmlformats.org/officeDocument/2006/relationships/tags" Target="../tags/tag1861.xml"/><Relationship Id="rId118" Type="http://schemas.openxmlformats.org/officeDocument/2006/relationships/tags" Target="../tags/tag1915.xml"/><Relationship Id="rId139" Type="http://schemas.openxmlformats.org/officeDocument/2006/relationships/tags" Target="../tags/tag1936.xml"/><Relationship Id="rId290" Type="http://schemas.openxmlformats.org/officeDocument/2006/relationships/tags" Target="../tags/tag2087.xml"/><Relationship Id="rId304" Type="http://schemas.openxmlformats.org/officeDocument/2006/relationships/tags" Target="../tags/tag2101.xml"/><Relationship Id="rId85" Type="http://schemas.openxmlformats.org/officeDocument/2006/relationships/tags" Target="../tags/tag1882.xml"/><Relationship Id="rId150" Type="http://schemas.openxmlformats.org/officeDocument/2006/relationships/tags" Target="../tags/tag1947.xml"/><Relationship Id="rId171" Type="http://schemas.openxmlformats.org/officeDocument/2006/relationships/tags" Target="../tags/tag1968.xml"/><Relationship Id="rId192" Type="http://schemas.openxmlformats.org/officeDocument/2006/relationships/tags" Target="../tags/tag1989.xml"/><Relationship Id="rId206" Type="http://schemas.openxmlformats.org/officeDocument/2006/relationships/tags" Target="../tags/tag2003.xml"/><Relationship Id="rId227" Type="http://schemas.openxmlformats.org/officeDocument/2006/relationships/tags" Target="../tags/tag2024.xml"/><Relationship Id="rId248" Type="http://schemas.openxmlformats.org/officeDocument/2006/relationships/tags" Target="../tags/tag2045.xml"/><Relationship Id="rId269" Type="http://schemas.openxmlformats.org/officeDocument/2006/relationships/tags" Target="../tags/tag2066.xml"/><Relationship Id="rId12" Type="http://schemas.openxmlformats.org/officeDocument/2006/relationships/tags" Target="../tags/tag1809.xml"/><Relationship Id="rId33" Type="http://schemas.openxmlformats.org/officeDocument/2006/relationships/tags" Target="../tags/tag1830.xml"/><Relationship Id="rId108" Type="http://schemas.openxmlformats.org/officeDocument/2006/relationships/tags" Target="../tags/tag1905.xml"/><Relationship Id="rId129" Type="http://schemas.openxmlformats.org/officeDocument/2006/relationships/tags" Target="../tags/tag1926.xml"/><Relationship Id="rId280" Type="http://schemas.openxmlformats.org/officeDocument/2006/relationships/tags" Target="../tags/tag2077.xml"/><Relationship Id="rId315" Type="http://schemas.openxmlformats.org/officeDocument/2006/relationships/tags" Target="../tags/tag2112.xml"/><Relationship Id="rId54" Type="http://schemas.openxmlformats.org/officeDocument/2006/relationships/tags" Target="../tags/tag1851.xml"/><Relationship Id="rId75" Type="http://schemas.openxmlformats.org/officeDocument/2006/relationships/tags" Target="../tags/tag1872.xml"/><Relationship Id="rId96" Type="http://schemas.openxmlformats.org/officeDocument/2006/relationships/tags" Target="../tags/tag1893.xml"/><Relationship Id="rId140" Type="http://schemas.openxmlformats.org/officeDocument/2006/relationships/tags" Target="../tags/tag1937.xml"/><Relationship Id="rId161" Type="http://schemas.openxmlformats.org/officeDocument/2006/relationships/tags" Target="../tags/tag1958.xml"/><Relationship Id="rId182" Type="http://schemas.openxmlformats.org/officeDocument/2006/relationships/tags" Target="../tags/tag1979.xml"/><Relationship Id="rId217" Type="http://schemas.openxmlformats.org/officeDocument/2006/relationships/tags" Target="../tags/tag2014.xml"/><Relationship Id="rId6" Type="http://schemas.openxmlformats.org/officeDocument/2006/relationships/tags" Target="../tags/tag1803.xml"/><Relationship Id="rId238" Type="http://schemas.openxmlformats.org/officeDocument/2006/relationships/tags" Target="../tags/tag2035.xml"/><Relationship Id="rId259" Type="http://schemas.openxmlformats.org/officeDocument/2006/relationships/tags" Target="../tags/tag2056.xml"/><Relationship Id="rId23" Type="http://schemas.openxmlformats.org/officeDocument/2006/relationships/tags" Target="../tags/tag1820.xml"/><Relationship Id="rId119" Type="http://schemas.openxmlformats.org/officeDocument/2006/relationships/tags" Target="../tags/tag1916.xml"/><Relationship Id="rId270" Type="http://schemas.openxmlformats.org/officeDocument/2006/relationships/tags" Target="../tags/tag2067.xml"/><Relationship Id="rId291" Type="http://schemas.openxmlformats.org/officeDocument/2006/relationships/tags" Target="../tags/tag2088.xml"/><Relationship Id="rId305" Type="http://schemas.openxmlformats.org/officeDocument/2006/relationships/tags" Target="../tags/tag2102.xml"/><Relationship Id="rId44" Type="http://schemas.openxmlformats.org/officeDocument/2006/relationships/tags" Target="../tags/tag1841.xml"/><Relationship Id="rId65" Type="http://schemas.openxmlformats.org/officeDocument/2006/relationships/tags" Target="../tags/tag1862.xml"/><Relationship Id="rId86" Type="http://schemas.openxmlformats.org/officeDocument/2006/relationships/tags" Target="../tags/tag1883.xml"/><Relationship Id="rId130" Type="http://schemas.openxmlformats.org/officeDocument/2006/relationships/tags" Target="../tags/tag1927.xml"/><Relationship Id="rId151" Type="http://schemas.openxmlformats.org/officeDocument/2006/relationships/tags" Target="../tags/tag1948.xml"/><Relationship Id="rId172" Type="http://schemas.openxmlformats.org/officeDocument/2006/relationships/tags" Target="../tags/tag1969.xml"/><Relationship Id="rId193" Type="http://schemas.openxmlformats.org/officeDocument/2006/relationships/tags" Target="../tags/tag1990.xml"/><Relationship Id="rId207" Type="http://schemas.openxmlformats.org/officeDocument/2006/relationships/tags" Target="../tags/tag2004.xml"/><Relationship Id="rId228" Type="http://schemas.openxmlformats.org/officeDocument/2006/relationships/tags" Target="../tags/tag2025.xml"/><Relationship Id="rId249" Type="http://schemas.openxmlformats.org/officeDocument/2006/relationships/tags" Target="../tags/tag2046.xml"/><Relationship Id="rId13" Type="http://schemas.openxmlformats.org/officeDocument/2006/relationships/tags" Target="../tags/tag1810.xml"/><Relationship Id="rId109" Type="http://schemas.openxmlformats.org/officeDocument/2006/relationships/tags" Target="../tags/tag1906.xml"/><Relationship Id="rId260" Type="http://schemas.openxmlformats.org/officeDocument/2006/relationships/tags" Target="../tags/tag2057.xml"/><Relationship Id="rId281" Type="http://schemas.openxmlformats.org/officeDocument/2006/relationships/tags" Target="../tags/tag2078.xml"/><Relationship Id="rId316" Type="http://schemas.openxmlformats.org/officeDocument/2006/relationships/tags" Target="../tags/tag2113.xml"/><Relationship Id="rId34" Type="http://schemas.openxmlformats.org/officeDocument/2006/relationships/tags" Target="../tags/tag1831.xml"/><Relationship Id="rId55" Type="http://schemas.openxmlformats.org/officeDocument/2006/relationships/tags" Target="../tags/tag1852.xml"/><Relationship Id="rId76" Type="http://schemas.openxmlformats.org/officeDocument/2006/relationships/tags" Target="../tags/tag1873.xml"/><Relationship Id="rId97" Type="http://schemas.openxmlformats.org/officeDocument/2006/relationships/tags" Target="../tags/tag1894.xml"/><Relationship Id="rId120" Type="http://schemas.openxmlformats.org/officeDocument/2006/relationships/tags" Target="../tags/tag1917.xml"/><Relationship Id="rId141" Type="http://schemas.openxmlformats.org/officeDocument/2006/relationships/tags" Target="../tags/tag1938.xml"/><Relationship Id="rId7" Type="http://schemas.openxmlformats.org/officeDocument/2006/relationships/tags" Target="../tags/tag1804.xml"/><Relationship Id="rId162" Type="http://schemas.openxmlformats.org/officeDocument/2006/relationships/tags" Target="../tags/tag1959.xml"/><Relationship Id="rId183" Type="http://schemas.openxmlformats.org/officeDocument/2006/relationships/tags" Target="../tags/tag1980.xml"/><Relationship Id="rId218" Type="http://schemas.openxmlformats.org/officeDocument/2006/relationships/tags" Target="../tags/tag2015.xml"/><Relationship Id="rId239" Type="http://schemas.openxmlformats.org/officeDocument/2006/relationships/tags" Target="../tags/tag2036.xml"/><Relationship Id="rId250" Type="http://schemas.openxmlformats.org/officeDocument/2006/relationships/tags" Target="../tags/tag2047.xml"/><Relationship Id="rId271" Type="http://schemas.openxmlformats.org/officeDocument/2006/relationships/tags" Target="../tags/tag2068.xml"/><Relationship Id="rId292" Type="http://schemas.openxmlformats.org/officeDocument/2006/relationships/tags" Target="../tags/tag2089.xml"/><Relationship Id="rId306" Type="http://schemas.openxmlformats.org/officeDocument/2006/relationships/tags" Target="../tags/tag2103.xml"/><Relationship Id="rId24" Type="http://schemas.openxmlformats.org/officeDocument/2006/relationships/tags" Target="../tags/tag1821.xml"/><Relationship Id="rId45" Type="http://schemas.openxmlformats.org/officeDocument/2006/relationships/tags" Target="../tags/tag1842.xml"/><Relationship Id="rId66" Type="http://schemas.openxmlformats.org/officeDocument/2006/relationships/tags" Target="../tags/tag1863.xml"/><Relationship Id="rId87" Type="http://schemas.openxmlformats.org/officeDocument/2006/relationships/tags" Target="../tags/tag1884.xml"/><Relationship Id="rId110" Type="http://schemas.openxmlformats.org/officeDocument/2006/relationships/tags" Target="../tags/tag1907.xml"/><Relationship Id="rId131" Type="http://schemas.openxmlformats.org/officeDocument/2006/relationships/tags" Target="../tags/tag1928.xml"/><Relationship Id="rId152" Type="http://schemas.openxmlformats.org/officeDocument/2006/relationships/tags" Target="../tags/tag1949.xml"/><Relationship Id="rId173" Type="http://schemas.openxmlformats.org/officeDocument/2006/relationships/tags" Target="../tags/tag1970.xml"/><Relationship Id="rId194" Type="http://schemas.openxmlformats.org/officeDocument/2006/relationships/tags" Target="../tags/tag1991.xml"/><Relationship Id="rId208" Type="http://schemas.openxmlformats.org/officeDocument/2006/relationships/tags" Target="../tags/tag2005.xml"/><Relationship Id="rId229" Type="http://schemas.openxmlformats.org/officeDocument/2006/relationships/tags" Target="../tags/tag2026.xml"/><Relationship Id="rId19" Type="http://schemas.openxmlformats.org/officeDocument/2006/relationships/tags" Target="../tags/tag1816.xml"/><Relationship Id="rId224" Type="http://schemas.openxmlformats.org/officeDocument/2006/relationships/tags" Target="../tags/tag2021.xml"/><Relationship Id="rId240" Type="http://schemas.openxmlformats.org/officeDocument/2006/relationships/tags" Target="../tags/tag2037.xml"/><Relationship Id="rId245" Type="http://schemas.openxmlformats.org/officeDocument/2006/relationships/tags" Target="../tags/tag2042.xml"/><Relationship Id="rId261" Type="http://schemas.openxmlformats.org/officeDocument/2006/relationships/tags" Target="../tags/tag2058.xml"/><Relationship Id="rId266" Type="http://schemas.openxmlformats.org/officeDocument/2006/relationships/tags" Target="../tags/tag2063.xml"/><Relationship Id="rId287" Type="http://schemas.openxmlformats.org/officeDocument/2006/relationships/tags" Target="../tags/tag2084.xml"/><Relationship Id="rId14" Type="http://schemas.openxmlformats.org/officeDocument/2006/relationships/tags" Target="../tags/tag1811.xml"/><Relationship Id="rId30" Type="http://schemas.openxmlformats.org/officeDocument/2006/relationships/tags" Target="../tags/tag1827.xml"/><Relationship Id="rId35" Type="http://schemas.openxmlformats.org/officeDocument/2006/relationships/tags" Target="../tags/tag1832.xml"/><Relationship Id="rId56" Type="http://schemas.openxmlformats.org/officeDocument/2006/relationships/tags" Target="../tags/tag1853.xml"/><Relationship Id="rId77" Type="http://schemas.openxmlformats.org/officeDocument/2006/relationships/tags" Target="../tags/tag1874.xml"/><Relationship Id="rId100" Type="http://schemas.openxmlformats.org/officeDocument/2006/relationships/tags" Target="../tags/tag1897.xml"/><Relationship Id="rId105" Type="http://schemas.openxmlformats.org/officeDocument/2006/relationships/tags" Target="../tags/tag1902.xml"/><Relationship Id="rId126" Type="http://schemas.openxmlformats.org/officeDocument/2006/relationships/tags" Target="../tags/tag1923.xml"/><Relationship Id="rId147" Type="http://schemas.openxmlformats.org/officeDocument/2006/relationships/tags" Target="../tags/tag1944.xml"/><Relationship Id="rId168" Type="http://schemas.openxmlformats.org/officeDocument/2006/relationships/tags" Target="../tags/tag1965.xml"/><Relationship Id="rId282" Type="http://schemas.openxmlformats.org/officeDocument/2006/relationships/tags" Target="../tags/tag2079.xml"/><Relationship Id="rId312" Type="http://schemas.openxmlformats.org/officeDocument/2006/relationships/tags" Target="../tags/tag2109.xml"/><Relationship Id="rId317" Type="http://schemas.openxmlformats.org/officeDocument/2006/relationships/tags" Target="../tags/tag2114.xml"/><Relationship Id="rId8" Type="http://schemas.openxmlformats.org/officeDocument/2006/relationships/tags" Target="../tags/tag1805.xml"/><Relationship Id="rId51" Type="http://schemas.openxmlformats.org/officeDocument/2006/relationships/tags" Target="../tags/tag1848.xml"/><Relationship Id="rId72" Type="http://schemas.openxmlformats.org/officeDocument/2006/relationships/tags" Target="../tags/tag1869.xml"/><Relationship Id="rId93" Type="http://schemas.openxmlformats.org/officeDocument/2006/relationships/tags" Target="../tags/tag1890.xml"/><Relationship Id="rId98" Type="http://schemas.openxmlformats.org/officeDocument/2006/relationships/tags" Target="../tags/tag1895.xml"/><Relationship Id="rId121" Type="http://schemas.openxmlformats.org/officeDocument/2006/relationships/tags" Target="../tags/tag1918.xml"/><Relationship Id="rId142" Type="http://schemas.openxmlformats.org/officeDocument/2006/relationships/tags" Target="../tags/tag1939.xml"/><Relationship Id="rId163" Type="http://schemas.openxmlformats.org/officeDocument/2006/relationships/tags" Target="../tags/tag1960.xml"/><Relationship Id="rId184" Type="http://schemas.openxmlformats.org/officeDocument/2006/relationships/tags" Target="../tags/tag1981.xml"/><Relationship Id="rId189" Type="http://schemas.openxmlformats.org/officeDocument/2006/relationships/tags" Target="../tags/tag1986.xml"/><Relationship Id="rId219" Type="http://schemas.openxmlformats.org/officeDocument/2006/relationships/tags" Target="../tags/tag2016.xml"/><Relationship Id="rId3" Type="http://schemas.openxmlformats.org/officeDocument/2006/relationships/tags" Target="../tags/tag1800.xml"/><Relationship Id="rId214" Type="http://schemas.openxmlformats.org/officeDocument/2006/relationships/tags" Target="../tags/tag2011.xml"/><Relationship Id="rId230" Type="http://schemas.openxmlformats.org/officeDocument/2006/relationships/tags" Target="../tags/tag2027.xml"/><Relationship Id="rId235" Type="http://schemas.openxmlformats.org/officeDocument/2006/relationships/tags" Target="../tags/tag2032.xml"/><Relationship Id="rId251" Type="http://schemas.openxmlformats.org/officeDocument/2006/relationships/tags" Target="../tags/tag2048.xml"/><Relationship Id="rId256" Type="http://schemas.openxmlformats.org/officeDocument/2006/relationships/tags" Target="../tags/tag2053.xml"/><Relationship Id="rId277" Type="http://schemas.openxmlformats.org/officeDocument/2006/relationships/tags" Target="../tags/tag2074.xml"/><Relationship Id="rId298" Type="http://schemas.openxmlformats.org/officeDocument/2006/relationships/tags" Target="../tags/tag2095.xml"/><Relationship Id="rId25" Type="http://schemas.openxmlformats.org/officeDocument/2006/relationships/tags" Target="../tags/tag1822.xml"/><Relationship Id="rId46" Type="http://schemas.openxmlformats.org/officeDocument/2006/relationships/tags" Target="../tags/tag1843.xml"/><Relationship Id="rId67" Type="http://schemas.openxmlformats.org/officeDocument/2006/relationships/tags" Target="../tags/tag1864.xml"/><Relationship Id="rId116" Type="http://schemas.openxmlformats.org/officeDocument/2006/relationships/tags" Target="../tags/tag1913.xml"/><Relationship Id="rId137" Type="http://schemas.openxmlformats.org/officeDocument/2006/relationships/tags" Target="../tags/tag1934.xml"/><Relationship Id="rId158" Type="http://schemas.openxmlformats.org/officeDocument/2006/relationships/tags" Target="../tags/tag1955.xml"/><Relationship Id="rId272" Type="http://schemas.openxmlformats.org/officeDocument/2006/relationships/tags" Target="../tags/tag2069.xml"/><Relationship Id="rId293" Type="http://schemas.openxmlformats.org/officeDocument/2006/relationships/tags" Target="../tags/tag2090.xml"/><Relationship Id="rId302" Type="http://schemas.openxmlformats.org/officeDocument/2006/relationships/tags" Target="../tags/tag2099.xml"/><Relationship Id="rId307" Type="http://schemas.openxmlformats.org/officeDocument/2006/relationships/tags" Target="../tags/tag2104.xml"/><Relationship Id="rId20" Type="http://schemas.openxmlformats.org/officeDocument/2006/relationships/tags" Target="../tags/tag1817.xml"/><Relationship Id="rId41" Type="http://schemas.openxmlformats.org/officeDocument/2006/relationships/tags" Target="../tags/tag1838.xml"/><Relationship Id="rId62" Type="http://schemas.openxmlformats.org/officeDocument/2006/relationships/tags" Target="../tags/tag1859.xml"/><Relationship Id="rId83" Type="http://schemas.openxmlformats.org/officeDocument/2006/relationships/tags" Target="../tags/tag1880.xml"/><Relationship Id="rId88" Type="http://schemas.openxmlformats.org/officeDocument/2006/relationships/tags" Target="../tags/tag1885.xml"/><Relationship Id="rId111" Type="http://schemas.openxmlformats.org/officeDocument/2006/relationships/tags" Target="../tags/tag1908.xml"/><Relationship Id="rId132" Type="http://schemas.openxmlformats.org/officeDocument/2006/relationships/tags" Target="../tags/tag1929.xml"/><Relationship Id="rId153" Type="http://schemas.openxmlformats.org/officeDocument/2006/relationships/tags" Target="../tags/tag1950.xml"/><Relationship Id="rId174" Type="http://schemas.openxmlformats.org/officeDocument/2006/relationships/tags" Target="../tags/tag1971.xml"/><Relationship Id="rId179" Type="http://schemas.openxmlformats.org/officeDocument/2006/relationships/tags" Target="../tags/tag1976.xml"/><Relationship Id="rId195" Type="http://schemas.openxmlformats.org/officeDocument/2006/relationships/tags" Target="../tags/tag1992.xml"/><Relationship Id="rId209" Type="http://schemas.openxmlformats.org/officeDocument/2006/relationships/tags" Target="../tags/tag2006.xml"/><Relationship Id="rId190" Type="http://schemas.openxmlformats.org/officeDocument/2006/relationships/tags" Target="../tags/tag1987.xml"/><Relationship Id="rId204" Type="http://schemas.openxmlformats.org/officeDocument/2006/relationships/tags" Target="../tags/tag2001.xml"/><Relationship Id="rId220" Type="http://schemas.openxmlformats.org/officeDocument/2006/relationships/tags" Target="../tags/tag2017.xml"/><Relationship Id="rId225" Type="http://schemas.openxmlformats.org/officeDocument/2006/relationships/tags" Target="../tags/tag2022.xml"/><Relationship Id="rId241" Type="http://schemas.openxmlformats.org/officeDocument/2006/relationships/tags" Target="../tags/tag2038.xml"/><Relationship Id="rId246" Type="http://schemas.openxmlformats.org/officeDocument/2006/relationships/tags" Target="../tags/tag2043.xml"/><Relationship Id="rId267" Type="http://schemas.openxmlformats.org/officeDocument/2006/relationships/tags" Target="../tags/tag2064.xml"/><Relationship Id="rId288" Type="http://schemas.openxmlformats.org/officeDocument/2006/relationships/tags" Target="../tags/tag2085.xml"/><Relationship Id="rId15" Type="http://schemas.openxmlformats.org/officeDocument/2006/relationships/tags" Target="../tags/tag1812.xml"/><Relationship Id="rId36" Type="http://schemas.openxmlformats.org/officeDocument/2006/relationships/tags" Target="../tags/tag1833.xml"/><Relationship Id="rId57" Type="http://schemas.openxmlformats.org/officeDocument/2006/relationships/tags" Target="../tags/tag1854.xml"/><Relationship Id="rId106" Type="http://schemas.openxmlformats.org/officeDocument/2006/relationships/tags" Target="../tags/tag1903.xml"/><Relationship Id="rId127" Type="http://schemas.openxmlformats.org/officeDocument/2006/relationships/tags" Target="../tags/tag1924.xml"/><Relationship Id="rId262" Type="http://schemas.openxmlformats.org/officeDocument/2006/relationships/tags" Target="../tags/tag2059.xml"/><Relationship Id="rId283" Type="http://schemas.openxmlformats.org/officeDocument/2006/relationships/tags" Target="../tags/tag2080.xml"/><Relationship Id="rId313" Type="http://schemas.openxmlformats.org/officeDocument/2006/relationships/tags" Target="../tags/tag2110.xml"/><Relationship Id="rId318" Type="http://schemas.openxmlformats.org/officeDocument/2006/relationships/tags" Target="../tags/tag2115.xml"/><Relationship Id="rId10" Type="http://schemas.openxmlformats.org/officeDocument/2006/relationships/tags" Target="../tags/tag1807.xml"/><Relationship Id="rId31" Type="http://schemas.openxmlformats.org/officeDocument/2006/relationships/tags" Target="../tags/tag1828.xml"/><Relationship Id="rId52" Type="http://schemas.openxmlformats.org/officeDocument/2006/relationships/tags" Target="../tags/tag1849.xml"/><Relationship Id="rId73" Type="http://schemas.openxmlformats.org/officeDocument/2006/relationships/tags" Target="../tags/tag1870.xml"/><Relationship Id="rId78" Type="http://schemas.openxmlformats.org/officeDocument/2006/relationships/tags" Target="../tags/tag1875.xml"/><Relationship Id="rId94" Type="http://schemas.openxmlformats.org/officeDocument/2006/relationships/tags" Target="../tags/tag1891.xml"/><Relationship Id="rId99" Type="http://schemas.openxmlformats.org/officeDocument/2006/relationships/tags" Target="../tags/tag1896.xml"/><Relationship Id="rId101" Type="http://schemas.openxmlformats.org/officeDocument/2006/relationships/tags" Target="../tags/tag1898.xml"/><Relationship Id="rId122" Type="http://schemas.openxmlformats.org/officeDocument/2006/relationships/tags" Target="../tags/tag1919.xml"/><Relationship Id="rId143" Type="http://schemas.openxmlformats.org/officeDocument/2006/relationships/tags" Target="../tags/tag1940.xml"/><Relationship Id="rId148" Type="http://schemas.openxmlformats.org/officeDocument/2006/relationships/tags" Target="../tags/tag1945.xml"/><Relationship Id="rId164" Type="http://schemas.openxmlformats.org/officeDocument/2006/relationships/tags" Target="../tags/tag1961.xml"/><Relationship Id="rId169" Type="http://schemas.openxmlformats.org/officeDocument/2006/relationships/tags" Target="../tags/tag1966.xml"/><Relationship Id="rId185" Type="http://schemas.openxmlformats.org/officeDocument/2006/relationships/tags" Target="../tags/tag1982.xml"/><Relationship Id="rId4" Type="http://schemas.openxmlformats.org/officeDocument/2006/relationships/tags" Target="../tags/tag1801.xml"/><Relationship Id="rId9" Type="http://schemas.openxmlformats.org/officeDocument/2006/relationships/tags" Target="../tags/tag1806.xml"/><Relationship Id="rId180" Type="http://schemas.openxmlformats.org/officeDocument/2006/relationships/tags" Target="../tags/tag1977.xml"/><Relationship Id="rId210" Type="http://schemas.openxmlformats.org/officeDocument/2006/relationships/tags" Target="../tags/tag2007.xml"/><Relationship Id="rId215" Type="http://schemas.openxmlformats.org/officeDocument/2006/relationships/tags" Target="../tags/tag2012.xml"/><Relationship Id="rId236" Type="http://schemas.openxmlformats.org/officeDocument/2006/relationships/tags" Target="../tags/tag2033.xml"/><Relationship Id="rId257" Type="http://schemas.openxmlformats.org/officeDocument/2006/relationships/tags" Target="../tags/tag2054.xml"/><Relationship Id="rId278" Type="http://schemas.openxmlformats.org/officeDocument/2006/relationships/tags" Target="../tags/tag2075.xml"/><Relationship Id="rId26" Type="http://schemas.openxmlformats.org/officeDocument/2006/relationships/tags" Target="../tags/tag1823.xml"/><Relationship Id="rId231" Type="http://schemas.openxmlformats.org/officeDocument/2006/relationships/tags" Target="../tags/tag2028.xml"/><Relationship Id="rId252" Type="http://schemas.openxmlformats.org/officeDocument/2006/relationships/tags" Target="../tags/tag2049.xml"/><Relationship Id="rId273" Type="http://schemas.openxmlformats.org/officeDocument/2006/relationships/tags" Target="../tags/tag2070.xml"/><Relationship Id="rId294" Type="http://schemas.openxmlformats.org/officeDocument/2006/relationships/tags" Target="../tags/tag2091.xml"/><Relationship Id="rId308" Type="http://schemas.openxmlformats.org/officeDocument/2006/relationships/tags" Target="../tags/tag2105.xml"/><Relationship Id="rId47" Type="http://schemas.openxmlformats.org/officeDocument/2006/relationships/tags" Target="../tags/tag1844.xml"/><Relationship Id="rId68" Type="http://schemas.openxmlformats.org/officeDocument/2006/relationships/tags" Target="../tags/tag1865.xml"/><Relationship Id="rId89" Type="http://schemas.openxmlformats.org/officeDocument/2006/relationships/tags" Target="../tags/tag1886.xml"/><Relationship Id="rId112" Type="http://schemas.openxmlformats.org/officeDocument/2006/relationships/tags" Target="../tags/tag1909.xml"/><Relationship Id="rId133" Type="http://schemas.openxmlformats.org/officeDocument/2006/relationships/tags" Target="../tags/tag1930.xml"/><Relationship Id="rId154" Type="http://schemas.openxmlformats.org/officeDocument/2006/relationships/tags" Target="../tags/tag1951.xml"/><Relationship Id="rId175" Type="http://schemas.openxmlformats.org/officeDocument/2006/relationships/tags" Target="../tags/tag1972.xml"/><Relationship Id="rId196" Type="http://schemas.openxmlformats.org/officeDocument/2006/relationships/tags" Target="../tags/tag1993.xml"/><Relationship Id="rId200" Type="http://schemas.openxmlformats.org/officeDocument/2006/relationships/tags" Target="../tags/tag1997.xml"/><Relationship Id="rId16" Type="http://schemas.openxmlformats.org/officeDocument/2006/relationships/tags" Target="../tags/tag1813.xml"/><Relationship Id="rId221" Type="http://schemas.openxmlformats.org/officeDocument/2006/relationships/tags" Target="../tags/tag2018.xml"/><Relationship Id="rId242" Type="http://schemas.openxmlformats.org/officeDocument/2006/relationships/tags" Target="../tags/tag2039.xml"/><Relationship Id="rId263" Type="http://schemas.openxmlformats.org/officeDocument/2006/relationships/tags" Target="../tags/tag2060.xml"/><Relationship Id="rId284" Type="http://schemas.openxmlformats.org/officeDocument/2006/relationships/tags" Target="../tags/tag2081.xml"/><Relationship Id="rId319" Type="http://schemas.openxmlformats.org/officeDocument/2006/relationships/slideLayout" Target="../slideLayouts/slideLayout2.xml"/><Relationship Id="rId37" Type="http://schemas.openxmlformats.org/officeDocument/2006/relationships/tags" Target="../tags/tag1834.xml"/><Relationship Id="rId58" Type="http://schemas.openxmlformats.org/officeDocument/2006/relationships/tags" Target="../tags/tag1855.xml"/><Relationship Id="rId79" Type="http://schemas.openxmlformats.org/officeDocument/2006/relationships/tags" Target="../tags/tag1876.xml"/><Relationship Id="rId102" Type="http://schemas.openxmlformats.org/officeDocument/2006/relationships/tags" Target="../tags/tag1899.xml"/><Relationship Id="rId123" Type="http://schemas.openxmlformats.org/officeDocument/2006/relationships/tags" Target="../tags/tag1920.xml"/><Relationship Id="rId144" Type="http://schemas.openxmlformats.org/officeDocument/2006/relationships/tags" Target="../tags/tag1941.xml"/><Relationship Id="rId90" Type="http://schemas.openxmlformats.org/officeDocument/2006/relationships/tags" Target="../tags/tag1887.xml"/><Relationship Id="rId165" Type="http://schemas.openxmlformats.org/officeDocument/2006/relationships/tags" Target="../tags/tag1962.xml"/><Relationship Id="rId186" Type="http://schemas.openxmlformats.org/officeDocument/2006/relationships/tags" Target="../tags/tag1983.xml"/><Relationship Id="rId211" Type="http://schemas.openxmlformats.org/officeDocument/2006/relationships/tags" Target="../tags/tag2008.xml"/><Relationship Id="rId232" Type="http://schemas.openxmlformats.org/officeDocument/2006/relationships/tags" Target="../tags/tag2029.xml"/><Relationship Id="rId253" Type="http://schemas.openxmlformats.org/officeDocument/2006/relationships/tags" Target="../tags/tag2050.xml"/><Relationship Id="rId274" Type="http://schemas.openxmlformats.org/officeDocument/2006/relationships/tags" Target="../tags/tag2071.xml"/><Relationship Id="rId295" Type="http://schemas.openxmlformats.org/officeDocument/2006/relationships/tags" Target="../tags/tag2092.xml"/><Relationship Id="rId309" Type="http://schemas.openxmlformats.org/officeDocument/2006/relationships/tags" Target="../tags/tag2106.xml"/><Relationship Id="rId27" Type="http://schemas.openxmlformats.org/officeDocument/2006/relationships/tags" Target="../tags/tag1824.xml"/><Relationship Id="rId48" Type="http://schemas.openxmlformats.org/officeDocument/2006/relationships/tags" Target="../tags/tag1845.xml"/><Relationship Id="rId69" Type="http://schemas.openxmlformats.org/officeDocument/2006/relationships/tags" Target="../tags/tag1866.xml"/><Relationship Id="rId113" Type="http://schemas.openxmlformats.org/officeDocument/2006/relationships/tags" Target="../tags/tag1910.xml"/><Relationship Id="rId134" Type="http://schemas.openxmlformats.org/officeDocument/2006/relationships/tags" Target="../tags/tag1931.xml"/><Relationship Id="rId320" Type="http://schemas.openxmlformats.org/officeDocument/2006/relationships/notesSlide" Target="../notesSlides/notesSlide2.xml"/><Relationship Id="rId80" Type="http://schemas.openxmlformats.org/officeDocument/2006/relationships/tags" Target="../tags/tag1877.xml"/><Relationship Id="rId155" Type="http://schemas.openxmlformats.org/officeDocument/2006/relationships/tags" Target="../tags/tag1952.xml"/><Relationship Id="rId176" Type="http://schemas.openxmlformats.org/officeDocument/2006/relationships/tags" Target="../tags/tag1973.xml"/><Relationship Id="rId197" Type="http://schemas.openxmlformats.org/officeDocument/2006/relationships/tags" Target="../tags/tag1994.xml"/><Relationship Id="rId201" Type="http://schemas.openxmlformats.org/officeDocument/2006/relationships/tags" Target="../tags/tag1998.xml"/><Relationship Id="rId222" Type="http://schemas.openxmlformats.org/officeDocument/2006/relationships/tags" Target="../tags/tag2019.xml"/><Relationship Id="rId243" Type="http://schemas.openxmlformats.org/officeDocument/2006/relationships/tags" Target="../tags/tag2040.xml"/><Relationship Id="rId264" Type="http://schemas.openxmlformats.org/officeDocument/2006/relationships/tags" Target="../tags/tag2061.xml"/><Relationship Id="rId285" Type="http://schemas.openxmlformats.org/officeDocument/2006/relationships/tags" Target="../tags/tag2082.xml"/><Relationship Id="rId17" Type="http://schemas.openxmlformats.org/officeDocument/2006/relationships/tags" Target="../tags/tag1814.xml"/><Relationship Id="rId38" Type="http://schemas.openxmlformats.org/officeDocument/2006/relationships/tags" Target="../tags/tag1835.xml"/><Relationship Id="rId59" Type="http://schemas.openxmlformats.org/officeDocument/2006/relationships/tags" Target="../tags/tag1856.xml"/><Relationship Id="rId103" Type="http://schemas.openxmlformats.org/officeDocument/2006/relationships/tags" Target="../tags/tag1900.xml"/><Relationship Id="rId124" Type="http://schemas.openxmlformats.org/officeDocument/2006/relationships/tags" Target="../tags/tag1921.xml"/><Relationship Id="rId310" Type="http://schemas.openxmlformats.org/officeDocument/2006/relationships/tags" Target="../tags/tag2107.xml"/><Relationship Id="rId70" Type="http://schemas.openxmlformats.org/officeDocument/2006/relationships/tags" Target="../tags/tag1867.xml"/><Relationship Id="rId91" Type="http://schemas.openxmlformats.org/officeDocument/2006/relationships/tags" Target="../tags/tag1888.xml"/><Relationship Id="rId145" Type="http://schemas.openxmlformats.org/officeDocument/2006/relationships/tags" Target="../tags/tag1942.xml"/><Relationship Id="rId166" Type="http://schemas.openxmlformats.org/officeDocument/2006/relationships/tags" Target="../tags/tag1963.xml"/><Relationship Id="rId187" Type="http://schemas.openxmlformats.org/officeDocument/2006/relationships/tags" Target="../tags/tag1984.xml"/><Relationship Id="rId1" Type="http://schemas.openxmlformats.org/officeDocument/2006/relationships/themeOverride" Target="../theme/themeOverride32.xml"/><Relationship Id="rId212" Type="http://schemas.openxmlformats.org/officeDocument/2006/relationships/tags" Target="../tags/tag2009.xml"/><Relationship Id="rId233" Type="http://schemas.openxmlformats.org/officeDocument/2006/relationships/tags" Target="../tags/tag2030.xml"/><Relationship Id="rId254" Type="http://schemas.openxmlformats.org/officeDocument/2006/relationships/tags" Target="../tags/tag2051.xml"/><Relationship Id="rId28" Type="http://schemas.openxmlformats.org/officeDocument/2006/relationships/tags" Target="../tags/tag1825.xml"/><Relationship Id="rId49" Type="http://schemas.openxmlformats.org/officeDocument/2006/relationships/tags" Target="../tags/tag1846.xml"/><Relationship Id="rId114" Type="http://schemas.openxmlformats.org/officeDocument/2006/relationships/tags" Target="../tags/tag1911.xml"/><Relationship Id="rId275" Type="http://schemas.openxmlformats.org/officeDocument/2006/relationships/tags" Target="../tags/tag2072.xml"/><Relationship Id="rId296" Type="http://schemas.openxmlformats.org/officeDocument/2006/relationships/tags" Target="../tags/tag2093.xml"/><Relationship Id="rId300" Type="http://schemas.openxmlformats.org/officeDocument/2006/relationships/tags" Target="../tags/tag2097.xml"/><Relationship Id="rId60" Type="http://schemas.openxmlformats.org/officeDocument/2006/relationships/tags" Target="../tags/tag1857.xml"/><Relationship Id="rId81" Type="http://schemas.openxmlformats.org/officeDocument/2006/relationships/tags" Target="../tags/tag1878.xml"/><Relationship Id="rId135" Type="http://schemas.openxmlformats.org/officeDocument/2006/relationships/tags" Target="../tags/tag1932.xml"/><Relationship Id="rId156" Type="http://schemas.openxmlformats.org/officeDocument/2006/relationships/tags" Target="../tags/tag1953.xml"/><Relationship Id="rId177" Type="http://schemas.openxmlformats.org/officeDocument/2006/relationships/tags" Target="../tags/tag1974.xml"/><Relationship Id="rId198" Type="http://schemas.openxmlformats.org/officeDocument/2006/relationships/tags" Target="../tags/tag1995.xml"/><Relationship Id="rId321" Type="http://schemas.openxmlformats.org/officeDocument/2006/relationships/image" Target="../media/image4.png"/><Relationship Id="rId202" Type="http://schemas.openxmlformats.org/officeDocument/2006/relationships/tags" Target="../tags/tag1999.xml"/><Relationship Id="rId223" Type="http://schemas.openxmlformats.org/officeDocument/2006/relationships/tags" Target="../tags/tag2020.xml"/><Relationship Id="rId244" Type="http://schemas.openxmlformats.org/officeDocument/2006/relationships/tags" Target="../tags/tag2041.xml"/><Relationship Id="rId18" Type="http://schemas.openxmlformats.org/officeDocument/2006/relationships/tags" Target="../tags/tag1815.xml"/><Relationship Id="rId39" Type="http://schemas.openxmlformats.org/officeDocument/2006/relationships/tags" Target="../tags/tag1836.xml"/><Relationship Id="rId265" Type="http://schemas.openxmlformats.org/officeDocument/2006/relationships/tags" Target="../tags/tag2062.xml"/><Relationship Id="rId286" Type="http://schemas.openxmlformats.org/officeDocument/2006/relationships/tags" Target="../tags/tag2083.xml"/><Relationship Id="rId50" Type="http://schemas.openxmlformats.org/officeDocument/2006/relationships/tags" Target="../tags/tag1847.xml"/><Relationship Id="rId104" Type="http://schemas.openxmlformats.org/officeDocument/2006/relationships/tags" Target="../tags/tag1901.xml"/><Relationship Id="rId125" Type="http://schemas.openxmlformats.org/officeDocument/2006/relationships/tags" Target="../tags/tag1922.xml"/><Relationship Id="rId146" Type="http://schemas.openxmlformats.org/officeDocument/2006/relationships/tags" Target="../tags/tag1943.xml"/><Relationship Id="rId167" Type="http://schemas.openxmlformats.org/officeDocument/2006/relationships/tags" Target="../tags/tag1964.xml"/><Relationship Id="rId188" Type="http://schemas.openxmlformats.org/officeDocument/2006/relationships/tags" Target="../tags/tag1985.xml"/><Relationship Id="rId311" Type="http://schemas.openxmlformats.org/officeDocument/2006/relationships/tags" Target="../tags/tag2108.xml"/><Relationship Id="rId71" Type="http://schemas.openxmlformats.org/officeDocument/2006/relationships/tags" Target="../tags/tag1868.xml"/><Relationship Id="rId92" Type="http://schemas.openxmlformats.org/officeDocument/2006/relationships/tags" Target="../tags/tag1889.xml"/><Relationship Id="rId213" Type="http://schemas.openxmlformats.org/officeDocument/2006/relationships/tags" Target="../tags/tag2010.xml"/><Relationship Id="rId234" Type="http://schemas.openxmlformats.org/officeDocument/2006/relationships/tags" Target="../tags/tag2031.xml"/><Relationship Id="rId2" Type="http://schemas.openxmlformats.org/officeDocument/2006/relationships/tags" Target="../tags/tag1799.xml"/><Relationship Id="rId29" Type="http://schemas.openxmlformats.org/officeDocument/2006/relationships/tags" Target="../tags/tag1826.xml"/><Relationship Id="rId255" Type="http://schemas.openxmlformats.org/officeDocument/2006/relationships/tags" Target="../tags/tag2052.xml"/><Relationship Id="rId276" Type="http://schemas.openxmlformats.org/officeDocument/2006/relationships/tags" Target="../tags/tag2073.xml"/><Relationship Id="rId297" Type="http://schemas.openxmlformats.org/officeDocument/2006/relationships/tags" Target="../tags/tag2094.xml"/><Relationship Id="rId40" Type="http://schemas.openxmlformats.org/officeDocument/2006/relationships/tags" Target="../tags/tag1837.xml"/><Relationship Id="rId115" Type="http://schemas.openxmlformats.org/officeDocument/2006/relationships/tags" Target="../tags/tag1912.xml"/><Relationship Id="rId136" Type="http://schemas.openxmlformats.org/officeDocument/2006/relationships/tags" Target="../tags/tag1933.xml"/><Relationship Id="rId157" Type="http://schemas.openxmlformats.org/officeDocument/2006/relationships/tags" Target="../tags/tag1954.xml"/><Relationship Id="rId178" Type="http://schemas.openxmlformats.org/officeDocument/2006/relationships/tags" Target="../tags/tag1975.xml"/><Relationship Id="rId301" Type="http://schemas.openxmlformats.org/officeDocument/2006/relationships/tags" Target="../tags/tag2098.xml"/><Relationship Id="rId61" Type="http://schemas.openxmlformats.org/officeDocument/2006/relationships/tags" Target="../tags/tag1858.xml"/><Relationship Id="rId82" Type="http://schemas.openxmlformats.org/officeDocument/2006/relationships/tags" Target="../tags/tag1879.xml"/><Relationship Id="rId199" Type="http://schemas.openxmlformats.org/officeDocument/2006/relationships/tags" Target="../tags/tag1996.xml"/><Relationship Id="rId203" Type="http://schemas.openxmlformats.org/officeDocument/2006/relationships/tags" Target="../tags/tag2000.xml"/></Relationships>
</file>

<file path=ppt/slides/_rels/slide53.xml.rels><?xml version="1.0" encoding="UTF-8" standalone="yes"?>
<Relationships xmlns="http://schemas.openxmlformats.org/package/2006/relationships"><Relationship Id="rId117" Type="http://schemas.openxmlformats.org/officeDocument/2006/relationships/tags" Target="../tags/tag2231.xml"/><Relationship Id="rId299" Type="http://schemas.openxmlformats.org/officeDocument/2006/relationships/tags" Target="../tags/tag2413.xml"/><Relationship Id="rId303" Type="http://schemas.openxmlformats.org/officeDocument/2006/relationships/tags" Target="../tags/tag2417.xml"/><Relationship Id="rId21" Type="http://schemas.openxmlformats.org/officeDocument/2006/relationships/tags" Target="../tags/tag2135.xml"/><Relationship Id="rId42" Type="http://schemas.openxmlformats.org/officeDocument/2006/relationships/tags" Target="../tags/tag2156.xml"/><Relationship Id="rId63" Type="http://schemas.openxmlformats.org/officeDocument/2006/relationships/tags" Target="../tags/tag2177.xml"/><Relationship Id="rId84" Type="http://schemas.openxmlformats.org/officeDocument/2006/relationships/tags" Target="../tags/tag2198.xml"/><Relationship Id="rId138" Type="http://schemas.openxmlformats.org/officeDocument/2006/relationships/tags" Target="../tags/tag2252.xml"/><Relationship Id="rId159" Type="http://schemas.openxmlformats.org/officeDocument/2006/relationships/tags" Target="../tags/tag2273.xml"/><Relationship Id="rId324" Type="http://schemas.openxmlformats.org/officeDocument/2006/relationships/tags" Target="../tags/tag2438.xml"/><Relationship Id="rId345" Type="http://schemas.openxmlformats.org/officeDocument/2006/relationships/tags" Target="../tags/tag2459.xml"/><Relationship Id="rId366" Type="http://schemas.openxmlformats.org/officeDocument/2006/relationships/tags" Target="../tags/tag2480.xml"/><Relationship Id="rId170" Type="http://schemas.openxmlformats.org/officeDocument/2006/relationships/tags" Target="../tags/tag2284.xml"/><Relationship Id="rId191" Type="http://schemas.openxmlformats.org/officeDocument/2006/relationships/tags" Target="../tags/tag2305.xml"/><Relationship Id="rId205" Type="http://schemas.openxmlformats.org/officeDocument/2006/relationships/tags" Target="../tags/tag2319.xml"/><Relationship Id="rId226" Type="http://schemas.openxmlformats.org/officeDocument/2006/relationships/tags" Target="../tags/tag2340.xml"/><Relationship Id="rId247" Type="http://schemas.openxmlformats.org/officeDocument/2006/relationships/tags" Target="../tags/tag2361.xml"/><Relationship Id="rId107" Type="http://schemas.openxmlformats.org/officeDocument/2006/relationships/tags" Target="../tags/tag2221.xml"/><Relationship Id="rId268" Type="http://schemas.openxmlformats.org/officeDocument/2006/relationships/tags" Target="../tags/tag2382.xml"/><Relationship Id="rId289" Type="http://schemas.openxmlformats.org/officeDocument/2006/relationships/tags" Target="../tags/tag2403.xml"/><Relationship Id="rId11" Type="http://schemas.openxmlformats.org/officeDocument/2006/relationships/tags" Target="../tags/tag2125.xml"/><Relationship Id="rId32" Type="http://schemas.openxmlformats.org/officeDocument/2006/relationships/tags" Target="../tags/tag2146.xml"/><Relationship Id="rId53" Type="http://schemas.openxmlformats.org/officeDocument/2006/relationships/tags" Target="../tags/tag2167.xml"/><Relationship Id="rId74" Type="http://schemas.openxmlformats.org/officeDocument/2006/relationships/tags" Target="../tags/tag2188.xml"/><Relationship Id="rId128" Type="http://schemas.openxmlformats.org/officeDocument/2006/relationships/tags" Target="../tags/tag2242.xml"/><Relationship Id="rId149" Type="http://schemas.openxmlformats.org/officeDocument/2006/relationships/tags" Target="../tags/tag2263.xml"/><Relationship Id="rId314" Type="http://schemas.openxmlformats.org/officeDocument/2006/relationships/tags" Target="../tags/tag2428.xml"/><Relationship Id="rId335" Type="http://schemas.openxmlformats.org/officeDocument/2006/relationships/tags" Target="../tags/tag2449.xml"/><Relationship Id="rId356" Type="http://schemas.openxmlformats.org/officeDocument/2006/relationships/tags" Target="../tags/tag2470.xml"/><Relationship Id="rId5" Type="http://schemas.openxmlformats.org/officeDocument/2006/relationships/tags" Target="../tags/tag2119.xml"/><Relationship Id="rId95" Type="http://schemas.openxmlformats.org/officeDocument/2006/relationships/tags" Target="../tags/tag2209.xml"/><Relationship Id="rId160" Type="http://schemas.openxmlformats.org/officeDocument/2006/relationships/tags" Target="../tags/tag2274.xml"/><Relationship Id="rId181" Type="http://schemas.openxmlformats.org/officeDocument/2006/relationships/tags" Target="../tags/tag2295.xml"/><Relationship Id="rId216" Type="http://schemas.openxmlformats.org/officeDocument/2006/relationships/tags" Target="../tags/tag2330.xml"/><Relationship Id="rId237" Type="http://schemas.openxmlformats.org/officeDocument/2006/relationships/tags" Target="../tags/tag2351.xml"/><Relationship Id="rId258" Type="http://schemas.openxmlformats.org/officeDocument/2006/relationships/tags" Target="../tags/tag2372.xml"/><Relationship Id="rId279" Type="http://schemas.openxmlformats.org/officeDocument/2006/relationships/tags" Target="../tags/tag2393.xml"/><Relationship Id="rId22" Type="http://schemas.openxmlformats.org/officeDocument/2006/relationships/tags" Target="../tags/tag2136.xml"/><Relationship Id="rId43" Type="http://schemas.openxmlformats.org/officeDocument/2006/relationships/tags" Target="../tags/tag2157.xml"/><Relationship Id="rId64" Type="http://schemas.openxmlformats.org/officeDocument/2006/relationships/tags" Target="../tags/tag2178.xml"/><Relationship Id="rId118" Type="http://schemas.openxmlformats.org/officeDocument/2006/relationships/tags" Target="../tags/tag2232.xml"/><Relationship Id="rId139" Type="http://schemas.openxmlformats.org/officeDocument/2006/relationships/tags" Target="../tags/tag2253.xml"/><Relationship Id="rId290" Type="http://schemas.openxmlformats.org/officeDocument/2006/relationships/tags" Target="../tags/tag2404.xml"/><Relationship Id="rId304" Type="http://schemas.openxmlformats.org/officeDocument/2006/relationships/tags" Target="../tags/tag2418.xml"/><Relationship Id="rId325" Type="http://schemas.openxmlformats.org/officeDocument/2006/relationships/tags" Target="../tags/tag2439.xml"/><Relationship Id="rId346" Type="http://schemas.openxmlformats.org/officeDocument/2006/relationships/tags" Target="../tags/tag2460.xml"/><Relationship Id="rId367" Type="http://schemas.openxmlformats.org/officeDocument/2006/relationships/tags" Target="../tags/tag2481.xml"/><Relationship Id="rId85" Type="http://schemas.openxmlformats.org/officeDocument/2006/relationships/tags" Target="../tags/tag2199.xml"/><Relationship Id="rId150" Type="http://schemas.openxmlformats.org/officeDocument/2006/relationships/tags" Target="../tags/tag2264.xml"/><Relationship Id="rId171" Type="http://schemas.openxmlformats.org/officeDocument/2006/relationships/tags" Target="../tags/tag2285.xml"/><Relationship Id="rId192" Type="http://schemas.openxmlformats.org/officeDocument/2006/relationships/tags" Target="../tags/tag2306.xml"/><Relationship Id="rId206" Type="http://schemas.openxmlformats.org/officeDocument/2006/relationships/tags" Target="../tags/tag2320.xml"/><Relationship Id="rId227" Type="http://schemas.openxmlformats.org/officeDocument/2006/relationships/tags" Target="../tags/tag2341.xml"/><Relationship Id="rId248" Type="http://schemas.openxmlformats.org/officeDocument/2006/relationships/tags" Target="../tags/tag2362.xml"/><Relationship Id="rId269" Type="http://schemas.openxmlformats.org/officeDocument/2006/relationships/tags" Target="../tags/tag2383.xml"/><Relationship Id="rId12" Type="http://schemas.openxmlformats.org/officeDocument/2006/relationships/tags" Target="../tags/tag2126.xml"/><Relationship Id="rId33" Type="http://schemas.openxmlformats.org/officeDocument/2006/relationships/tags" Target="../tags/tag2147.xml"/><Relationship Id="rId108" Type="http://schemas.openxmlformats.org/officeDocument/2006/relationships/tags" Target="../tags/tag2222.xml"/><Relationship Id="rId129" Type="http://schemas.openxmlformats.org/officeDocument/2006/relationships/tags" Target="../tags/tag2243.xml"/><Relationship Id="rId280" Type="http://schemas.openxmlformats.org/officeDocument/2006/relationships/tags" Target="../tags/tag2394.xml"/><Relationship Id="rId315" Type="http://schemas.openxmlformats.org/officeDocument/2006/relationships/tags" Target="../tags/tag2429.xml"/><Relationship Id="rId336" Type="http://schemas.openxmlformats.org/officeDocument/2006/relationships/tags" Target="../tags/tag2450.xml"/><Relationship Id="rId357" Type="http://schemas.openxmlformats.org/officeDocument/2006/relationships/tags" Target="../tags/tag2471.xml"/><Relationship Id="rId54" Type="http://schemas.openxmlformats.org/officeDocument/2006/relationships/tags" Target="../tags/tag2168.xml"/><Relationship Id="rId75" Type="http://schemas.openxmlformats.org/officeDocument/2006/relationships/tags" Target="../tags/tag2189.xml"/><Relationship Id="rId96" Type="http://schemas.openxmlformats.org/officeDocument/2006/relationships/tags" Target="../tags/tag2210.xml"/><Relationship Id="rId140" Type="http://schemas.openxmlformats.org/officeDocument/2006/relationships/tags" Target="../tags/tag2254.xml"/><Relationship Id="rId161" Type="http://schemas.openxmlformats.org/officeDocument/2006/relationships/tags" Target="../tags/tag2275.xml"/><Relationship Id="rId182" Type="http://schemas.openxmlformats.org/officeDocument/2006/relationships/tags" Target="../tags/tag2296.xml"/><Relationship Id="rId217" Type="http://schemas.openxmlformats.org/officeDocument/2006/relationships/tags" Target="../tags/tag2331.xml"/><Relationship Id="rId6" Type="http://schemas.openxmlformats.org/officeDocument/2006/relationships/tags" Target="../tags/tag2120.xml"/><Relationship Id="rId238" Type="http://schemas.openxmlformats.org/officeDocument/2006/relationships/tags" Target="../tags/tag2352.xml"/><Relationship Id="rId259" Type="http://schemas.openxmlformats.org/officeDocument/2006/relationships/tags" Target="../tags/tag2373.xml"/><Relationship Id="rId23" Type="http://schemas.openxmlformats.org/officeDocument/2006/relationships/tags" Target="../tags/tag2137.xml"/><Relationship Id="rId119" Type="http://schemas.openxmlformats.org/officeDocument/2006/relationships/tags" Target="../tags/tag2233.xml"/><Relationship Id="rId270" Type="http://schemas.openxmlformats.org/officeDocument/2006/relationships/tags" Target="../tags/tag2384.xml"/><Relationship Id="rId291" Type="http://schemas.openxmlformats.org/officeDocument/2006/relationships/tags" Target="../tags/tag2405.xml"/><Relationship Id="rId305" Type="http://schemas.openxmlformats.org/officeDocument/2006/relationships/tags" Target="../tags/tag2419.xml"/><Relationship Id="rId326" Type="http://schemas.openxmlformats.org/officeDocument/2006/relationships/tags" Target="../tags/tag2440.xml"/><Relationship Id="rId347" Type="http://schemas.openxmlformats.org/officeDocument/2006/relationships/tags" Target="../tags/tag2461.xml"/><Relationship Id="rId44" Type="http://schemas.openxmlformats.org/officeDocument/2006/relationships/tags" Target="../tags/tag2158.xml"/><Relationship Id="rId65" Type="http://schemas.openxmlformats.org/officeDocument/2006/relationships/tags" Target="../tags/tag2179.xml"/><Relationship Id="rId86" Type="http://schemas.openxmlformats.org/officeDocument/2006/relationships/tags" Target="../tags/tag2200.xml"/><Relationship Id="rId130" Type="http://schemas.openxmlformats.org/officeDocument/2006/relationships/tags" Target="../tags/tag2244.xml"/><Relationship Id="rId151" Type="http://schemas.openxmlformats.org/officeDocument/2006/relationships/tags" Target="../tags/tag2265.xml"/><Relationship Id="rId368" Type="http://schemas.openxmlformats.org/officeDocument/2006/relationships/tags" Target="../tags/tag2482.xml"/><Relationship Id="rId172" Type="http://schemas.openxmlformats.org/officeDocument/2006/relationships/tags" Target="../tags/tag2286.xml"/><Relationship Id="rId193" Type="http://schemas.openxmlformats.org/officeDocument/2006/relationships/tags" Target="../tags/tag2307.xml"/><Relationship Id="rId207" Type="http://schemas.openxmlformats.org/officeDocument/2006/relationships/tags" Target="../tags/tag2321.xml"/><Relationship Id="rId228" Type="http://schemas.openxmlformats.org/officeDocument/2006/relationships/tags" Target="../tags/tag2342.xml"/><Relationship Id="rId249" Type="http://schemas.openxmlformats.org/officeDocument/2006/relationships/tags" Target="../tags/tag2363.xml"/><Relationship Id="rId13" Type="http://schemas.openxmlformats.org/officeDocument/2006/relationships/tags" Target="../tags/tag2127.xml"/><Relationship Id="rId109" Type="http://schemas.openxmlformats.org/officeDocument/2006/relationships/tags" Target="../tags/tag2223.xml"/><Relationship Id="rId260" Type="http://schemas.openxmlformats.org/officeDocument/2006/relationships/tags" Target="../tags/tag2374.xml"/><Relationship Id="rId281" Type="http://schemas.openxmlformats.org/officeDocument/2006/relationships/tags" Target="../tags/tag2395.xml"/><Relationship Id="rId316" Type="http://schemas.openxmlformats.org/officeDocument/2006/relationships/tags" Target="../tags/tag2430.xml"/><Relationship Id="rId337" Type="http://schemas.openxmlformats.org/officeDocument/2006/relationships/tags" Target="../tags/tag2451.xml"/><Relationship Id="rId34" Type="http://schemas.openxmlformats.org/officeDocument/2006/relationships/tags" Target="../tags/tag2148.xml"/><Relationship Id="rId55" Type="http://schemas.openxmlformats.org/officeDocument/2006/relationships/tags" Target="../tags/tag2169.xml"/><Relationship Id="rId76" Type="http://schemas.openxmlformats.org/officeDocument/2006/relationships/tags" Target="../tags/tag2190.xml"/><Relationship Id="rId97" Type="http://schemas.openxmlformats.org/officeDocument/2006/relationships/tags" Target="../tags/tag2211.xml"/><Relationship Id="rId120" Type="http://schemas.openxmlformats.org/officeDocument/2006/relationships/tags" Target="../tags/tag2234.xml"/><Relationship Id="rId141" Type="http://schemas.openxmlformats.org/officeDocument/2006/relationships/tags" Target="../tags/tag2255.xml"/><Relationship Id="rId358" Type="http://schemas.openxmlformats.org/officeDocument/2006/relationships/tags" Target="../tags/tag2472.xml"/><Relationship Id="rId7" Type="http://schemas.openxmlformats.org/officeDocument/2006/relationships/tags" Target="../tags/tag2121.xml"/><Relationship Id="rId162" Type="http://schemas.openxmlformats.org/officeDocument/2006/relationships/tags" Target="../tags/tag2276.xml"/><Relationship Id="rId183" Type="http://schemas.openxmlformats.org/officeDocument/2006/relationships/tags" Target="../tags/tag2297.xml"/><Relationship Id="rId218" Type="http://schemas.openxmlformats.org/officeDocument/2006/relationships/tags" Target="../tags/tag2332.xml"/><Relationship Id="rId239" Type="http://schemas.openxmlformats.org/officeDocument/2006/relationships/tags" Target="../tags/tag2353.xml"/><Relationship Id="rId250" Type="http://schemas.openxmlformats.org/officeDocument/2006/relationships/tags" Target="../tags/tag2364.xml"/><Relationship Id="rId271" Type="http://schemas.openxmlformats.org/officeDocument/2006/relationships/tags" Target="../tags/tag2385.xml"/><Relationship Id="rId292" Type="http://schemas.openxmlformats.org/officeDocument/2006/relationships/tags" Target="../tags/tag2406.xml"/><Relationship Id="rId306" Type="http://schemas.openxmlformats.org/officeDocument/2006/relationships/tags" Target="../tags/tag2420.xml"/><Relationship Id="rId24" Type="http://schemas.openxmlformats.org/officeDocument/2006/relationships/tags" Target="../tags/tag2138.xml"/><Relationship Id="rId45" Type="http://schemas.openxmlformats.org/officeDocument/2006/relationships/tags" Target="../tags/tag2159.xml"/><Relationship Id="rId66" Type="http://schemas.openxmlformats.org/officeDocument/2006/relationships/tags" Target="../tags/tag2180.xml"/><Relationship Id="rId87" Type="http://schemas.openxmlformats.org/officeDocument/2006/relationships/tags" Target="../tags/tag2201.xml"/><Relationship Id="rId110" Type="http://schemas.openxmlformats.org/officeDocument/2006/relationships/tags" Target="../tags/tag2224.xml"/><Relationship Id="rId131" Type="http://schemas.openxmlformats.org/officeDocument/2006/relationships/tags" Target="../tags/tag2245.xml"/><Relationship Id="rId327" Type="http://schemas.openxmlformats.org/officeDocument/2006/relationships/tags" Target="../tags/tag2441.xml"/><Relationship Id="rId348" Type="http://schemas.openxmlformats.org/officeDocument/2006/relationships/tags" Target="../tags/tag2462.xml"/><Relationship Id="rId369" Type="http://schemas.openxmlformats.org/officeDocument/2006/relationships/tags" Target="../tags/tag2483.xml"/><Relationship Id="rId152" Type="http://schemas.openxmlformats.org/officeDocument/2006/relationships/tags" Target="../tags/tag2266.xml"/><Relationship Id="rId173" Type="http://schemas.openxmlformats.org/officeDocument/2006/relationships/tags" Target="../tags/tag2287.xml"/><Relationship Id="rId194" Type="http://schemas.openxmlformats.org/officeDocument/2006/relationships/tags" Target="../tags/tag2308.xml"/><Relationship Id="rId208" Type="http://schemas.openxmlformats.org/officeDocument/2006/relationships/tags" Target="../tags/tag2322.xml"/><Relationship Id="rId229" Type="http://schemas.openxmlformats.org/officeDocument/2006/relationships/tags" Target="../tags/tag2343.xml"/><Relationship Id="rId240" Type="http://schemas.openxmlformats.org/officeDocument/2006/relationships/tags" Target="../tags/tag2354.xml"/><Relationship Id="rId261" Type="http://schemas.openxmlformats.org/officeDocument/2006/relationships/tags" Target="../tags/tag2375.xml"/><Relationship Id="rId14" Type="http://schemas.openxmlformats.org/officeDocument/2006/relationships/tags" Target="../tags/tag2128.xml"/><Relationship Id="rId35" Type="http://schemas.openxmlformats.org/officeDocument/2006/relationships/tags" Target="../tags/tag2149.xml"/><Relationship Id="rId56" Type="http://schemas.openxmlformats.org/officeDocument/2006/relationships/tags" Target="../tags/tag2170.xml"/><Relationship Id="rId77" Type="http://schemas.openxmlformats.org/officeDocument/2006/relationships/tags" Target="../tags/tag2191.xml"/><Relationship Id="rId100" Type="http://schemas.openxmlformats.org/officeDocument/2006/relationships/tags" Target="../tags/tag2214.xml"/><Relationship Id="rId282" Type="http://schemas.openxmlformats.org/officeDocument/2006/relationships/tags" Target="../tags/tag2396.xml"/><Relationship Id="rId317" Type="http://schemas.openxmlformats.org/officeDocument/2006/relationships/tags" Target="../tags/tag2431.xml"/><Relationship Id="rId338" Type="http://schemas.openxmlformats.org/officeDocument/2006/relationships/tags" Target="../tags/tag2452.xml"/><Relationship Id="rId359" Type="http://schemas.openxmlformats.org/officeDocument/2006/relationships/tags" Target="../tags/tag2473.xml"/><Relationship Id="rId8" Type="http://schemas.openxmlformats.org/officeDocument/2006/relationships/tags" Target="../tags/tag2122.xml"/><Relationship Id="rId98" Type="http://schemas.openxmlformats.org/officeDocument/2006/relationships/tags" Target="../tags/tag2212.xml"/><Relationship Id="rId121" Type="http://schemas.openxmlformats.org/officeDocument/2006/relationships/tags" Target="../tags/tag2235.xml"/><Relationship Id="rId142" Type="http://schemas.openxmlformats.org/officeDocument/2006/relationships/tags" Target="../tags/tag2256.xml"/><Relationship Id="rId163" Type="http://schemas.openxmlformats.org/officeDocument/2006/relationships/tags" Target="../tags/tag2277.xml"/><Relationship Id="rId184" Type="http://schemas.openxmlformats.org/officeDocument/2006/relationships/tags" Target="../tags/tag2298.xml"/><Relationship Id="rId219" Type="http://schemas.openxmlformats.org/officeDocument/2006/relationships/tags" Target="../tags/tag2333.xml"/><Relationship Id="rId370" Type="http://schemas.openxmlformats.org/officeDocument/2006/relationships/tags" Target="../tags/tag2484.xml"/><Relationship Id="rId230" Type="http://schemas.openxmlformats.org/officeDocument/2006/relationships/tags" Target="../tags/tag2344.xml"/><Relationship Id="rId251" Type="http://schemas.openxmlformats.org/officeDocument/2006/relationships/tags" Target="../tags/tag2365.xml"/><Relationship Id="rId25" Type="http://schemas.openxmlformats.org/officeDocument/2006/relationships/tags" Target="../tags/tag2139.xml"/><Relationship Id="rId46" Type="http://schemas.openxmlformats.org/officeDocument/2006/relationships/tags" Target="../tags/tag2160.xml"/><Relationship Id="rId67" Type="http://schemas.openxmlformats.org/officeDocument/2006/relationships/tags" Target="../tags/tag2181.xml"/><Relationship Id="rId272" Type="http://schemas.openxmlformats.org/officeDocument/2006/relationships/tags" Target="../tags/tag2386.xml"/><Relationship Id="rId293" Type="http://schemas.openxmlformats.org/officeDocument/2006/relationships/tags" Target="../tags/tag2407.xml"/><Relationship Id="rId307" Type="http://schemas.openxmlformats.org/officeDocument/2006/relationships/tags" Target="../tags/tag2421.xml"/><Relationship Id="rId328" Type="http://schemas.openxmlformats.org/officeDocument/2006/relationships/tags" Target="../tags/tag2442.xml"/><Relationship Id="rId349" Type="http://schemas.openxmlformats.org/officeDocument/2006/relationships/tags" Target="../tags/tag2463.xml"/><Relationship Id="rId88" Type="http://schemas.openxmlformats.org/officeDocument/2006/relationships/tags" Target="../tags/tag2202.xml"/><Relationship Id="rId111" Type="http://schemas.openxmlformats.org/officeDocument/2006/relationships/tags" Target="../tags/tag2225.xml"/><Relationship Id="rId132" Type="http://schemas.openxmlformats.org/officeDocument/2006/relationships/tags" Target="../tags/tag2246.xml"/><Relationship Id="rId153" Type="http://schemas.openxmlformats.org/officeDocument/2006/relationships/tags" Target="../tags/tag2267.xml"/><Relationship Id="rId174" Type="http://schemas.openxmlformats.org/officeDocument/2006/relationships/tags" Target="../tags/tag2288.xml"/><Relationship Id="rId195" Type="http://schemas.openxmlformats.org/officeDocument/2006/relationships/tags" Target="../tags/tag2309.xml"/><Relationship Id="rId209" Type="http://schemas.openxmlformats.org/officeDocument/2006/relationships/tags" Target="../tags/tag2323.xml"/><Relationship Id="rId360" Type="http://schemas.openxmlformats.org/officeDocument/2006/relationships/tags" Target="../tags/tag2474.xml"/><Relationship Id="rId220" Type="http://schemas.openxmlformats.org/officeDocument/2006/relationships/tags" Target="../tags/tag2334.xml"/><Relationship Id="rId241" Type="http://schemas.openxmlformats.org/officeDocument/2006/relationships/tags" Target="../tags/tag2355.xml"/><Relationship Id="rId15" Type="http://schemas.openxmlformats.org/officeDocument/2006/relationships/tags" Target="../tags/tag2129.xml"/><Relationship Id="rId36" Type="http://schemas.openxmlformats.org/officeDocument/2006/relationships/tags" Target="../tags/tag2150.xml"/><Relationship Id="rId57" Type="http://schemas.openxmlformats.org/officeDocument/2006/relationships/tags" Target="../tags/tag2171.xml"/><Relationship Id="rId262" Type="http://schemas.openxmlformats.org/officeDocument/2006/relationships/tags" Target="../tags/tag2376.xml"/><Relationship Id="rId283" Type="http://schemas.openxmlformats.org/officeDocument/2006/relationships/tags" Target="../tags/tag2397.xml"/><Relationship Id="rId318" Type="http://schemas.openxmlformats.org/officeDocument/2006/relationships/tags" Target="../tags/tag2432.xml"/><Relationship Id="rId339" Type="http://schemas.openxmlformats.org/officeDocument/2006/relationships/tags" Target="../tags/tag2453.xml"/><Relationship Id="rId78" Type="http://schemas.openxmlformats.org/officeDocument/2006/relationships/tags" Target="../tags/tag2192.xml"/><Relationship Id="rId99" Type="http://schemas.openxmlformats.org/officeDocument/2006/relationships/tags" Target="../tags/tag2213.xml"/><Relationship Id="rId101" Type="http://schemas.openxmlformats.org/officeDocument/2006/relationships/tags" Target="../tags/tag2215.xml"/><Relationship Id="rId122" Type="http://schemas.openxmlformats.org/officeDocument/2006/relationships/tags" Target="../tags/tag2236.xml"/><Relationship Id="rId143" Type="http://schemas.openxmlformats.org/officeDocument/2006/relationships/tags" Target="../tags/tag2257.xml"/><Relationship Id="rId164" Type="http://schemas.openxmlformats.org/officeDocument/2006/relationships/tags" Target="../tags/tag2278.xml"/><Relationship Id="rId185" Type="http://schemas.openxmlformats.org/officeDocument/2006/relationships/tags" Target="../tags/tag2299.xml"/><Relationship Id="rId350" Type="http://schemas.openxmlformats.org/officeDocument/2006/relationships/tags" Target="../tags/tag2464.xml"/><Relationship Id="rId371" Type="http://schemas.openxmlformats.org/officeDocument/2006/relationships/tags" Target="../tags/tag2485.xml"/><Relationship Id="rId4" Type="http://schemas.openxmlformats.org/officeDocument/2006/relationships/tags" Target="../tags/tag2118.xml"/><Relationship Id="rId9" Type="http://schemas.openxmlformats.org/officeDocument/2006/relationships/tags" Target="../tags/tag2123.xml"/><Relationship Id="rId180" Type="http://schemas.openxmlformats.org/officeDocument/2006/relationships/tags" Target="../tags/tag2294.xml"/><Relationship Id="rId210" Type="http://schemas.openxmlformats.org/officeDocument/2006/relationships/tags" Target="../tags/tag2324.xml"/><Relationship Id="rId215" Type="http://schemas.openxmlformats.org/officeDocument/2006/relationships/tags" Target="../tags/tag2329.xml"/><Relationship Id="rId236" Type="http://schemas.openxmlformats.org/officeDocument/2006/relationships/tags" Target="../tags/tag2350.xml"/><Relationship Id="rId257" Type="http://schemas.openxmlformats.org/officeDocument/2006/relationships/tags" Target="../tags/tag2371.xml"/><Relationship Id="rId278" Type="http://schemas.openxmlformats.org/officeDocument/2006/relationships/tags" Target="../tags/tag2392.xml"/><Relationship Id="rId26" Type="http://schemas.openxmlformats.org/officeDocument/2006/relationships/tags" Target="../tags/tag2140.xml"/><Relationship Id="rId231" Type="http://schemas.openxmlformats.org/officeDocument/2006/relationships/tags" Target="../tags/tag2345.xml"/><Relationship Id="rId252" Type="http://schemas.openxmlformats.org/officeDocument/2006/relationships/tags" Target="../tags/tag2366.xml"/><Relationship Id="rId273" Type="http://schemas.openxmlformats.org/officeDocument/2006/relationships/tags" Target="../tags/tag2387.xml"/><Relationship Id="rId294" Type="http://schemas.openxmlformats.org/officeDocument/2006/relationships/tags" Target="../tags/tag2408.xml"/><Relationship Id="rId308" Type="http://schemas.openxmlformats.org/officeDocument/2006/relationships/tags" Target="../tags/tag2422.xml"/><Relationship Id="rId329" Type="http://schemas.openxmlformats.org/officeDocument/2006/relationships/tags" Target="../tags/tag2443.xml"/><Relationship Id="rId47" Type="http://schemas.openxmlformats.org/officeDocument/2006/relationships/tags" Target="../tags/tag2161.xml"/><Relationship Id="rId68" Type="http://schemas.openxmlformats.org/officeDocument/2006/relationships/tags" Target="../tags/tag2182.xml"/><Relationship Id="rId89" Type="http://schemas.openxmlformats.org/officeDocument/2006/relationships/tags" Target="../tags/tag2203.xml"/><Relationship Id="rId112" Type="http://schemas.openxmlformats.org/officeDocument/2006/relationships/tags" Target="../tags/tag2226.xml"/><Relationship Id="rId133" Type="http://schemas.openxmlformats.org/officeDocument/2006/relationships/tags" Target="../tags/tag2247.xml"/><Relationship Id="rId154" Type="http://schemas.openxmlformats.org/officeDocument/2006/relationships/tags" Target="../tags/tag2268.xml"/><Relationship Id="rId175" Type="http://schemas.openxmlformats.org/officeDocument/2006/relationships/tags" Target="../tags/tag2289.xml"/><Relationship Id="rId340" Type="http://schemas.openxmlformats.org/officeDocument/2006/relationships/tags" Target="../tags/tag2454.xml"/><Relationship Id="rId361" Type="http://schemas.openxmlformats.org/officeDocument/2006/relationships/tags" Target="../tags/tag2475.xml"/><Relationship Id="rId196" Type="http://schemas.openxmlformats.org/officeDocument/2006/relationships/tags" Target="../tags/tag2310.xml"/><Relationship Id="rId200" Type="http://schemas.openxmlformats.org/officeDocument/2006/relationships/tags" Target="../tags/tag2314.xml"/><Relationship Id="rId16" Type="http://schemas.openxmlformats.org/officeDocument/2006/relationships/tags" Target="../tags/tag2130.xml"/><Relationship Id="rId221" Type="http://schemas.openxmlformats.org/officeDocument/2006/relationships/tags" Target="../tags/tag2335.xml"/><Relationship Id="rId242" Type="http://schemas.openxmlformats.org/officeDocument/2006/relationships/tags" Target="../tags/tag2356.xml"/><Relationship Id="rId263" Type="http://schemas.openxmlformats.org/officeDocument/2006/relationships/tags" Target="../tags/tag2377.xml"/><Relationship Id="rId284" Type="http://schemas.openxmlformats.org/officeDocument/2006/relationships/tags" Target="../tags/tag2398.xml"/><Relationship Id="rId319" Type="http://schemas.openxmlformats.org/officeDocument/2006/relationships/tags" Target="../tags/tag2433.xml"/><Relationship Id="rId37" Type="http://schemas.openxmlformats.org/officeDocument/2006/relationships/tags" Target="../tags/tag2151.xml"/><Relationship Id="rId58" Type="http://schemas.openxmlformats.org/officeDocument/2006/relationships/tags" Target="../tags/tag2172.xml"/><Relationship Id="rId79" Type="http://schemas.openxmlformats.org/officeDocument/2006/relationships/tags" Target="../tags/tag2193.xml"/><Relationship Id="rId102" Type="http://schemas.openxmlformats.org/officeDocument/2006/relationships/tags" Target="../tags/tag2216.xml"/><Relationship Id="rId123" Type="http://schemas.openxmlformats.org/officeDocument/2006/relationships/tags" Target="../tags/tag2237.xml"/><Relationship Id="rId144" Type="http://schemas.openxmlformats.org/officeDocument/2006/relationships/tags" Target="../tags/tag2258.xml"/><Relationship Id="rId330" Type="http://schemas.openxmlformats.org/officeDocument/2006/relationships/tags" Target="../tags/tag2444.xml"/><Relationship Id="rId90" Type="http://schemas.openxmlformats.org/officeDocument/2006/relationships/tags" Target="../tags/tag2204.xml"/><Relationship Id="rId165" Type="http://schemas.openxmlformats.org/officeDocument/2006/relationships/tags" Target="../tags/tag2279.xml"/><Relationship Id="rId186" Type="http://schemas.openxmlformats.org/officeDocument/2006/relationships/tags" Target="../tags/tag2300.xml"/><Relationship Id="rId351" Type="http://schemas.openxmlformats.org/officeDocument/2006/relationships/tags" Target="../tags/tag2465.xml"/><Relationship Id="rId372" Type="http://schemas.openxmlformats.org/officeDocument/2006/relationships/tags" Target="../tags/tag2486.xml"/><Relationship Id="rId211" Type="http://schemas.openxmlformats.org/officeDocument/2006/relationships/tags" Target="../tags/tag2325.xml"/><Relationship Id="rId232" Type="http://schemas.openxmlformats.org/officeDocument/2006/relationships/tags" Target="../tags/tag2346.xml"/><Relationship Id="rId253" Type="http://schemas.openxmlformats.org/officeDocument/2006/relationships/tags" Target="../tags/tag2367.xml"/><Relationship Id="rId274" Type="http://schemas.openxmlformats.org/officeDocument/2006/relationships/tags" Target="../tags/tag2388.xml"/><Relationship Id="rId295" Type="http://schemas.openxmlformats.org/officeDocument/2006/relationships/tags" Target="../tags/tag2409.xml"/><Relationship Id="rId309" Type="http://schemas.openxmlformats.org/officeDocument/2006/relationships/tags" Target="../tags/tag2423.xml"/><Relationship Id="rId27" Type="http://schemas.openxmlformats.org/officeDocument/2006/relationships/tags" Target="../tags/tag2141.xml"/><Relationship Id="rId48" Type="http://schemas.openxmlformats.org/officeDocument/2006/relationships/tags" Target="../tags/tag2162.xml"/><Relationship Id="rId69" Type="http://schemas.openxmlformats.org/officeDocument/2006/relationships/tags" Target="../tags/tag2183.xml"/><Relationship Id="rId113" Type="http://schemas.openxmlformats.org/officeDocument/2006/relationships/tags" Target="../tags/tag2227.xml"/><Relationship Id="rId134" Type="http://schemas.openxmlformats.org/officeDocument/2006/relationships/tags" Target="../tags/tag2248.xml"/><Relationship Id="rId320" Type="http://schemas.openxmlformats.org/officeDocument/2006/relationships/tags" Target="../tags/tag2434.xml"/><Relationship Id="rId80" Type="http://schemas.openxmlformats.org/officeDocument/2006/relationships/tags" Target="../tags/tag2194.xml"/><Relationship Id="rId155" Type="http://schemas.openxmlformats.org/officeDocument/2006/relationships/tags" Target="../tags/tag2269.xml"/><Relationship Id="rId176" Type="http://schemas.openxmlformats.org/officeDocument/2006/relationships/tags" Target="../tags/tag2290.xml"/><Relationship Id="rId197" Type="http://schemas.openxmlformats.org/officeDocument/2006/relationships/tags" Target="../tags/tag2311.xml"/><Relationship Id="rId341" Type="http://schemas.openxmlformats.org/officeDocument/2006/relationships/tags" Target="../tags/tag2455.xml"/><Relationship Id="rId362" Type="http://schemas.openxmlformats.org/officeDocument/2006/relationships/tags" Target="../tags/tag2476.xml"/><Relationship Id="rId201" Type="http://schemas.openxmlformats.org/officeDocument/2006/relationships/tags" Target="../tags/tag2315.xml"/><Relationship Id="rId222" Type="http://schemas.openxmlformats.org/officeDocument/2006/relationships/tags" Target="../tags/tag2336.xml"/><Relationship Id="rId243" Type="http://schemas.openxmlformats.org/officeDocument/2006/relationships/tags" Target="../tags/tag2357.xml"/><Relationship Id="rId264" Type="http://schemas.openxmlformats.org/officeDocument/2006/relationships/tags" Target="../tags/tag2378.xml"/><Relationship Id="rId285" Type="http://schemas.openxmlformats.org/officeDocument/2006/relationships/tags" Target="../tags/tag2399.xml"/><Relationship Id="rId17" Type="http://schemas.openxmlformats.org/officeDocument/2006/relationships/tags" Target="../tags/tag2131.xml"/><Relationship Id="rId38" Type="http://schemas.openxmlformats.org/officeDocument/2006/relationships/tags" Target="../tags/tag2152.xml"/><Relationship Id="rId59" Type="http://schemas.openxmlformats.org/officeDocument/2006/relationships/tags" Target="../tags/tag2173.xml"/><Relationship Id="rId103" Type="http://schemas.openxmlformats.org/officeDocument/2006/relationships/tags" Target="../tags/tag2217.xml"/><Relationship Id="rId124" Type="http://schemas.openxmlformats.org/officeDocument/2006/relationships/tags" Target="../tags/tag2238.xml"/><Relationship Id="rId310" Type="http://schemas.openxmlformats.org/officeDocument/2006/relationships/tags" Target="../tags/tag2424.xml"/><Relationship Id="rId70" Type="http://schemas.openxmlformats.org/officeDocument/2006/relationships/tags" Target="../tags/tag2184.xml"/><Relationship Id="rId91" Type="http://schemas.openxmlformats.org/officeDocument/2006/relationships/tags" Target="../tags/tag2205.xml"/><Relationship Id="rId145" Type="http://schemas.openxmlformats.org/officeDocument/2006/relationships/tags" Target="../tags/tag2259.xml"/><Relationship Id="rId166" Type="http://schemas.openxmlformats.org/officeDocument/2006/relationships/tags" Target="../tags/tag2280.xml"/><Relationship Id="rId187" Type="http://schemas.openxmlformats.org/officeDocument/2006/relationships/tags" Target="../tags/tag2301.xml"/><Relationship Id="rId331" Type="http://schemas.openxmlformats.org/officeDocument/2006/relationships/tags" Target="../tags/tag2445.xml"/><Relationship Id="rId352" Type="http://schemas.openxmlformats.org/officeDocument/2006/relationships/tags" Target="../tags/tag2466.xml"/><Relationship Id="rId373" Type="http://schemas.openxmlformats.org/officeDocument/2006/relationships/tags" Target="../tags/tag2487.xml"/><Relationship Id="rId1" Type="http://schemas.openxmlformats.org/officeDocument/2006/relationships/themeOverride" Target="../theme/themeOverride33.xml"/><Relationship Id="rId212" Type="http://schemas.openxmlformats.org/officeDocument/2006/relationships/tags" Target="../tags/tag2326.xml"/><Relationship Id="rId233" Type="http://schemas.openxmlformats.org/officeDocument/2006/relationships/tags" Target="../tags/tag2347.xml"/><Relationship Id="rId254" Type="http://schemas.openxmlformats.org/officeDocument/2006/relationships/tags" Target="../tags/tag2368.xml"/><Relationship Id="rId28" Type="http://schemas.openxmlformats.org/officeDocument/2006/relationships/tags" Target="../tags/tag2142.xml"/><Relationship Id="rId49" Type="http://schemas.openxmlformats.org/officeDocument/2006/relationships/tags" Target="../tags/tag2163.xml"/><Relationship Id="rId114" Type="http://schemas.openxmlformats.org/officeDocument/2006/relationships/tags" Target="../tags/tag2228.xml"/><Relationship Id="rId275" Type="http://schemas.openxmlformats.org/officeDocument/2006/relationships/tags" Target="../tags/tag2389.xml"/><Relationship Id="rId296" Type="http://schemas.openxmlformats.org/officeDocument/2006/relationships/tags" Target="../tags/tag2410.xml"/><Relationship Id="rId300" Type="http://schemas.openxmlformats.org/officeDocument/2006/relationships/tags" Target="../tags/tag2414.xml"/><Relationship Id="rId60" Type="http://schemas.openxmlformats.org/officeDocument/2006/relationships/tags" Target="../tags/tag2174.xml"/><Relationship Id="rId81" Type="http://schemas.openxmlformats.org/officeDocument/2006/relationships/tags" Target="../tags/tag2195.xml"/><Relationship Id="rId135" Type="http://schemas.openxmlformats.org/officeDocument/2006/relationships/tags" Target="../tags/tag2249.xml"/><Relationship Id="rId156" Type="http://schemas.openxmlformats.org/officeDocument/2006/relationships/tags" Target="../tags/tag2270.xml"/><Relationship Id="rId177" Type="http://schemas.openxmlformats.org/officeDocument/2006/relationships/tags" Target="../tags/tag2291.xml"/><Relationship Id="rId198" Type="http://schemas.openxmlformats.org/officeDocument/2006/relationships/tags" Target="../tags/tag2312.xml"/><Relationship Id="rId321" Type="http://schemas.openxmlformats.org/officeDocument/2006/relationships/tags" Target="../tags/tag2435.xml"/><Relationship Id="rId342" Type="http://schemas.openxmlformats.org/officeDocument/2006/relationships/tags" Target="../tags/tag2456.xml"/><Relationship Id="rId363" Type="http://schemas.openxmlformats.org/officeDocument/2006/relationships/tags" Target="../tags/tag2477.xml"/><Relationship Id="rId202" Type="http://schemas.openxmlformats.org/officeDocument/2006/relationships/tags" Target="../tags/tag2316.xml"/><Relationship Id="rId223" Type="http://schemas.openxmlformats.org/officeDocument/2006/relationships/tags" Target="../tags/tag2337.xml"/><Relationship Id="rId244" Type="http://schemas.openxmlformats.org/officeDocument/2006/relationships/tags" Target="../tags/tag2358.xml"/><Relationship Id="rId18" Type="http://schemas.openxmlformats.org/officeDocument/2006/relationships/tags" Target="../tags/tag2132.xml"/><Relationship Id="rId39" Type="http://schemas.openxmlformats.org/officeDocument/2006/relationships/tags" Target="../tags/tag2153.xml"/><Relationship Id="rId265" Type="http://schemas.openxmlformats.org/officeDocument/2006/relationships/tags" Target="../tags/tag2379.xml"/><Relationship Id="rId286" Type="http://schemas.openxmlformats.org/officeDocument/2006/relationships/tags" Target="../tags/tag2400.xml"/><Relationship Id="rId50" Type="http://schemas.openxmlformats.org/officeDocument/2006/relationships/tags" Target="../tags/tag2164.xml"/><Relationship Id="rId104" Type="http://schemas.openxmlformats.org/officeDocument/2006/relationships/tags" Target="../tags/tag2218.xml"/><Relationship Id="rId125" Type="http://schemas.openxmlformats.org/officeDocument/2006/relationships/tags" Target="../tags/tag2239.xml"/><Relationship Id="rId146" Type="http://schemas.openxmlformats.org/officeDocument/2006/relationships/tags" Target="../tags/tag2260.xml"/><Relationship Id="rId167" Type="http://schemas.openxmlformats.org/officeDocument/2006/relationships/tags" Target="../tags/tag2281.xml"/><Relationship Id="rId188" Type="http://schemas.openxmlformats.org/officeDocument/2006/relationships/tags" Target="../tags/tag2302.xml"/><Relationship Id="rId311" Type="http://schemas.openxmlformats.org/officeDocument/2006/relationships/tags" Target="../tags/tag2425.xml"/><Relationship Id="rId332" Type="http://schemas.openxmlformats.org/officeDocument/2006/relationships/tags" Target="../tags/tag2446.xml"/><Relationship Id="rId353" Type="http://schemas.openxmlformats.org/officeDocument/2006/relationships/tags" Target="../tags/tag2467.xml"/><Relationship Id="rId374" Type="http://schemas.openxmlformats.org/officeDocument/2006/relationships/slideLayout" Target="../slideLayouts/slideLayout2.xml"/><Relationship Id="rId71" Type="http://schemas.openxmlformats.org/officeDocument/2006/relationships/tags" Target="../tags/tag2185.xml"/><Relationship Id="rId92" Type="http://schemas.openxmlformats.org/officeDocument/2006/relationships/tags" Target="../tags/tag2206.xml"/><Relationship Id="rId213" Type="http://schemas.openxmlformats.org/officeDocument/2006/relationships/tags" Target="../tags/tag2327.xml"/><Relationship Id="rId234" Type="http://schemas.openxmlformats.org/officeDocument/2006/relationships/tags" Target="../tags/tag2348.xml"/><Relationship Id="rId2" Type="http://schemas.openxmlformats.org/officeDocument/2006/relationships/tags" Target="../tags/tag2116.xml"/><Relationship Id="rId29" Type="http://schemas.openxmlformats.org/officeDocument/2006/relationships/tags" Target="../tags/tag2143.xml"/><Relationship Id="rId255" Type="http://schemas.openxmlformats.org/officeDocument/2006/relationships/tags" Target="../tags/tag2369.xml"/><Relationship Id="rId276" Type="http://schemas.openxmlformats.org/officeDocument/2006/relationships/tags" Target="../tags/tag2390.xml"/><Relationship Id="rId297" Type="http://schemas.openxmlformats.org/officeDocument/2006/relationships/tags" Target="../tags/tag2411.xml"/><Relationship Id="rId40" Type="http://schemas.openxmlformats.org/officeDocument/2006/relationships/tags" Target="../tags/tag2154.xml"/><Relationship Id="rId115" Type="http://schemas.openxmlformats.org/officeDocument/2006/relationships/tags" Target="../tags/tag2229.xml"/><Relationship Id="rId136" Type="http://schemas.openxmlformats.org/officeDocument/2006/relationships/tags" Target="../tags/tag2250.xml"/><Relationship Id="rId157" Type="http://schemas.openxmlformats.org/officeDocument/2006/relationships/tags" Target="../tags/tag2271.xml"/><Relationship Id="rId178" Type="http://schemas.openxmlformats.org/officeDocument/2006/relationships/tags" Target="../tags/tag2292.xml"/><Relationship Id="rId301" Type="http://schemas.openxmlformats.org/officeDocument/2006/relationships/tags" Target="../tags/tag2415.xml"/><Relationship Id="rId322" Type="http://schemas.openxmlformats.org/officeDocument/2006/relationships/tags" Target="../tags/tag2436.xml"/><Relationship Id="rId343" Type="http://schemas.openxmlformats.org/officeDocument/2006/relationships/tags" Target="../tags/tag2457.xml"/><Relationship Id="rId364" Type="http://schemas.openxmlformats.org/officeDocument/2006/relationships/tags" Target="../tags/tag2478.xml"/><Relationship Id="rId61" Type="http://schemas.openxmlformats.org/officeDocument/2006/relationships/tags" Target="../tags/tag2175.xml"/><Relationship Id="rId82" Type="http://schemas.openxmlformats.org/officeDocument/2006/relationships/tags" Target="../tags/tag2196.xml"/><Relationship Id="rId199" Type="http://schemas.openxmlformats.org/officeDocument/2006/relationships/tags" Target="../tags/tag2313.xml"/><Relationship Id="rId203" Type="http://schemas.openxmlformats.org/officeDocument/2006/relationships/tags" Target="../tags/tag2317.xml"/><Relationship Id="rId19" Type="http://schemas.openxmlformats.org/officeDocument/2006/relationships/tags" Target="../tags/tag2133.xml"/><Relationship Id="rId224" Type="http://schemas.openxmlformats.org/officeDocument/2006/relationships/tags" Target="../tags/tag2338.xml"/><Relationship Id="rId245" Type="http://schemas.openxmlformats.org/officeDocument/2006/relationships/tags" Target="../tags/tag2359.xml"/><Relationship Id="rId266" Type="http://schemas.openxmlformats.org/officeDocument/2006/relationships/tags" Target="../tags/tag2380.xml"/><Relationship Id="rId287" Type="http://schemas.openxmlformats.org/officeDocument/2006/relationships/tags" Target="../tags/tag2401.xml"/><Relationship Id="rId30" Type="http://schemas.openxmlformats.org/officeDocument/2006/relationships/tags" Target="../tags/tag2144.xml"/><Relationship Id="rId105" Type="http://schemas.openxmlformats.org/officeDocument/2006/relationships/tags" Target="../tags/tag2219.xml"/><Relationship Id="rId126" Type="http://schemas.openxmlformats.org/officeDocument/2006/relationships/tags" Target="../tags/tag2240.xml"/><Relationship Id="rId147" Type="http://schemas.openxmlformats.org/officeDocument/2006/relationships/tags" Target="../tags/tag2261.xml"/><Relationship Id="rId168" Type="http://schemas.openxmlformats.org/officeDocument/2006/relationships/tags" Target="../tags/tag2282.xml"/><Relationship Id="rId312" Type="http://schemas.openxmlformats.org/officeDocument/2006/relationships/tags" Target="../tags/tag2426.xml"/><Relationship Id="rId333" Type="http://schemas.openxmlformats.org/officeDocument/2006/relationships/tags" Target="../tags/tag2447.xml"/><Relationship Id="rId354" Type="http://schemas.openxmlformats.org/officeDocument/2006/relationships/tags" Target="../tags/tag2468.xml"/><Relationship Id="rId51" Type="http://schemas.openxmlformats.org/officeDocument/2006/relationships/tags" Target="../tags/tag2165.xml"/><Relationship Id="rId72" Type="http://schemas.openxmlformats.org/officeDocument/2006/relationships/tags" Target="../tags/tag2186.xml"/><Relationship Id="rId93" Type="http://schemas.openxmlformats.org/officeDocument/2006/relationships/tags" Target="../tags/tag2207.xml"/><Relationship Id="rId189" Type="http://schemas.openxmlformats.org/officeDocument/2006/relationships/tags" Target="../tags/tag2303.xml"/><Relationship Id="rId375" Type="http://schemas.openxmlformats.org/officeDocument/2006/relationships/notesSlide" Target="../notesSlides/notesSlide3.xml"/><Relationship Id="rId3" Type="http://schemas.openxmlformats.org/officeDocument/2006/relationships/tags" Target="../tags/tag2117.xml"/><Relationship Id="rId214" Type="http://schemas.openxmlformats.org/officeDocument/2006/relationships/tags" Target="../tags/tag2328.xml"/><Relationship Id="rId235" Type="http://schemas.openxmlformats.org/officeDocument/2006/relationships/tags" Target="../tags/tag2349.xml"/><Relationship Id="rId256" Type="http://schemas.openxmlformats.org/officeDocument/2006/relationships/tags" Target="../tags/tag2370.xml"/><Relationship Id="rId277" Type="http://schemas.openxmlformats.org/officeDocument/2006/relationships/tags" Target="../tags/tag2391.xml"/><Relationship Id="rId298" Type="http://schemas.openxmlformats.org/officeDocument/2006/relationships/tags" Target="../tags/tag2412.xml"/><Relationship Id="rId116" Type="http://schemas.openxmlformats.org/officeDocument/2006/relationships/tags" Target="../tags/tag2230.xml"/><Relationship Id="rId137" Type="http://schemas.openxmlformats.org/officeDocument/2006/relationships/tags" Target="../tags/tag2251.xml"/><Relationship Id="rId158" Type="http://schemas.openxmlformats.org/officeDocument/2006/relationships/tags" Target="../tags/tag2272.xml"/><Relationship Id="rId302" Type="http://schemas.openxmlformats.org/officeDocument/2006/relationships/tags" Target="../tags/tag2416.xml"/><Relationship Id="rId323" Type="http://schemas.openxmlformats.org/officeDocument/2006/relationships/tags" Target="../tags/tag2437.xml"/><Relationship Id="rId344" Type="http://schemas.openxmlformats.org/officeDocument/2006/relationships/tags" Target="../tags/tag2458.xml"/><Relationship Id="rId20" Type="http://schemas.openxmlformats.org/officeDocument/2006/relationships/tags" Target="../tags/tag2134.xml"/><Relationship Id="rId41" Type="http://schemas.openxmlformats.org/officeDocument/2006/relationships/tags" Target="../tags/tag2155.xml"/><Relationship Id="rId62" Type="http://schemas.openxmlformats.org/officeDocument/2006/relationships/tags" Target="../tags/tag2176.xml"/><Relationship Id="rId83" Type="http://schemas.openxmlformats.org/officeDocument/2006/relationships/tags" Target="../tags/tag2197.xml"/><Relationship Id="rId179" Type="http://schemas.openxmlformats.org/officeDocument/2006/relationships/tags" Target="../tags/tag2293.xml"/><Relationship Id="rId365" Type="http://schemas.openxmlformats.org/officeDocument/2006/relationships/tags" Target="../tags/tag2479.xml"/><Relationship Id="rId190" Type="http://schemas.openxmlformats.org/officeDocument/2006/relationships/tags" Target="../tags/tag2304.xml"/><Relationship Id="rId204" Type="http://schemas.openxmlformats.org/officeDocument/2006/relationships/tags" Target="../tags/tag2318.xml"/><Relationship Id="rId225" Type="http://schemas.openxmlformats.org/officeDocument/2006/relationships/tags" Target="../tags/tag2339.xml"/><Relationship Id="rId246" Type="http://schemas.openxmlformats.org/officeDocument/2006/relationships/tags" Target="../tags/tag2360.xml"/><Relationship Id="rId267" Type="http://schemas.openxmlformats.org/officeDocument/2006/relationships/tags" Target="../tags/tag2381.xml"/><Relationship Id="rId288" Type="http://schemas.openxmlformats.org/officeDocument/2006/relationships/tags" Target="../tags/tag2402.xml"/><Relationship Id="rId106" Type="http://schemas.openxmlformats.org/officeDocument/2006/relationships/tags" Target="../tags/tag2220.xml"/><Relationship Id="rId127" Type="http://schemas.openxmlformats.org/officeDocument/2006/relationships/tags" Target="../tags/tag2241.xml"/><Relationship Id="rId313" Type="http://schemas.openxmlformats.org/officeDocument/2006/relationships/tags" Target="../tags/tag2427.xml"/><Relationship Id="rId10" Type="http://schemas.openxmlformats.org/officeDocument/2006/relationships/tags" Target="../tags/tag2124.xml"/><Relationship Id="rId31" Type="http://schemas.openxmlformats.org/officeDocument/2006/relationships/tags" Target="../tags/tag2145.xml"/><Relationship Id="rId52" Type="http://schemas.openxmlformats.org/officeDocument/2006/relationships/tags" Target="../tags/tag2166.xml"/><Relationship Id="rId73" Type="http://schemas.openxmlformats.org/officeDocument/2006/relationships/tags" Target="../tags/tag2187.xml"/><Relationship Id="rId94" Type="http://schemas.openxmlformats.org/officeDocument/2006/relationships/tags" Target="../tags/tag2208.xml"/><Relationship Id="rId148" Type="http://schemas.openxmlformats.org/officeDocument/2006/relationships/tags" Target="../tags/tag2262.xml"/><Relationship Id="rId169" Type="http://schemas.openxmlformats.org/officeDocument/2006/relationships/tags" Target="../tags/tag2283.xml"/><Relationship Id="rId334" Type="http://schemas.openxmlformats.org/officeDocument/2006/relationships/tags" Target="../tags/tag2448.xml"/><Relationship Id="rId355" Type="http://schemas.openxmlformats.org/officeDocument/2006/relationships/tags" Target="../tags/tag2469.xml"/><Relationship Id="rId376" Type="http://schemas.openxmlformats.org/officeDocument/2006/relationships/image" Target="../media/image4.png"/></Relationships>
</file>

<file path=ppt/slides/_rels/slide54.xml.rels><?xml version="1.0" encoding="UTF-8" standalone="yes"?>
<Relationships xmlns="http://schemas.openxmlformats.org/package/2006/relationships"><Relationship Id="rId117" Type="http://schemas.openxmlformats.org/officeDocument/2006/relationships/tags" Target="../tags/tag2603.xml"/><Relationship Id="rId299" Type="http://schemas.openxmlformats.org/officeDocument/2006/relationships/tags" Target="../tags/tag2785.xml"/><Relationship Id="rId21" Type="http://schemas.openxmlformats.org/officeDocument/2006/relationships/tags" Target="../tags/tag2507.xml"/><Relationship Id="rId63" Type="http://schemas.openxmlformats.org/officeDocument/2006/relationships/tags" Target="../tags/tag2549.xml"/><Relationship Id="rId159" Type="http://schemas.openxmlformats.org/officeDocument/2006/relationships/tags" Target="../tags/tag2645.xml"/><Relationship Id="rId324" Type="http://schemas.openxmlformats.org/officeDocument/2006/relationships/tags" Target="../tags/tag2810.xml"/><Relationship Id="rId366" Type="http://schemas.openxmlformats.org/officeDocument/2006/relationships/tags" Target="../tags/tag2852.xml"/><Relationship Id="rId170" Type="http://schemas.openxmlformats.org/officeDocument/2006/relationships/tags" Target="../tags/tag2656.xml"/><Relationship Id="rId226" Type="http://schemas.openxmlformats.org/officeDocument/2006/relationships/tags" Target="../tags/tag2712.xml"/><Relationship Id="rId107" Type="http://schemas.openxmlformats.org/officeDocument/2006/relationships/tags" Target="../tags/tag2593.xml"/><Relationship Id="rId268" Type="http://schemas.openxmlformats.org/officeDocument/2006/relationships/tags" Target="../tags/tag2754.xml"/><Relationship Id="rId289" Type="http://schemas.openxmlformats.org/officeDocument/2006/relationships/tags" Target="../tags/tag2775.xml"/><Relationship Id="rId11" Type="http://schemas.openxmlformats.org/officeDocument/2006/relationships/tags" Target="../tags/tag2497.xml"/><Relationship Id="rId32" Type="http://schemas.openxmlformats.org/officeDocument/2006/relationships/tags" Target="../tags/tag2518.xml"/><Relationship Id="rId53" Type="http://schemas.openxmlformats.org/officeDocument/2006/relationships/tags" Target="../tags/tag2539.xml"/><Relationship Id="rId74" Type="http://schemas.openxmlformats.org/officeDocument/2006/relationships/tags" Target="../tags/tag2560.xml"/><Relationship Id="rId128" Type="http://schemas.openxmlformats.org/officeDocument/2006/relationships/tags" Target="../tags/tag2614.xml"/><Relationship Id="rId149" Type="http://schemas.openxmlformats.org/officeDocument/2006/relationships/tags" Target="../tags/tag2635.xml"/><Relationship Id="rId314" Type="http://schemas.openxmlformats.org/officeDocument/2006/relationships/tags" Target="../tags/tag2800.xml"/><Relationship Id="rId335" Type="http://schemas.openxmlformats.org/officeDocument/2006/relationships/tags" Target="../tags/tag2821.xml"/><Relationship Id="rId356" Type="http://schemas.openxmlformats.org/officeDocument/2006/relationships/tags" Target="../tags/tag2842.xml"/><Relationship Id="rId377" Type="http://schemas.openxmlformats.org/officeDocument/2006/relationships/tags" Target="../tags/tag2863.xml"/><Relationship Id="rId398" Type="http://schemas.openxmlformats.org/officeDocument/2006/relationships/notesSlide" Target="../notesSlides/notesSlide4.xml"/><Relationship Id="rId5" Type="http://schemas.openxmlformats.org/officeDocument/2006/relationships/tags" Target="../tags/tag2491.xml"/><Relationship Id="rId95" Type="http://schemas.openxmlformats.org/officeDocument/2006/relationships/tags" Target="../tags/tag2581.xml"/><Relationship Id="rId160" Type="http://schemas.openxmlformats.org/officeDocument/2006/relationships/tags" Target="../tags/tag2646.xml"/><Relationship Id="rId181" Type="http://schemas.openxmlformats.org/officeDocument/2006/relationships/tags" Target="../tags/tag2667.xml"/><Relationship Id="rId216" Type="http://schemas.openxmlformats.org/officeDocument/2006/relationships/tags" Target="../tags/tag2702.xml"/><Relationship Id="rId237" Type="http://schemas.openxmlformats.org/officeDocument/2006/relationships/tags" Target="../tags/tag2723.xml"/><Relationship Id="rId258" Type="http://schemas.openxmlformats.org/officeDocument/2006/relationships/tags" Target="../tags/tag2744.xml"/><Relationship Id="rId279" Type="http://schemas.openxmlformats.org/officeDocument/2006/relationships/tags" Target="../tags/tag2765.xml"/><Relationship Id="rId22" Type="http://schemas.openxmlformats.org/officeDocument/2006/relationships/tags" Target="../tags/tag2508.xml"/><Relationship Id="rId43" Type="http://schemas.openxmlformats.org/officeDocument/2006/relationships/tags" Target="../tags/tag2529.xml"/><Relationship Id="rId64" Type="http://schemas.openxmlformats.org/officeDocument/2006/relationships/tags" Target="../tags/tag2550.xml"/><Relationship Id="rId118" Type="http://schemas.openxmlformats.org/officeDocument/2006/relationships/tags" Target="../tags/tag2604.xml"/><Relationship Id="rId139" Type="http://schemas.openxmlformats.org/officeDocument/2006/relationships/tags" Target="../tags/tag2625.xml"/><Relationship Id="rId290" Type="http://schemas.openxmlformats.org/officeDocument/2006/relationships/tags" Target="../tags/tag2776.xml"/><Relationship Id="rId304" Type="http://schemas.openxmlformats.org/officeDocument/2006/relationships/tags" Target="../tags/tag2790.xml"/><Relationship Id="rId325" Type="http://schemas.openxmlformats.org/officeDocument/2006/relationships/tags" Target="../tags/tag2811.xml"/><Relationship Id="rId346" Type="http://schemas.openxmlformats.org/officeDocument/2006/relationships/tags" Target="../tags/tag2832.xml"/><Relationship Id="rId367" Type="http://schemas.openxmlformats.org/officeDocument/2006/relationships/tags" Target="../tags/tag2853.xml"/><Relationship Id="rId388" Type="http://schemas.openxmlformats.org/officeDocument/2006/relationships/tags" Target="../tags/tag2874.xml"/><Relationship Id="rId85" Type="http://schemas.openxmlformats.org/officeDocument/2006/relationships/tags" Target="../tags/tag2571.xml"/><Relationship Id="rId150" Type="http://schemas.openxmlformats.org/officeDocument/2006/relationships/tags" Target="../tags/tag2636.xml"/><Relationship Id="rId171" Type="http://schemas.openxmlformats.org/officeDocument/2006/relationships/tags" Target="../tags/tag2657.xml"/><Relationship Id="rId192" Type="http://schemas.openxmlformats.org/officeDocument/2006/relationships/tags" Target="../tags/tag2678.xml"/><Relationship Id="rId206" Type="http://schemas.openxmlformats.org/officeDocument/2006/relationships/tags" Target="../tags/tag2692.xml"/><Relationship Id="rId227" Type="http://schemas.openxmlformats.org/officeDocument/2006/relationships/tags" Target="../tags/tag2713.xml"/><Relationship Id="rId248" Type="http://schemas.openxmlformats.org/officeDocument/2006/relationships/tags" Target="../tags/tag2734.xml"/><Relationship Id="rId269" Type="http://schemas.openxmlformats.org/officeDocument/2006/relationships/tags" Target="../tags/tag2755.xml"/><Relationship Id="rId12" Type="http://schemas.openxmlformats.org/officeDocument/2006/relationships/tags" Target="../tags/tag2498.xml"/><Relationship Id="rId33" Type="http://schemas.openxmlformats.org/officeDocument/2006/relationships/tags" Target="../tags/tag2519.xml"/><Relationship Id="rId108" Type="http://schemas.openxmlformats.org/officeDocument/2006/relationships/tags" Target="../tags/tag2594.xml"/><Relationship Id="rId129" Type="http://schemas.openxmlformats.org/officeDocument/2006/relationships/tags" Target="../tags/tag2615.xml"/><Relationship Id="rId280" Type="http://schemas.openxmlformats.org/officeDocument/2006/relationships/tags" Target="../tags/tag2766.xml"/><Relationship Id="rId315" Type="http://schemas.openxmlformats.org/officeDocument/2006/relationships/tags" Target="../tags/tag2801.xml"/><Relationship Id="rId336" Type="http://schemas.openxmlformats.org/officeDocument/2006/relationships/tags" Target="../tags/tag2822.xml"/><Relationship Id="rId357" Type="http://schemas.openxmlformats.org/officeDocument/2006/relationships/tags" Target="../tags/tag2843.xml"/><Relationship Id="rId54" Type="http://schemas.openxmlformats.org/officeDocument/2006/relationships/tags" Target="../tags/tag2540.xml"/><Relationship Id="rId75" Type="http://schemas.openxmlformats.org/officeDocument/2006/relationships/tags" Target="../tags/tag2561.xml"/><Relationship Id="rId96" Type="http://schemas.openxmlformats.org/officeDocument/2006/relationships/tags" Target="../tags/tag2582.xml"/><Relationship Id="rId140" Type="http://schemas.openxmlformats.org/officeDocument/2006/relationships/tags" Target="../tags/tag2626.xml"/><Relationship Id="rId161" Type="http://schemas.openxmlformats.org/officeDocument/2006/relationships/tags" Target="../tags/tag2647.xml"/><Relationship Id="rId182" Type="http://schemas.openxmlformats.org/officeDocument/2006/relationships/tags" Target="../tags/tag2668.xml"/><Relationship Id="rId217" Type="http://schemas.openxmlformats.org/officeDocument/2006/relationships/tags" Target="../tags/tag2703.xml"/><Relationship Id="rId378" Type="http://schemas.openxmlformats.org/officeDocument/2006/relationships/tags" Target="../tags/tag2864.xml"/><Relationship Id="rId399" Type="http://schemas.openxmlformats.org/officeDocument/2006/relationships/image" Target="../media/image4.png"/><Relationship Id="rId6" Type="http://schemas.openxmlformats.org/officeDocument/2006/relationships/tags" Target="../tags/tag2492.xml"/><Relationship Id="rId238" Type="http://schemas.openxmlformats.org/officeDocument/2006/relationships/tags" Target="../tags/tag2724.xml"/><Relationship Id="rId259" Type="http://schemas.openxmlformats.org/officeDocument/2006/relationships/tags" Target="../tags/tag2745.xml"/><Relationship Id="rId23" Type="http://schemas.openxmlformats.org/officeDocument/2006/relationships/tags" Target="../tags/tag2509.xml"/><Relationship Id="rId119" Type="http://schemas.openxmlformats.org/officeDocument/2006/relationships/tags" Target="../tags/tag2605.xml"/><Relationship Id="rId270" Type="http://schemas.openxmlformats.org/officeDocument/2006/relationships/tags" Target="../tags/tag2756.xml"/><Relationship Id="rId291" Type="http://schemas.openxmlformats.org/officeDocument/2006/relationships/tags" Target="../tags/tag2777.xml"/><Relationship Id="rId305" Type="http://schemas.openxmlformats.org/officeDocument/2006/relationships/tags" Target="../tags/tag2791.xml"/><Relationship Id="rId326" Type="http://schemas.openxmlformats.org/officeDocument/2006/relationships/tags" Target="../tags/tag2812.xml"/><Relationship Id="rId347" Type="http://schemas.openxmlformats.org/officeDocument/2006/relationships/tags" Target="../tags/tag2833.xml"/><Relationship Id="rId44" Type="http://schemas.openxmlformats.org/officeDocument/2006/relationships/tags" Target="../tags/tag2530.xml"/><Relationship Id="rId65" Type="http://schemas.openxmlformats.org/officeDocument/2006/relationships/tags" Target="../tags/tag2551.xml"/><Relationship Id="rId86" Type="http://schemas.openxmlformats.org/officeDocument/2006/relationships/tags" Target="../tags/tag2572.xml"/><Relationship Id="rId130" Type="http://schemas.openxmlformats.org/officeDocument/2006/relationships/tags" Target="../tags/tag2616.xml"/><Relationship Id="rId151" Type="http://schemas.openxmlformats.org/officeDocument/2006/relationships/tags" Target="../tags/tag2637.xml"/><Relationship Id="rId368" Type="http://schemas.openxmlformats.org/officeDocument/2006/relationships/tags" Target="../tags/tag2854.xml"/><Relationship Id="rId389" Type="http://schemas.openxmlformats.org/officeDocument/2006/relationships/tags" Target="../tags/tag2875.xml"/><Relationship Id="rId172" Type="http://schemas.openxmlformats.org/officeDocument/2006/relationships/tags" Target="../tags/tag2658.xml"/><Relationship Id="rId193" Type="http://schemas.openxmlformats.org/officeDocument/2006/relationships/tags" Target="../tags/tag2679.xml"/><Relationship Id="rId207" Type="http://schemas.openxmlformats.org/officeDocument/2006/relationships/tags" Target="../tags/tag2693.xml"/><Relationship Id="rId228" Type="http://schemas.openxmlformats.org/officeDocument/2006/relationships/tags" Target="../tags/tag2714.xml"/><Relationship Id="rId249" Type="http://schemas.openxmlformats.org/officeDocument/2006/relationships/tags" Target="../tags/tag2735.xml"/><Relationship Id="rId13" Type="http://schemas.openxmlformats.org/officeDocument/2006/relationships/tags" Target="../tags/tag2499.xml"/><Relationship Id="rId109" Type="http://schemas.openxmlformats.org/officeDocument/2006/relationships/tags" Target="../tags/tag2595.xml"/><Relationship Id="rId260" Type="http://schemas.openxmlformats.org/officeDocument/2006/relationships/tags" Target="../tags/tag2746.xml"/><Relationship Id="rId281" Type="http://schemas.openxmlformats.org/officeDocument/2006/relationships/tags" Target="../tags/tag2767.xml"/><Relationship Id="rId316" Type="http://schemas.openxmlformats.org/officeDocument/2006/relationships/tags" Target="../tags/tag2802.xml"/><Relationship Id="rId337" Type="http://schemas.openxmlformats.org/officeDocument/2006/relationships/tags" Target="../tags/tag2823.xml"/><Relationship Id="rId34" Type="http://schemas.openxmlformats.org/officeDocument/2006/relationships/tags" Target="../tags/tag2520.xml"/><Relationship Id="rId55" Type="http://schemas.openxmlformats.org/officeDocument/2006/relationships/tags" Target="../tags/tag2541.xml"/><Relationship Id="rId76" Type="http://schemas.openxmlformats.org/officeDocument/2006/relationships/tags" Target="../tags/tag2562.xml"/><Relationship Id="rId97" Type="http://schemas.openxmlformats.org/officeDocument/2006/relationships/tags" Target="../tags/tag2583.xml"/><Relationship Id="rId120" Type="http://schemas.openxmlformats.org/officeDocument/2006/relationships/tags" Target="../tags/tag2606.xml"/><Relationship Id="rId141" Type="http://schemas.openxmlformats.org/officeDocument/2006/relationships/tags" Target="../tags/tag2627.xml"/><Relationship Id="rId358" Type="http://schemas.openxmlformats.org/officeDocument/2006/relationships/tags" Target="../tags/tag2844.xml"/><Relationship Id="rId379" Type="http://schemas.openxmlformats.org/officeDocument/2006/relationships/tags" Target="../tags/tag2865.xml"/><Relationship Id="rId7" Type="http://schemas.openxmlformats.org/officeDocument/2006/relationships/tags" Target="../tags/tag2493.xml"/><Relationship Id="rId162" Type="http://schemas.openxmlformats.org/officeDocument/2006/relationships/tags" Target="../tags/tag2648.xml"/><Relationship Id="rId183" Type="http://schemas.openxmlformats.org/officeDocument/2006/relationships/tags" Target="../tags/tag2669.xml"/><Relationship Id="rId218" Type="http://schemas.openxmlformats.org/officeDocument/2006/relationships/tags" Target="../tags/tag2704.xml"/><Relationship Id="rId239" Type="http://schemas.openxmlformats.org/officeDocument/2006/relationships/tags" Target="../tags/tag2725.xml"/><Relationship Id="rId390" Type="http://schemas.openxmlformats.org/officeDocument/2006/relationships/tags" Target="../tags/tag2876.xml"/><Relationship Id="rId250" Type="http://schemas.openxmlformats.org/officeDocument/2006/relationships/tags" Target="../tags/tag2736.xml"/><Relationship Id="rId271" Type="http://schemas.openxmlformats.org/officeDocument/2006/relationships/tags" Target="../tags/tag2757.xml"/><Relationship Id="rId292" Type="http://schemas.openxmlformats.org/officeDocument/2006/relationships/tags" Target="../tags/tag2778.xml"/><Relationship Id="rId306" Type="http://schemas.openxmlformats.org/officeDocument/2006/relationships/tags" Target="../tags/tag2792.xml"/><Relationship Id="rId24" Type="http://schemas.openxmlformats.org/officeDocument/2006/relationships/tags" Target="../tags/tag2510.xml"/><Relationship Id="rId45" Type="http://schemas.openxmlformats.org/officeDocument/2006/relationships/tags" Target="../tags/tag2531.xml"/><Relationship Id="rId66" Type="http://schemas.openxmlformats.org/officeDocument/2006/relationships/tags" Target="../tags/tag2552.xml"/><Relationship Id="rId87" Type="http://schemas.openxmlformats.org/officeDocument/2006/relationships/tags" Target="../tags/tag2573.xml"/><Relationship Id="rId110" Type="http://schemas.openxmlformats.org/officeDocument/2006/relationships/tags" Target="../tags/tag2596.xml"/><Relationship Id="rId131" Type="http://schemas.openxmlformats.org/officeDocument/2006/relationships/tags" Target="../tags/tag2617.xml"/><Relationship Id="rId327" Type="http://schemas.openxmlformats.org/officeDocument/2006/relationships/tags" Target="../tags/tag2813.xml"/><Relationship Id="rId348" Type="http://schemas.openxmlformats.org/officeDocument/2006/relationships/tags" Target="../tags/tag2834.xml"/><Relationship Id="rId369" Type="http://schemas.openxmlformats.org/officeDocument/2006/relationships/tags" Target="../tags/tag2855.xml"/><Relationship Id="rId152" Type="http://schemas.openxmlformats.org/officeDocument/2006/relationships/tags" Target="../tags/tag2638.xml"/><Relationship Id="rId173" Type="http://schemas.openxmlformats.org/officeDocument/2006/relationships/tags" Target="../tags/tag2659.xml"/><Relationship Id="rId194" Type="http://schemas.openxmlformats.org/officeDocument/2006/relationships/tags" Target="../tags/tag2680.xml"/><Relationship Id="rId208" Type="http://schemas.openxmlformats.org/officeDocument/2006/relationships/tags" Target="../tags/tag2694.xml"/><Relationship Id="rId229" Type="http://schemas.openxmlformats.org/officeDocument/2006/relationships/tags" Target="../tags/tag2715.xml"/><Relationship Id="rId380" Type="http://schemas.openxmlformats.org/officeDocument/2006/relationships/tags" Target="../tags/tag2866.xml"/><Relationship Id="rId240" Type="http://schemas.openxmlformats.org/officeDocument/2006/relationships/tags" Target="../tags/tag2726.xml"/><Relationship Id="rId261" Type="http://schemas.openxmlformats.org/officeDocument/2006/relationships/tags" Target="../tags/tag2747.xml"/><Relationship Id="rId14" Type="http://schemas.openxmlformats.org/officeDocument/2006/relationships/tags" Target="../tags/tag2500.xml"/><Relationship Id="rId35" Type="http://schemas.openxmlformats.org/officeDocument/2006/relationships/tags" Target="../tags/tag2521.xml"/><Relationship Id="rId56" Type="http://schemas.openxmlformats.org/officeDocument/2006/relationships/tags" Target="../tags/tag2542.xml"/><Relationship Id="rId77" Type="http://schemas.openxmlformats.org/officeDocument/2006/relationships/tags" Target="../tags/tag2563.xml"/><Relationship Id="rId100" Type="http://schemas.openxmlformats.org/officeDocument/2006/relationships/tags" Target="../tags/tag2586.xml"/><Relationship Id="rId282" Type="http://schemas.openxmlformats.org/officeDocument/2006/relationships/tags" Target="../tags/tag2768.xml"/><Relationship Id="rId317" Type="http://schemas.openxmlformats.org/officeDocument/2006/relationships/tags" Target="../tags/tag2803.xml"/><Relationship Id="rId338" Type="http://schemas.openxmlformats.org/officeDocument/2006/relationships/tags" Target="../tags/tag2824.xml"/><Relationship Id="rId359" Type="http://schemas.openxmlformats.org/officeDocument/2006/relationships/tags" Target="../tags/tag2845.xml"/><Relationship Id="rId8" Type="http://schemas.openxmlformats.org/officeDocument/2006/relationships/tags" Target="../tags/tag2494.xml"/><Relationship Id="rId98" Type="http://schemas.openxmlformats.org/officeDocument/2006/relationships/tags" Target="../tags/tag2584.xml"/><Relationship Id="rId121" Type="http://schemas.openxmlformats.org/officeDocument/2006/relationships/tags" Target="../tags/tag2607.xml"/><Relationship Id="rId142" Type="http://schemas.openxmlformats.org/officeDocument/2006/relationships/tags" Target="../tags/tag2628.xml"/><Relationship Id="rId163" Type="http://schemas.openxmlformats.org/officeDocument/2006/relationships/tags" Target="../tags/tag2649.xml"/><Relationship Id="rId184" Type="http://schemas.openxmlformats.org/officeDocument/2006/relationships/tags" Target="../tags/tag2670.xml"/><Relationship Id="rId219" Type="http://schemas.openxmlformats.org/officeDocument/2006/relationships/tags" Target="../tags/tag2705.xml"/><Relationship Id="rId370" Type="http://schemas.openxmlformats.org/officeDocument/2006/relationships/tags" Target="../tags/tag2856.xml"/><Relationship Id="rId391" Type="http://schemas.openxmlformats.org/officeDocument/2006/relationships/tags" Target="../tags/tag2877.xml"/><Relationship Id="rId230" Type="http://schemas.openxmlformats.org/officeDocument/2006/relationships/tags" Target="../tags/tag2716.xml"/><Relationship Id="rId251" Type="http://schemas.openxmlformats.org/officeDocument/2006/relationships/tags" Target="../tags/tag2737.xml"/><Relationship Id="rId25" Type="http://schemas.openxmlformats.org/officeDocument/2006/relationships/tags" Target="../tags/tag2511.xml"/><Relationship Id="rId46" Type="http://schemas.openxmlformats.org/officeDocument/2006/relationships/tags" Target="../tags/tag2532.xml"/><Relationship Id="rId67" Type="http://schemas.openxmlformats.org/officeDocument/2006/relationships/tags" Target="../tags/tag2553.xml"/><Relationship Id="rId272" Type="http://schemas.openxmlformats.org/officeDocument/2006/relationships/tags" Target="../tags/tag2758.xml"/><Relationship Id="rId293" Type="http://schemas.openxmlformats.org/officeDocument/2006/relationships/tags" Target="../tags/tag2779.xml"/><Relationship Id="rId307" Type="http://schemas.openxmlformats.org/officeDocument/2006/relationships/tags" Target="../tags/tag2793.xml"/><Relationship Id="rId328" Type="http://schemas.openxmlformats.org/officeDocument/2006/relationships/tags" Target="../tags/tag2814.xml"/><Relationship Id="rId349" Type="http://schemas.openxmlformats.org/officeDocument/2006/relationships/tags" Target="../tags/tag2835.xml"/><Relationship Id="rId88" Type="http://schemas.openxmlformats.org/officeDocument/2006/relationships/tags" Target="../tags/tag2574.xml"/><Relationship Id="rId111" Type="http://schemas.openxmlformats.org/officeDocument/2006/relationships/tags" Target="../tags/tag2597.xml"/><Relationship Id="rId132" Type="http://schemas.openxmlformats.org/officeDocument/2006/relationships/tags" Target="../tags/tag2618.xml"/><Relationship Id="rId153" Type="http://schemas.openxmlformats.org/officeDocument/2006/relationships/tags" Target="../tags/tag2639.xml"/><Relationship Id="rId174" Type="http://schemas.openxmlformats.org/officeDocument/2006/relationships/tags" Target="../tags/tag2660.xml"/><Relationship Id="rId195" Type="http://schemas.openxmlformats.org/officeDocument/2006/relationships/tags" Target="../tags/tag2681.xml"/><Relationship Id="rId209" Type="http://schemas.openxmlformats.org/officeDocument/2006/relationships/tags" Target="../tags/tag2695.xml"/><Relationship Id="rId360" Type="http://schemas.openxmlformats.org/officeDocument/2006/relationships/tags" Target="../tags/tag2846.xml"/><Relationship Id="rId381" Type="http://schemas.openxmlformats.org/officeDocument/2006/relationships/tags" Target="../tags/tag2867.xml"/><Relationship Id="rId220" Type="http://schemas.openxmlformats.org/officeDocument/2006/relationships/tags" Target="../tags/tag2706.xml"/><Relationship Id="rId241" Type="http://schemas.openxmlformats.org/officeDocument/2006/relationships/tags" Target="../tags/tag2727.xml"/><Relationship Id="rId15" Type="http://schemas.openxmlformats.org/officeDocument/2006/relationships/tags" Target="../tags/tag2501.xml"/><Relationship Id="rId36" Type="http://schemas.openxmlformats.org/officeDocument/2006/relationships/tags" Target="../tags/tag2522.xml"/><Relationship Id="rId57" Type="http://schemas.openxmlformats.org/officeDocument/2006/relationships/tags" Target="../tags/tag2543.xml"/><Relationship Id="rId262" Type="http://schemas.openxmlformats.org/officeDocument/2006/relationships/tags" Target="../tags/tag2748.xml"/><Relationship Id="rId283" Type="http://schemas.openxmlformats.org/officeDocument/2006/relationships/tags" Target="../tags/tag2769.xml"/><Relationship Id="rId318" Type="http://schemas.openxmlformats.org/officeDocument/2006/relationships/tags" Target="../tags/tag2804.xml"/><Relationship Id="rId339" Type="http://schemas.openxmlformats.org/officeDocument/2006/relationships/tags" Target="../tags/tag2825.xml"/><Relationship Id="rId78" Type="http://schemas.openxmlformats.org/officeDocument/2006/relationships/tags" Target="../tags/tag2564.xml"/><Relationship Id="rId99" Type="http://schemas.openxmlformats.org/officeDocument/2006/relationships/tags" Target="../tags/tag2585.xml"/><Relationship Id="rId101" Type="http://schemas.openxmlformats.org/officeDocument/2006/relationships/tags" Target="../tags/tag2587.xml"/><Relationship Id="rId122" Type="http://schemas.openxmlformats.org/officeDocument/2006/relationships/tags" Target="../tags/tag2608.xml"/><Relationship Id="rId143" Type="http://schemas.openxmlformats.org/officeDocument/2006/relationships/tags" Target="../tags/tag2629.xml"/><Relationship Id="rId164" Type="http://schemas.openxmlformats.org/officeDocument/2006/relationships/tags" Target="../tags/tag2650.xml"/><Relationship Id="rId185" Type="http://schemas.openxmlformats.org/officeDocument/2006/relationships/tags" Target="../tags/tag2671.xml"/><Relationship Id="rId350" Type="http://schemas.openxmlformats.org/officeDocument/2006/relationships/tags" Target="../tags/tag2836.xml"/><Relationship Id="rId371" Type="http://schemas.openxmlformats.org/officeDocument/2006/relationships/tags" Target="../tags/tag2857.xml"/><Relationship Id="rId9" Type="http://schemas.openxmlformats.org/officeDocument/2006/relationships/tags" Target="../tags/tag2495.xml"/><Relationship Id="rId210" Type="http://schemas.openxmlformats.org/officeDocument/2006/relationships/tags" Target="../tags/tag2696.xml"/><Relationship Id="rId392" Type="http://schemas.openxmlformats.org/officeDocument/2006/relationships/tags" Target="../tags/tag2878.xml"/><Relationship Id="rId26" Type="http://schemas.openxmlformats.org/officeDocument/2006/relationships/tags" Target="../tags/tag2512.xml"/><Relationship Id="rId231" Type="http://schemas.openxmlformats.org/officeDocument/2006/relationships/tags" Target="../tags/tag2717.xml"/><Relationship Id="rId252" Type="http://schemas.openxmlformats.org/officeDocument/2006/relationships/tags" Target="../tags/tag2738.xml"/><Relationship Id="rId273" Type="http://schemas.openxmlformats.org/officeDocument/2006/relationships/tags" Target="../tags/tag2759.xml"/><Relationship Id="rId294" Type="http://schemas.openxmlformats.org/officeDocument/2006/relationships/tags" Target="../tags/tag2780.xml"/><Relationship Id="rId308" Type="http://schemas.openxmlformats.org/officeDocument/2006/relationships/tags" Target="../tags/tag2794.xml"/><Relationship Id="rId329" Type="http://schemas.openxmlformats.org/officeDocument/2006/relationships/tags" Target="../tags/tag2815.xml"/><Relationship Id="rId47" Type="http://schemas.openxmlformats.org/officeDocument/2006/relationships/tags" Target="../tags/tag2533.xml"/><Relationship Id="rId68" Type="http://schemas.openxmlformats.org/officeDocument/2006/relationships/tags" Target="../tags/tag2554.xml"/><Relationship Id="rId89" Type="http://schemas.openxmlformats.org/officeDocument/2006/relationships/tags" Target="../tags/tag2575.xml"/><Relationship Id="rId112" Type="http://schemas.openxmlformats.org/officeDocument/2006/relationships/tags" Target="../tags/tag2598.xml"/><Relationship Id="rId133" Type="http://schemas.openxmlformats.org/officeDocument/2006/relationships/tags" Target="../tags/tag2619.xml"/><Relationship Id="rId154" Type="http://schemas.openxmlformats.org/officeDocument/2006/relationships/tags" Target="../tags/tag2640.xml"/><Relationship Id="rId175" Type="http://schemas.openxmlformats.org/officeDocument/2006/relationships/tags" Target="../tags/tag2661.xml"/><Relationship Id="rId340" Type="http://schemas.openxmlformats.org/officeDocument/2006/relationships/tags" Target="../tags/tag2826.xml"/><Relationship Id="rId361" Type="http://schemas.openxmlformats.org/officeDocument/2006/relationships/tags" Target="../tags/tag2847.xml"/><Relationship Id="rId196" Type="http://schemas.openxmlformats.org/officeDocument/2006/relationships/tags" Target="../tags/tag2682.xml"/><Relationship Id="rId200" Type="http://schemas.openxmlformats.org/officeDocument/2006/relationships/tags" Target="../tags/tag2686.xml"/><Relationship Id="rId382" Type="http://schemas.openxmlformats.org/officeDocument/2006/relationships/tags" Target="../tags/tag2868.xml"/><Relationship Id="rId16" Type="http://schemas.openxmlformats.org/officeDocument/2006/relationships/tags" Target="../tags/tag2502.xml"/><Relationship Id="rId221" Type="http://schemas.openxmlformats.org/officeDocument/2006/relationships/tags" Target="../tags/tag2707.xml"/><Relationship Id="rId242" Type="http://schemas.openxmlformats.org/officeDocument/2006/relationships/tags" Target="../tags/tag2728.xml"/><Relationship Id="rId263" Type="http://schemas.openxmlformats.org/officeDocument/2006/relationships/tags" Target="../tags/tag2749.xml"/><Relationship Id="rId284" Type="http://schemas.openxmlformats.org/officeDocument/2006/relationships/tags" Target="../tags/tag2770.xml"/><Relationship Id="rId319" Type="http://schemas.openxmlformats.org/officeDocument/2006/relationships/tags" Target="../tags/tag2805.xml"/><Relationship Id="rId37" Type="http://schemas.openxmlformats.org/officeDocument/2006/relationships/tags" Target="../tags/tag2523.xml"/><Relationship Id="rId58" Type="http://schemas.openxmlformats.org/officeDocument/2006/relationships/tags" Target="../tags/tag2544.xml"/><Relationship Id="rId79" Type="http://schemas.openxmlformats.org/officeDocument/2006/relationships/tags" Target="../tags/tag2565.xml"/><Relationship Id="rId102" Type="http://schemas.openxmlformats.org/officeDocument/2006/relationships/tags" Target="../tags/tag2588.xml"/><Relationship Id="rId123" Type="http://schemas.openxmlformats.org/officeDocument/2006/relationships/tags" Target="../tags/tag2609.xml"/><Relationship Id="rId144" Type="http://schemas.openxmlformats.org/officeDocument/2006/relationships/tags" Target="../tags/tag2630.xml"/><Relationship Id="rId330" Type="http://schemas.openxmlformats.org/officeDocument/2006/relationships/tags" Target="../tags/tag2816.xml"/><Relationship Id="rId90" Type="http://schemas.openxmlformats.org/officeDocument/2006/relationships/tags" Target="../tags/tag2576.xml"/><Relationship Id="rId165" Type="http://schemas.openxmlformats.org/officeDocument/2006/relationships/tags" Target="../tags/tag2651.xml"/><Relationship Id="rId186" Type="http://schemas.openxmlformats.org/officeDocument/2006/relationships/tags" Target="../tags/tag2672.xml"/><Relationship Id="rId351" Type="http://schemas.openxmlformats.org/officeDocument/2006/relationships/tags" Target="../tags/tag2837.xml"/><Relationship Id="rId372" Type="http://schemas.openxmlformats.org/officeDocument/2006/relationships/tags" Target="../tags/tag2858.xml"/><Relationship Id="rId393" Type="http://schemas.openxmlformats.org/officeDocument/2006/relationships/tags" Target="../tags/tag2879.xml"/><Relationship Id="rId211" Type="http://schemas.openxmlformats.org/officeDocument/2006/relationships/tags" Target="../tags/tag2697.xml"/><Relationship Id="rId232" Type="http://schemas.openxmlformats.org/officeDocument/2006/relationships/tags" Target="../tags/tag2718.xml"/><Relationship Id="rId253" Type="http://schemas.openxmlformats.org/officeDocument/2006/relationships/tags" Target="../tags/tag2739.xml"/><Relationship Id="rId274" Type="http://schemas.openxmlformats.org/officeDocument/2006/relationships/tags" Target="../tags/tag2760.xml"/><Relationship Id="rId295" Type="http://schemas.openxmlformats.org/officeDocument/2006/relationships/tags" Target="../tags/tag2781.xml"/><Relationship Id="rId309" Type="http://schemas.openxmlformats.org/officeDocument/2006/relationships/tags" Target="../tags/tag2795.xml"/><Relationship Id="rId27" Type="http://schemas.openxmlformats.org/officeDocument/2006/relationships/tags" Target="../tags/tag2513.xml"/><Relationship Id="rId48" Type="http://schemas.openxmlformats.org/officeDocument/2006/relationships/tags" Target="../tags/tag2534.xml"/><Relationship Id="rId69" Type="http://schemas.openxmlformats.org/officeDocument/2006/relationships/tags" Target="../tags/tag2555.xml"/><Relationship Id="rId113" Type="http://schemas.openxmlformats.org/officeDocument/2006/relationships/tags" Target="../tags/tag2599.xml"/><Relationship Id="rId134" Type="http://schemas.openxmlformats.org/officeDocument/2006/relationships/tags" Target="../tags/tag2620.xml"/><Relationship Id="rId320" Type="http://schemas.openxmlformats.org/officeDocument/2006/relationships/tags" Target="../tags/tag2806.xml"/><Relationship Id="rId80" Type="http://schemas.openxmlformats.org/officeDocument/2006/relationships/tags" Target="../tags/tag2566.xml"/><Relationship Id="rId155" Type="http://schemas.openxmlformats.org/officeDocument/2006/relationships/tags" Target="../tags/tag2641.xml"/><Relationship Id="rId176" Type="http://schemas.openxmlformats.org/officeDocument/2006/relationships/tags" Target="../tags/tag2662.xml"/><Relationship Id="rId197" Type="http://schemas.openxmlformats.org/officeDocument/2006/relationships/tags" Target="../tags/tag2683.xml"/><Relationship Id="rId341" Type="http://schemas.openxmlformats.org/officeDocument/2006/relationships/tags" Target="../tags/tag2827.xml"/><Relationship Id="rId362" Type="http://schemas.openxmlformats.org/officeDocument/2006/relationships/tags" Target="../tags/tag2848.xml"/><Relationship Id="rId383" Type="http://schemas.openxmlformats.org/officeDocument/2006/relationships/tags" Target="../tags/tag2869.xml"/><Relationship Id="rId201" Type="http://schemas.openxmlformats.org/officeDocument/2006/relationships/tags" Target="../tags/tag2687.xml"/><Relationship Id="rId222" Type="http://schemas.openxmlformats.org/officeDocument/2006/relationships/tags" Target="../tags/tag2708.xml"/><Relationship Id="rId243" Type="http://schemas.openxmlformats.org/officeDocument/2006/relationships/tags" Target="../tags/tag2729.xml"/><Relationship Id="rId264" Type="http://schemas.openxmlformats.org/officeDocument/2006/relationships/tags" Target="../tags/tag2750.xml"/><Relationship Id="rId285" Type="http://schemas.openxmlformats.org/officeDocument/2006/relationships/tags" Target="../tags/tag2771.xml"/><Relationship Id="rId17" Type="http://schemas.openxmlformats.org/officeDocument/2006/relationships/tags" Target="../tags/tag2503.xml"/><Relationship Id="rId38" Type="http://schemas.openxmlformats.org/officeDocument/2006/relationships/tags" Target="../tags/tag2524.xml"/><Relationship Id="rId59" Type="http://schemas.openxmlformats.org/officeDocument/2006/relationships/tags" Target="../tags/tag2545.xml"/><Relationship Id="rId103" Type="http://schemas.openxmlformats.org/officeDocument/2006/relationships/tags" Target="../tags/tag2589.xml"/><Relationship Id="rId124" Type="http://schemas.openxmlformats.org/officeDocument/2006/relationships/tags" Target="../tags/tag2610.xml"/><Relationship Id="rId310" Type="http://schemas.openxmlformats.org/officeDocument/2006/relationships/tags" Target="../tags/tag2796.xml"/><Relationship Id="rId70" Type="http://schemas.openxmlformats.org/officeDocument/2006/relationships/tags" Target="../tags/tag2556.xml"/><Relationship Id="rId91" Type="http://schemas.openxmlformats.org/officeDocument/2006/relationships/tags" Target="../tags/tag2577.xml"/><Relationship Id="rId145" Type="http://schemas.openxmlformats.org/officeDocument/2006/relationships/tags" Target="../tags/tag2631.xml"/><Relationship Id="rId166" Type="http://schemas.openxmlformats.org/officeDocument/2006/relationships/tags" Target="../tags/tag2652.xml"/><Relationship Id="rId187" Type="http://schemas.openxmlformats.org/officeDocument/2006/relationships/tags" Target="../tags/tag2673.xml"/><Relationship Id="rId331" Type="http://schemas.openxmlformats.org/officeDocument/2006/relationships/tags" Target="../tags/tag2817.xml"/><Relationship Id="rId352" Type="http://schemas.openxmlformats.org/officeDocument/2006/relationships/tags" Target="../tags/tag2838.xml"/><Relationship Id="rId373" Type="http://schemas.openxmlformats.org/officeDocument/2006/relationships/tags" Target="../tags/tag2859.xml"/><Relationship Id="rId394" Type="http://schemas.openxmlformats.org/officeDocument/2006/relationships/tags" Target="../tags/tag2880.xml"/><Relationship Id="rId1" Type="http://schemas.openxmlformats.org/officeDocument/2006/relationships/themeOverride" Target="../theme/themeOverride34.xml"/><Relationship Id="rId212" Type="http://schemas.openxmlformats.org/officeDocument/2006/relationships/tags" Target="../tags/tag2698.xml"/><Relationship Id="rId233" Type="http://schemas.openxmlformats.org/officeDocument/2006/relationships/tags" Target="../tags/tag2719.xml"/><Relationship Id="rId254" Type="http://schemas.openxmlformats.org/officeDocument/2006/relationships/tags" Target="../tags/tag2740.xml"/><Relationship Id="rId28" Type="http://schemas.openxmlformats.org/officeDocument/2006/relationships/tags" Target="../tags/tag2514.xml"/><Relationship Id="rId49" Type="http://schemas.openxmlformats.org/officeDocument/2006/relationships/tags" Target="../tags/tag2535.xml"/><Relationship Id="rId114" Type="http://schemas.openxmlformats.org/officeDocument/2006/relationships/tags" Target="../tags/tag2600.xml"/><Relationship Id="rId275" Type="http://schemas.openxmlformats.org/officeDocument/2006/relationships/tags" Target="../tags/tag2761.xml"/><Relationship Id="rId296" Type="http://schemas.openxmlformats.org/officeDocument/2006/relationships/tags" Target="../tags/tag2782.xml"/><Relationship Id="rId300" Type="http://schemas.openxmlformats.org/officeDocument/2006/relationships/tags" Target="../tags/tag2786.xml"/><Relationship Id="rId60" Type="http://schemas.openxmlformats.org/officeDocument/2006/relationships/tags" Target="../tags/tag2546.xml"/><Relationship Id="rId81" Type="http://schemas.openxmlformats.org/officeDocument/2006/relationships/tags" Target="../tags/tag2567.xml"/><Relationship Id="rId135" Type="http://schemas.openxmlformats.org/officeDocument/2006/relationships/tags" Target="../tags/tag2621.xml"/><Relationship Id="rId156" Type="http://schemas.openxmlformats.org/officeDocument/2006/relationships/tags" Target="../tags/tag2642.xml"/><Relationship Id="rId177" Type="http://schemas.openxmlformats.org/officeDocument/2006/relationships/tags" Target="../tags/tag2663.xml"/><Relationship Id="rId198" Type="http://schemas.openxmlformats.org/officeDocument/2006/relationships/tags" Target="../tags/tag2684.xml"/><Relationship Id="rId321" Type="http://schemas.openxmlformats.org/officeDocument/2006/relationships/tags" Target="../tags/tag2807.xml"/><Relationship Id="rId342" Type="http://schemas.openxmlformats.org/officeDocument/2006/relationships/tags" Target="../tags/tag2828.xml"/><Relationship Id="rId363" Type="http://schemas.openxmlformats.org/officeDocument/2006/relationships/tags" Target="../tags/tag2849.xml"/><Relationship Id="rId384" Type="http://schemas.openxmlformats.org/officeDocument/2006/relationships/tags" Target="../tags/tag2870.xml"/><Relationship Id="rId202" Type="http://schemas.openxmlformats.org/officeDocument/2006/relationships/tags" Target="../tags/tag2688.xml"/><Relationship Id="rId223" Type="http://schemas.openxmlformats.org/officeDocument/2006/relationships/tags" Target="../tags/tag2709.xml"/><Relationship Id="rId244" Type="http://schemas.openxmlformats.org/officeDocument/2006/relationships/tags" Target="../tags/tag2730.xml"/><Relationship Id="rId18" Type="http://schemas.openxmlformats.org/officeDocument/2006/relationships/tags" Target="../tags/tag2504.xml"/><Relationship Id="rId39" Type="http://schemas.openxmlformats.org/officeDocument/2006/relationships/tags" Target="../tags/tag2525.xml"/><Relationship Id="rId265" Type="http://schemas.openxmlformats.org/officeDocument/2006/relationships/tags" Target="../tags/tag2751.xml"/><Relationship Id="rId286" Type="http://schemas.openxmlformats.org/officeDocument/2006/relationships/tags" Target="../tags/tag2772.xml"/><Relationship Id="rId50" Type="http://schemas.openxmlformats.org/officeDocument/2006/relationships/tags" Target="../tags/tag2536.xml"/><Relationship Id="rId104" Type="http://schemas.openxmlformats.org/officeDocument/2006/relationships/tags" Target="../tags/tag2590.xml"/><Relationship Id="rId125" Type="http://schemas.openxmlformats.org/officeDocument/2006/relationships/tags" Target="../tags/tag2611.xml"/><Relationship Id="rId146" Type="http://schemas.openxmlformats.org/officeDocument/2006/relationships/tags" Target="../tags/tag2632.xml"/><Relationship Id="rId167" Type="http://schemas.openxmlformats.org/officeDocument/2006/relationships/tags" Target="../tags/tag2653.xml"/><Relationship Id="rId188" Type="http://schemas.openxmlformats.org/officeDocument/2006/relationships/tags" Target="../tags/tag2674.xml"/><Relationship Id="rId311" Type="http://schemas.openxmlformats.org/officeDocument/2006/relationships/tags" Target="../tags/tag2797.xml"/><Relationship Id="rId332" Type="http://schemas.openxmlformats.org/officeDocument/2006/relationships/tags" Target="../tags/tag2818.xml"/><Relationship Id="rId353" Type="http://schemas.openxmlformats.org/officeDocument/2006/relationships/tags" Target="../tags/tag2839.xml"/><Relationship Id="rId374" Type="http://schemas.openxmlformats.org/officeDocument/2006/relationships/tags" Target="../tags/tag2860.xml"/><Relationship Id="rId395" Type="http://schemas.openxmlformats.org/officeDocument/2006/relationships/tags" Target="../tags/tag2881.xml"/><Relationship Id="rId71" Type="http://schemas.openxmlformats.org/officeDocument/2006/relationships/tags" Target="../tags/tag2557.xml"/><Relationship Id="rId92" Type="http://schemas.openxmlformats.org/officeDocument/2006/relationships/tags" Target="../tags/tag2578.xml"/><Relationship Id="rId213" Type="http://schemas.openxmlformats.org/officeDocument/2006/relationships/tags" Target="../tags/tag2699.xml"/><Relationship Id="rId234" Type="http://schemas.openxmlformats.org/officeDocument/2006/relationships/tags" Target="../tags/tag2720.xml"/><Relationship Id="rId2" Type="http://schemas.openxmlformats.org/officeDocument/2006/relationships/tags" Target="../tags/tag2488.xml"/><Relationship Id="rId29" Type="http://schemas.openxmlformats.org/officeDocument/2006/relationships/tags" Target="../tags/tag2515.xml"/><Relationship Id="rId255" Type="http://schemas.openxmlformats.org/officeDocument/2006/relationships/tags" Target="../tags/tag2741.xml"/><Relationship Id="rId276" Type="http://schemas.openxmlformats.org/officeDocument/2006/relationships/tags" Target="../tags/tag2762.xml"/><Relationship Id="rId297" Type="http://schemas.openxmlformats.org/officeDocument/2006/relationships/tags" Target="../tags/tag2783.xml"/><Relationship Id="rId40" Type="http://schemas.openxmlformats.org/officeDocument/2006/relationships/tags" Target="../tags/tag2526.xml"/><Relationship Id="rId115" Type="http://schemas.openxmlformats.org/officeDocument/2006/relationships/tags" Target="../tags/tag2601.xml"/><Relationship Id="rId136" Type="http://schemas.openxmlformats.org/officeDocument/2006/relationships/tags" Target="../tags/tag2622.xml"/><Relationship Id="rId157" Type="http://schemas.openxmlformats.org/officeDocument/2006/relationships/tags" Target="../tags/tag2643.xml"/><Relationship Id="rId178" Type="http://schemas.openxmlformats.org/officeDocument/2006/relationships/tags" Target="../tags/tag2664.xml"/><Relationship Id="rId301" Type="http://schemas.openxmlformats.org/officeDocument/2006/relationships/tags" Target="../tags/tag2787.xml"/><Relationship Id="rId322" Type="http://schemas.openxmlformats.org/officeDocument/2006/relationships/tags" Target="../tags/tag2808.xml"/><Relationship Id="rId343" Type="http://schemas.openxmlformats.org/officeDocument/2006/relationships/tags" Target="../tags/tag2829.xml"/><Relationship Id="rId364" Type="http://schemas.openxmlformats.org/officeDocument/2006/relationships/tags" Target="../tags/tag2850.xml"/><Relationship Id="rId61" Type="http://schemas.openxmlformats.org/officeDocument/2006/relationships/tags" Target="../tags/tag2547.xml"/><Relationship Id="rId82" Type="http://schemas.openxmlformats.org/officeDocument/2006/relationships/tags" Target="../tags/tag2568.xml"/><Relationship Id="rId199" Type="http://schemas.openxmlformats.org/officeDocument/2006/relationships/tags" Target="../tags/tag2685.xml"/><Relationship Id="rId203" Type="http://schemas.openxmlformats.org/officeDocument/2006/relationships/tags" Target="../tags/tag2689.xml"/><Relationship Id="rId385" Type="http://schemas.openxmlformats.org/officeDocument/2006/relationships/tags" Target="../tags/tag2871.xml"/><Relationship Id="rId19" Type="http://schemas.openxmlformats.org/officeDocument/2006/relationships/tags" Target="../tags/tag2505.xml"/><Relationship Id="rId224" Type="http://schemas.openxmlformats.org/officeDocument/2006/relationships/tags" Target="../tags/tag2710.xml"/><Relationship Id="rId245" Type="http://schemas.openxmlformats.org/officeDocument/2006/relationships/tags" Target="../tags/tag2731.xml"/><Relationship Id="rId266" Type="http://schemas.openxmlformats.org/officeDocument/2006/relationships/tags" Target="../tags/tag2752.xml"/><Relationship Id="rId287" Type="http://schemas.openxmlformats.org/officeDocument/2006/relationships/tags" Target="../tags/tag2773.xml"/><Relationship Id="rId30" Type="http://schemas.openxmlformats.org/officeDocument/2006/relationships/tags" Target="../tags/tag2516.xml"/><Relationship Id="rId105" Type="http://schemas.openxmlformats.org/officeDocument/2006/relationships/tags" Target="../tags/tag2591.xml"/><Relationship Id="rId126" Type="http://schemas.openxmlformats.org/officeDocument/2006/relationships/tags" Target="../tags/tag2612.xml"/><Relationship Id="rId147" Type="http://schemas.openxmlformats.org/officeDocument/2006/relationships/tags" Target="../tags/tag2633.xml"/><Relationship Id="rId168" Type="http://schemas.openxmlformats.org/officeDocument/2006/relationships/tags" Target="../tags/tag2654.xml"/><Relationship Id="rId312" Type="http://schemas.openxmlformats.org/officeDocument/2006/relationships/tags" Target="../tags/tag2798.xml"/><Relationship Id="rId333" Type="http://schemas.openxmlformats.org/officeDocument/2006/relationships/tags" Target="../tags/tag2819.xml"/><Relationship Id="rId354" Type="http://schemas.openxmlformats.org/officeDocument/2006/relationships/tags" Target="../tags/tag2840.xml"/><Relationship Id="rId51" Type="http://schemas.openxmlformats.org/officeDocument/2006/relationships/tags" Target="../tags/tag2537.xml"/><Relationship Id="rId72" Type="http://schemas.openxmlformats.org/officeDocument/2006/relationships/tags" Target="../tags/tag2558.xml"/><Relationship Id="rId93" Type="http://schemas.openxmlformats.org/officeDocument/2006/relationships/tags" Target="../tags/tag2579.xml"/><Relationship Id="rId189" Type="http://schemas.openxmlformats.org/officeDocument/2006/relationships/tags" Target="../tags/tag2675.xml"/><Relationship Id="rId375" Type="http://schemas.openxmlformats.org/officeDocument/2006/relationships/tags" Target="../tags/tag2861.xml"/><Relationship Id="rId396" Type="http://schemas.openxmlformats.org/officeDocument/2006/relationships/tags" Target="../tags/tag2882.xml"/><Relationship Id="rId3" Type="http://schemas.openxmlformats.org/officeDocument/2006/relationships/tags" Target="../tags/tag2489.xml"/><Relationship Id="rId214" Type="http://schemas.openxmlformats.org/officeDocument/2006/relationships/tags" Target="../tags/tag2700.xml"/><Relationship Id="rId235" Type="http://schemas.openxmlformats.org/officeDocument/2006/relationships/tags" Target="../tags/tag2721.xml"/><Relationship Id="rId256" Type="http://schemas.openxmlformats.org/officeDocument/2006/relationships/tags" Target="../tags/tag2742.xml"/><Relationship Id="rId277" Type="http://schemas.openxmlformats.org/officeDocument/2006/relationships/tags" Target="../tags/tag2763.xml"/><Relationship Id="rId298" Type="http://schemas.openxmlformats.org/officeDocument/2006/relationships/tags" Target="../tags/tag2784.xml"/><Relationship Id="rId116" Type="http://schemas.openxmlformats.org/officeDocument/2006/relationships/tags" Target="../tags/tag2602.xml"/><Relationship Id="rId137" Type="http://schemas.openxmlformats.org/officeDocument/2006/relationships/tags" Target="../tags/tag2623.xml"/><Relationship Id="rId158" Type="http://schemas.openxmlformats.org/officeDocument/2006/relationships/tags" Target="../tags/tag2644.xml"/><Relationship Id="rId302" Type="http://schemas.openxmlformats.org/officeDocument/2006/relationships/tags" Target="../tags/tag2788.xml"/><Relationship Id="rId323" Type="http://schemas.openxmlformats.org/officeDocument/2006/relationships/tags" Target="../tags/tag2809.xml"/><Relationship Id="rId344" Type="http://schemas.openxmlformats.org/officeDocument/2006/relationships/tags" Target="../tags/tag2830.xml"/><Relationship Id="rId20" Type="http://schemas.openxmlformats.org/officeDocument/2006/relationships/tags" Target="../tags/tag2506.xml"/><Relationship Id="rId41" Type="http://schemas.openxmlformats.org/officeDocument/2006/relationships/tags" Target="../tags/tag2527.xml"/><Relationship Id="rId62" Type="http://schemas.openxmlformats.org/officeDocument/2006/relationships/tags" Target="../tags/tag2548.xml"/><Relationship Id="rId83" Type="http://schemas.openxmlformats.org/officeDocument/2006/relationships/tags" Target="../tags/tag2569.xml"/><Relationship Id="rId179" Type="http://schemas.openxmlformats.org/officeDocument/2006/relationships/tags" Target="../tags/tag2665.xml"/><Relationship Id="rId365" Type="http://schemas.openxmlformats.org/officeDocument/2006/relationships/tags" Target="../tags/tag2851.xml"/><Relationship Id="rId386" Type="http://schemas.openxmlformats.org/officeDocument/2006/relationships/tags" Target="../tags/tag2872.xml"/><Relationship Id="rId190" Type="http://schemas.openxmlformats.org/officeDocument/2006/relationships/tags" Target="../tags/tag2676.xml"/><Relationship Id="rId204" Type="http://schemas.openxmlformats.org/officeDocument/2006/relationships/tags" Target="../tags/tag2690.xml"/><Relationship Id="rId225" Type="http://schemas.openxmlformats.org/officeDocument/2006/relationships/tags" Target="../tags/tag2711.xml"/><Relationship Id="rId246" Type="http://schemas.openxmlformats.org/officeDocument/2006/relationships/tags" Target="../tags/tag2732.xml"/><Relationship Id="rId267" Type="http://schemas.openxmlformats.org/officeDocument/2006/relationships/tags" Target="../tags/tag2753.xml"/><Relationship Id="rId288" Type="http://schemas.openxmlformats.org/officeDocument/2006/relationships/tags" Target="../tags/tag2774.xml"/><Relationship Id="rId106" Type="http://schemas.openxmlformats.org/officeDocument/2006/relationships/tags" Target="../tags/tag2592.xml"/><Relationship Id="rId127" Type="http://schemas.openxmlformats.org/officeDocument/2006/relationships/tags" Target="../tags/tag2613.xml"/><Relationship Id="rId313" Type="http://schemas.openxmlformats.org/officeDocument/2006/relationships/tags" Target="../tags/tag2799.xml"/><Relationship Id="rId10" Type="http://schemas.openxmlformats.org/officeDocument/2006/relationships/tags" Target="../tags/tag2496.xml"/><Relationship Id="rId31" Type="http://schemas.openxmlformats.org/officeDocument/2006/relationships/tags" Target="../tags/tag2517.xml"/><Relationship Id="rId52" Type="http://schemas.openxmlformats.org/officeDocument/2006/relationships/tags" Target="../tags/tag2538.xml"/><Relationship Id="rId73" Type="http://schemas.openxmlformats.org/officeDocument/2006/relationships/tags" Target="../tags/tag2559.xml"/><Relationship Id="rId94" Type="http://schemas.openxmlformats.org/officeDocument/2006/relationships/tags" Target="../tags/tag2580.xml"/><Relationship Id="rId148" Type="http://schemas.openxmlformats.org/officeDocument/2006/relationships/tags" Target="../tags/tag2634.xml"/><Relationship Id="rId169" Type="http://schemas.openxmlformats.org/officeDocument/2006/relationships/tags" Target="../tags/tag2655.xml"/><Relationship Id="rId334" Type="http://schemas.openxmlformats.org/officeDocument/2006/relationships/tags" Target="../tags/tag2820.xml"/><Relationship Id="rId355" Type="http://schemas.openxmlformats.org/officeDocument/2006/relationships/tags" Target="../tags/tag2841.xml"/><Relationship Id="rId376" Type="http://schemas.openxmlformats.org/officeDocument/2006/relationships/tags" Target="../tags/tag2862.xml"/><Relationship Id="rId397" Type="http://schemas.openxmlformats.org/officeDocument/2006/relationships/slideLayout" Target="../slideLayouts/slideLayout2.xml"/><Relationship Id="rId4" Type="http://schemas.openxmlformats.org/officeDocument/2006/relationships/tags" Target="../tags/tag2490.xml"/><Relationship Id="rId180" Type="http://schemas.openxmlformats.org/officeDocument/2006/relationships/tags" Target="../tags/tag2666.xml"/><Relationship Id="rId215" Type="http://schemas.openxmlformats.org/officeDocument/2006/relationships/tags" Target="../tags/tag2701.xml"/><Relationship Id="rId236" Type="http://schemas.openxmlformats.org/officeDocument/2006/relationships/tags" Target="../tags/tag2722.xml"/><Relationship Id="rId257" Type="http://schemas.openxmlformats.org/officeDocument/2006/relationships/tags" Target="../tags/tag2743.xml"/><Relationship Id="rId278" Type="http://schemas.openxmlformats.org/officeDocument/2006/relationships/tags" Target="../tags/tag2764.xml"/><Relationship Id="rId303" Type="http://schemas.openxmlformats.org/officeDocument/2006/relationships/tags" Target="../tags/tag2789.xml"/><Relationship Id="rId42" Type="http://schemas.openxmlformats.org/officeDocument/2006/relationships/tags" Target="../tags/tag2528.xml"/><Relationship Id="rId84" Type="http://schemas.openxmlformats.org/officeDocument/2006/relationships/tags" Target="../tags/tag2570.xml"/><Relationship Id="rId138" Type="http://schemas.openxmlformats.org/officeDocument/2006/relationships/tags" Target="../tags/tag2624.xml"/><Relationship Id="rId345" Type="http://schemas.openxmlformats.org/officeDocument/2006/relationships/tags" Target="../tags/tag2831.xml"/><Relationship Id="rId387" Type="http://schemas.openxmlformats.org/officeDocument/2006/relationships/tags" Target="../tags/tag2873.xml"/><Relationship Id="rId191" Type="http://schemas.openxmlformats.org/officeDocument/2006/relationships/tags" Target="../tags/tag2677.xml"/><Relationship Id="rId205" Type="http://schemas.openxmlformats.org/officeDocument/2006/relationships/tags" Target="../tags/tag2691.xml"/><Relationship Id="rId247" Type="http://schemas.openxmlformats.org/officeDocument/2006/relationships/tags" Target="../tags/tag2733.xml"/></Relationships>
</file>

<file path=ppt/slides/_rels/slide55.xml.rels><?xml version="1.0" encoding="UTF-8" standalone="yes"?>
<Relationships xmlns="http://schemas.openxmlformats.org/package/2006/relationships"><Relationship Id="rId117" Type="http://schemas.openxmlformats.org/officeDocument/2006/relationships/tags" Target="../tags/tag2998.xml"/><Relationship Id="rId299" Type="http://schemas.openxmlformats.org/officeDocument/2006/relationships/tags" Target="../tags/tag3180.xml"/><Relationship Id="rId21" Type="http://schemas.openxmlformats.org/officeDocument/2006/relationships/tags" Target="../tags/tag2902.xml"/><Relationship Id="rId63" Type="http://schemas.openxmlformats.org/officeDocument/2006/relationships/tags" Target="../tags/tag2944.xml"/><Relationship Id="rId159" Type="http://schemas.openxmlformats.org/officeDocument/2006/relationships/tags" Target="../tags/tag3040.xml"/><Relationship Id="rId324" Type="http://schemas.openxmlformats.org/officeDocument/2006/relationships/tags" Target="../tags/tag3205.xml"/><Relationship Id="rId366" Type="http://schemas.openxmlformats.org/officeDocument/2006/relationships/tags" Target="../tags/tag3247.xml"/><Relationship Id="rId170" Type="http://schemas.openxmlformats.org/officeDocument/2006/relationships/tags" Target="../tags/tag3051.xml"/><Relationship Id="rId226" Type="http://schemas.openxmlformats.org/officeDocument/2006/relationships/tags" Target="../tags/tag3107.xml"/><Relationship Id="rId268" Type="http://schemas.openxmlformats.org/officeDocument/2006/relationships/tags" Target="../tags/tag3149.xml"/><Relationship Id="rId32" Type="http://schemas.openxmlformats.org/officeDocument/2006/relationships/tags" Target="../tags/tag2913.xml"/><Relationship Id="rId74" Type="http://schemas.openxmlformats.org/officeDocument/2006/relationships/tags" Target="../tags/tag2955.xml"/><Relationship Id="rId128" Type="http://schemas.openxmlformats.org/officeDocument/2006/relationships/tags" Target="../tags/tag3009.xml"/><Relationship Id="rId335" Type="http://schemas.openxmlformats.org/officeDocument/2006/relationships/tags" Target="../tags/tag3216.xml"/><Relationship Id="rId377" Type="http://schemas.openxmlformats.org/officeDocument/2006/relationships/tags" Target="../tags/tag3258.xml"/><Relationship Id="rId5" Type="http://schemas.openxmlformats.org/officeDocument/2006/relationships/tags" Target="../tags/tag2886.xml"/><Relationship Id="rId95" Type="http://schemas.openxmlformats.org/officeDocument/2006/relationships/tags" Target="../tags/tag2976.xml"/><Relationship Id="rId160" Type="http://schemas.openxmlformats.org/officeDocument/2006/relationships/tags" Target="../tags/tag3041.xml"/><Relationship Id="rId181" Type="http://schemas.openxmlformats.org/officeDocument/2006/relationships/tags" Target="../tags/tag3062.xml"/><Relationship Id="rId216" Type="http://schemas.openxmlformats.org/officeDocument/2006/relationships/tags" Target="../tags/tag3097.xml"/><Relationship Id="rId237" Type="http://schemas.openxmlformats.org/officeDocument/2006/relationships/tags" Target="../tags/tag3118.xml"/><Relationship Id="rId402" Type="http://schemas.openxmlformats.org/officeDocument/2006/relationships/tags" Target="../tags/tag3283.xml"/><Relationship Id="rId258" Type="http://schemas.openxmlformats.org/officeDocument/2006/relationships/tags" Target="../tags/tag3139.xml"/><Relationship Id="rId279" Type="http://schemas.openxmlformats.org/officeDocument/2006/relationships/tags" Target="../tags/tag3160.xml"/><Relationship Id="rId22" Type="http://schemas.openxmlformats.org/officeDocument/2006/relationships/tags" Target="../tags/tag2903.xml"/><Relationship Id="rId43" Type="http://schemas.openxmlformats.org/officeDocument/2006/relationships/tags" Target="../tags/tag2924.xml"/><Relationship Id="rId64" Type="http://schemas.openxmlformats.org/officeDocument/2006/relationships/tags" Target="../tags/tag2945.xml"/><Relationship Id="rId118" Type="http://schemas.openxmlformats.org/officeDocument/2006/relationships/tags" Target="../tags/tag2999.xml"/><Relationship Id="rId139" Type="http://schemas.openxmlformats.org/officeDocument/2006/relationships/tags" Target="../tags/tag3020.xml"/><Relationship Id="rId290" Type="http://schemas.openxmlformats.org/officeDocument/2006/relationships/tags" Target="../tags/tag3171.xml"/><Relationship Id="rId304" Type="http://schemas.openxmlformats.org/officeDocument/2006/relationships/tags" Target="../tags/tag3185.xml"/><Relationship Id="rId325" Type="http://schemas.openxmlformats.org/officeDocument/2006/relationships/tags" Target="../tags/tag3206.xml"/><Relationship Id="rId346" Type="http://schemas.openxmlformats.org/officeDocument/2006/relationships/tags" Target="../tags/tag3227.xml"/><Relationship Id="rId367" Type="http://schemas.openxmlformats.org/officeDocument/2006/relationships/tags" Target="../tags/tag3248.xml"/><Relationship Id="rId388" Type="http://schemas.openxmlformats.org/officeDocument/2006/relationships/tags" Target="../tags/tag3269.xml"/><Relationship Id="rId85" Type="http://schemas.openxmlformats.org/officeDocument/2006/relationships/tags" Target="../tags/tag2966.xml"/><Relationship Id="rId150" Type="http://schemas.openxmlformats.org/officeDocument/2006/relationships/tags" Target="../tags/tag3031.xml"/><Relationship Id="rId171" Type="http://schemas.openxmlformats.org/officeDocument/2006/relationships/tags" Target="../tags/tag3052.xml"/><Relationship Id="rId192" Type="http://schemas.openxmlformats.org/officeDocument/2006/relationships/tags" Target="../tags/tag3073.xml"/><Relationship Id="rId206" Type="http://schemas.openxmlformats.org/officeDocument/2006/relationships/tags" Target="../tags/tag3087.xml"/><Relationship Id="rId227" Type="http://schemas.openxmlformats.org/officeDocument/2006/relationships/tags" Target="../tags/tag3108.xml"/><Relationship Id="rId248" Type="http://schemas.openxmlformats.org/officeDocument/2006/relationships/tags" Target="../tags/tag3129.xml"/><Relationship Id="rId269" Type="http://schemas.openxmlformats.org/officeDocument/2006/relationships/tags" Target="../tags/tag3150.xml"/><Relationship Id="rId12" Type="http://schemas.openxmlformats.org/officeDocument/2006/relationships/tags" Target="../tags/tag2893.xml"/><Relationship Id="rId33" Type="http://schemas.openxmlformats.org/officeDocument/2006/relationships/tags" Target="../tags/tag2914.xml"/><Relationship Id="rId108" Type="http://schemas.openxmlformats.org/officeDocument/2006/relationships/tags" Target="../tags/tag2989.xml"/><Relationship Id="rId129" Type="http://schemas.openxmlformats.org/officeDocument/2006/relationships/tags" Target="../tags/tag3010.xml"/><Relationship Id="rId280" Type="http://schemas.openxmlformats.org/officeDocument/2006/relationships/tags" Target="../tags/tag3161.xml"/><Relationship Id="rId315" Type="http://schemas.openxmlformats.org/officeDocument/2006/relationships/tags" Target="../tags/tag3196.xml"/><Relationship Id="rId336" Type="http://schemas.openxmlformats.org/officeDocument/2006/relationships/tags" Target="../tags/tag3217.xml"/><Relationship Id="rId357" Type="http://schemas.openxmlformats.org/officeDocument/2006/relationships/tags" Target="../tags/tag3238.xml"/><Relationship Id="rId54" Type="http://schemas.openxmlformats.org/officeDocument/2006/relationships/tags" Target="../tags/tag2935.xml"/><Relationship Id="rId75" Type="http://schemas.openxmlformats.org/officeDocument/2006/relationships/tags" Target="../tags/tag2956.xml"/><Relationship Id="rId96" Type="http://schemas.openxmlformats.org/officeDocument/2006/relationships/tags" Target="../tags/tag2977.xml"/><Relationship Id="rId140" Type="http://schemas.openxmlformats.org/officeDocument/2006/relationships/tags" Target="../tags/tag3021.xml"/><Relationship Id="rId161" Type="http://schemas.openxmlformats.org/officeDocument/2006/relationships/tags" Target="../tags/tag3042.xml"/><Relationship Id="rId182" Type="http://schemas.openxmlformats.org/officeDocument/2006/relationships/tags" Target="../tags/tag3063.xml"/><Relationship Id="rId217" Type="http://schemas.openxmlformats.org/officeDocument/2006/relationships/tags" Target="../tags/tag3098.xml"/><Relationship Id="rId378" Type="http://schemas.openxmlformats.org/officeDocument/2006/relationships/tags" Target="../tags/tag3259.xml"/><Relationship Id="rId399" Type="http://schemas.openxmlformats.org/officeDocument/2006/relationships/tags" Target="../tags/tag3280.xml"/><Relationship Id="rId403" Type="http://schemas.openxmlformats.org/officeDocument/2006/relationships/tags" Target="../tags/tag3284.xml"/><Relationship Id="rId6" Type="http://schemas.openxmlformats.org/officeDocument/2006/relationships/tags" Target="../tags/tag2887.xml"/><Relationship Id="rId238" Type="http://schemas.openxmlformats.org/officeDocument/2006/relationships/tags" Target="../tags/tag3119.xml"/><Relationship Id="rId259" Type="http://schemas.openxmlformats.org/officeDocument/2006/relationships/tags" Target="../tags/tag3140.xml"/><Relationship Id="rId23" Type="http://schemas.openxmlformats.org/officeDocument/2006/relationships/tags" Target="../tags/tag2904.xml"/><Relationship Id="rId119" Type="http://schemas.openxmlformats.org/officeDocument/2006/relationships/tags" Target="../tags/tag3000.xml"/><Relationship Id="rId270" Type="http://schemas.openxmlformats.org/officeDocument/2006/relationships/tags" Target="../tags/tag3151.xml"/><Relationship Id="rId291" Type="http://schemas.openxmlformats.org/officeDocument/2006/relationships/tags" Target="../tags/tag3172.xml"/><Relationship Id="rId305" Type="http://schemas.openxmlformats.org/officeDocument/2006/relationships/tags" Target="../tags/tag3186.xml"/><Relationship Id="rId326" Type="http://schemas.openxmlformats.org/officeDocument/2006/relationships/tags" Target="../tags/tag3207.xml"/><Relationship Id="rId347" Type="http://schemas.openxmlformats.org/officeDocument/2006/relationships/tags" Target="../tags/tag3228.xml"/><Relationship Id="rId44" Type="http://schemas.openxmlformats.org/officeDocument/2006/relationships/tags" Target="../tags/tag2925.xml"/><Relationship Id="rId65" Type="http://schemas.openxmlformats.org/officeDocument/2006/relationships/tags" Target="../tags/tag2946.xml"/><Relationship Id="rId86" Type="http://schemas.openxmlformats.org/officeDocument/2006/relationships/tags" Target="../tags/tag2967.xml"/><Relationship Id="rId130" Type="http://schemas.openxmlformats.org/officeDocument/2006/relationships/tags" Target="../tags/tag3011.xml"/><Relationship Id="rId151" Type="http://schemas.openxmlformats.org/officeDocument/2006/relationships/tags" Target="../tags/tag3032.xml"/><Relationship Id="rId368" Type="http://schemas.openxmlformats.org/officeDocument/2006/relationships/tags" Target="../tags/tag3249.xml"/><Relationship Id="rId389" Type="http://schemas.openxmlformats.org/officeDocument/2006/relationships/tags" Target="../tags/tag3270.xml"/><Relationship Id="rId172" Type="http://schemas.openxmlformats.org/officeDocument/2006/relationships/tags" Target="../tags/tag3053.xml"/><Relationship Id="rId193" Type="http://schemas.openxmlformats.org/officeDocument/2006/relationships/tags" Target="../tags/tag3074.xml"/><Relationship Id="rId207" Type="http://schemas.openxmlformats.org/officeDocument/2006/relationships/tags" Target="../tags/tag3088.xml"/><Relationship Id="rId228" Type="http://schemas.openxmlformats.org/officeDocument/2006/relationships/tags" Target="../tags/tag3109.xml"/><Relationship Id="rId249" Type="http://schemas.openxmlformats.org/officeDocument/2006/relationships/tags" Target="../tags/tag3130.xml"/><Relationship Id="rId13" Type="http://schemas.openxmlformats.org/officeDocument/2006/relationships/tags" Target="../tags/tag2894.xml"/><Relationship Id="rId109" Type="http://schemas.openxmlformats.org/officeDocument/2006/relationships/tags" Target="../tags/tag2990.xml"/><Relationship Id="rId260" Type="http://schemas.openxmlformats.org/officeDocument/2006/relationships/tags" Target="../tags/tag3141.xml"/><Relationship Id="rId281" Type="http://schemas.openxmlformats.org/officeDocument/2006/relationships/tags" Target="../tags/tag3162.xml"/><Relationship Id="rId316" Type="http://schemas.openxmlformats.org/officeDocument/2006/relationships/tags" Target="../tags/tag3197.xml"/><Relationship Id="rId337" Type="http://schemas.openxmlformats.org/officeDocument/2006/relationships/tags" Target="../tags/tag3218.xml"/><Relationship Id="rId34" Type="http://schemas.openxmlformats.org/officeDocument/2006/relationships/tags" Target="../tags/tag2915.xml"/><Relationship Id="rId55" Type="http://schemas.openxmlformats.org/officeDocument/2006/relationships/tags" Target="../tags/tag2936.xml"/><Relationship Id="rId76" Type="http://schemas.openxmlformats.org/officeDocument/2006/relationships/tags" Target="../tags/tag2957.xml"/><Relationship Id="rId97" Type="http://schemas.openxmlformats.org/officeDocument/2006/relationships/tags" Target="../tags/tag2978.xml"/><Relationship Id="rId120" Type="http://schemas.openxmlformats.org/officeDocument/2006/relationships/tags" Target="../tags/tag3001.xml"/><Relationship Id="rId141" Type="http://schemas.openxmlformats.org/officeDocument/2006/relationships/tags" Target="../tags/tag3022.xml"/><Relationship Id="rId358" Type="http://schemas.openxmlformats.org/officeDocument/2006/relationships/tags" Target="../tags/tag3239.xml"/><Relationship Id="rId379" Type="http://schemas.openxmlformats.org/officeDocument/2006/relationships/tags" Target="../tags/tag3260.xml"/><Relationship Id="rId7" Type="http://schemas.openxmlformats.org/officeDocument/2006/relationships/tags" Target="../tags/tag2888.xml"/><Relationship Id="rId162" Type="http://schemas.openxmlformats.org/officeDocument/2006/relationships/tags" Target="../tags/tag3043.xml"/><Relationship Id="rId183" Type="http://schemas.openxmlformats.org/officeDocument/2006/relationships/tags" Target="../tags/tag3064.xml"/><Relationship Id="rId218" Type="http://schemas.openxmlformats.org/officeDocument/2006/relationships/tags" Target="../tags/tag3099.xml"/><Relationship Id="rId239" Type="http://schemas.openxmlformats.org/officeDocument/2006/relationships/tags" Target="../tags/tag3120.xml"/><Relationship Id="rId390" Type="http://schemas.openxmlformats.org/officeDocument/2006/relationships/tags" Target="../tags/tag3271.xml"/><Relationship Id="rId404" Type="http://schemas.openxmlformats.org/officeDocument/2006/relationships/tags" Target="../tags/tag3285.xml"/><Relationship Id="rId250" Type="http://schemas.openxmlformats.org/officeDocument/2006/relationships/tags" Target="../tags/tag3131.xml"/><Relationship Id="rId271" Type="http://schemas.openxmlformats.org/officeDocument/2006/relationships/tags" Target="../tags/tag3152.xml"/><Relationship Id="rId292" Type="http://schemas.openxmlformats.org/officeDocument/2006/relationships/tags" Target="../tags/tag3173.xml"/><Relationship Id="rId306" Type="http://schemas.openxmlformats.org/officeDocument/2006/relationships/tags" Target="../tags/tag3187.xml"/><Relationship Id="rId24" Type="http://schemas.openxmlformats.org/officeDocument/2006/relationships/tags" Target="../tags/tag2905.xml"/><Relationship Id="rId45" Type="http://schemas.openxmlformats.org/officeDocument/2006/relationships/tags" Target="../tags/tag2926.xml"/><Relationship Id="rId66" Type="http://schemas.openxmlformats.org/officeDocument/2006/relationships/tags" Target="../tags/tag2947.xml"/><Relationship Id="rId87" Type="http://schemas.openxmlformats.org/officeDocument/2006/relationships/tags" Target="../tags/tag2968.xml"/><Relationship Id="rId110" Type="http://schemas.openxmlformats.org/officeDocument/2006/relationships/tags" Target="../tags/tag2991.xml"/><Relationship Id="rId131" Type="http://schemas.openxmlformats.org/officeDocument/2006/relationships/tags" Target="../tags/tag3012.xml"/><Relationship Id="rId327" Type="http://schemas.openxmlformats.org/officeDocument/2006/relationships/tags" Target="../tags/tag3208.xml"/><Relationship Id="rId348" Type="http://schemas.openxmlformats.org/officeDocument/2006/relationships/tags" Target="../tags/tag3229.xml"/><Relationship Id="rId369" Type="http://schemas.openxmlformats.org/officeDocument/2006/relationships/tags" Target="../tags/tag3250.xml"/><Relationship Id="rId152" Type="http://schemas.openxmlformats.org/officeDocument/2006/relationships/tags" Target="../tags/tag3033.xml"/><Relationship Id="rId173" Type="http://schemas.openxmlformats.org/officeDocument/2006/relationships/tags" Target="../tags/tag3054.xml"/><Relationship Id="rId194" Type="http://schemas.openxmlformats.org/officeDocument/2006/relationships/tags" Target="../tags/tag3075.xml"/><Relationship Id="rId208" Type="http://schemas.openxmlformats.org/officeDocument/2006/relationships/tags" Target="../tags/tag3089.xml"/><Relationship Id="rId229" Type="http://schemas.openxmlformats.org/officeDocument/2006/relationships/tags" Target="../tags/tag3110.xml"/><Relationship Id="rId380" Type="http://schemas.openxmlformats.org/officeDocument/2006/relationships/tags" Target="../tags/tag3261.xml"/><Relationship Id="rId240" Type="http://schemas.openxmlformats.org/officeDocument/2006/relationships/tags" Target="../tags/tag3121.xml"/><Relationship Id="rId261" Type="http://schemas.openxmlformats.org/officeDocument/2006/relationships/tags" Target="../tags/tag3142.xml"/><Relationship Id="rId14" Type="http://schemas.openxmlformats.org/officeDocument/2006/relationships/tags" Target="../tags/tag2895.xml"/><Relationship Id="rId35" Type="http://schemas.openxmlformats.org/officeDocument/2006/relationships/tags" Target="../tags/tag2916.xml"/><Relationship Id="rId56" Type="http://schemas.openxmlformats.org/officeDocument/2006/relationships/tags" Target="../tags/tag2937.xml"/><Relationship Id="rId77" Type="http://schemas.openxmlformats.org/officeDocument/2006/relationships/tags" Target="../tags/tag2958.xml"/><Relationship Id="rId100" Type="http://schemas.openxmlformats.org/officeDocument/2006/relationships/tags" Target="../tags/tag2981.xml"/><Relationship Id="rId282" Type="http://schemas.openxmlformats.org/officeDocument/2006/relationships/tags" Target="../tags/tag3163.xml"/><Relationship Id="rId317" Type="http://schemas.openxmlformats.org/officeDocument/2006/relationships/tags" Target="../tags/tag3198.xml"/><Relationship Id="rId338" Type="http://schemas.openxmlformats.org/officeDocument/2006/relationships/tags" Target="../tags/tag3219.xml"/><Relationship Id="rId359" Type="http://schemas.openxmlformats.org/officeDocument/2006/relationships/tags" Target="../tags/tag3240.xml"/><Relationship Id="rId8" Type="http://schemas.openxmlformats.org/officeDocument/2006/relationships/tags" Target="../tags/tag2889.xml"/><Relationship Id="rId98" Type="http://schemas.openxmlformats.org/officeDocument/2006/relationships/tags" Target="../tags/tag2979.xml"/><Relationship Id="rId121" Type="http://schemas.openxmlformats.org/officeDocument/2006/relationships/tags" Target="../tags/tag3002.xml"/><Relationship Id="rId142" Type="http://schemas.openxmlformats.org/officeDocument/2006/relationships/tags" Target="../tags/tag3023.xml"/><Relationship Id="rId163" Type="http://schemas.openxmlformats.org/officeDocument/2006/relationships/tags" Target="../tags/tag3044.xml"/><Relationship Id="rId184" Type="http://schemas.openxmlformats.org/officeDocument/2006/relationships/tags" Target="../tags/tag3065.xml"/><Relationship Id="rId219" Type="http://schemas.openxmlformats.org/officeDocument/2006/relationships/tags" Target="../tags/tag3100.xml"/><Relationship Id="rId370" Type="http://schemas.openxmlformats.org/officeDocument/2006/relationships/tags" Target="../tags/tag3251.xml"/><Relationship Id="rId391" Type="http://schemas.openxmlformats.org/officeDocument/2006/relationships/tags" Target="../tags/tag3272.xml"/><Relationship Id="rId405" Type="http://schemas.openxmlformats.org/officeDocument/2006/relationships/tags" Target="../tags/tag3286.xml"/><Relationship Id="rId230" Type="http://schemas.openxmlformats.org/officeDocument/2006/relationships/tags" Target="../tags/tag3111.xml"/><Relationship Id="rId251" Type="http://schemas.openxmlformats.org/officeDocument/2006/relationships/tags" Target="../tags/tag3132.xml"/><Relationship Id="rId25" Type="http://schemas.openxmlformats.org/officeDocument/2006/relationships/tags" Target="../tags/tag2906.xml"/><Relationship Id="rId46" Type="http://schemas.openxmlformats.org/officeDocument/2006/relationships/tags" Target="../tags/tag2927.xml"/><Relationship Id="rId67" Type="http://schemas.openxmlformats.org/officeDocument/2006/relationships/tags" Target="../tags/tag2948.xml"/><Relationship Id="rId272" Type="http://schemas.openxmlformats.org/officeDocument/2006/relationships/tags" Target="../tags/tag3153.xml"/><Relationship Id="rId293" Type="http://schemas.openxmlformats.org/officeDocument/2006/relationships/tags" Target="../tags/tag3174.xml"/><Relationship Id="rId307" Type="http://schemas.openxmlformats.org/officeDocument/2006/relationships/tags" Target="../tags/tag3188.xml"/><Relationship Id="rId328" Type="http://schemas.openxmlformats.org/officeDocument/2006/relationships/tags" Target="../tags/tag3209.xml"/><Relationship Id="rId349" Type="http://schemas.openxmlformats.org/officeDocument/2006/relationships/tags" Target="../tags/tag3230.xml"/><Relationship Id="rId88" Type="http://schemas.openxmlformats.org/officeDocument/2006/relationships/tags" Target="../tags/tag2969.xml"/><Relationship Id="rId111" Type="http://schemas.openxmlformats.org/officeDocument/2006/relationships/tags" Target="../tags/tag2992.xml"/><Relationship Id="rId132" Type="http://schemas.openxmlformats.org/officeDocument/2006/relationships/tags" Target="../tags/tag3013.xml"/><Relationship Id="rId153" Type="http://schemas.openxmlformats.org/officeDocument/2006/relationships/tags" Target="../tags/tag3034.xml"/><Relationship Id="rId174" Type="http://schemas.openxmlformats.org/officeDocument/2006/relationships/tags" Target="../tags/tag3055.xml"/><Relationship Id="rId195" Type="http://schemas.openxmlformats.org/officeDocument/2006/relationships/tags" Target="../tags/tag3076.xml"/><Relationship Id="rId209" Type="http://schemas.openxmlformats.org/officeDocument/2006/relationships/tags" Target="../tags/tag3090.xml"/><Relationship Id="rId360" Type="http://schemas.openxmlformats.org/officeDocument/2006/relationships/tags" Target="../tags/tag3241.xml"/><Relationship Id="rId381" Type="http://schemas.openxmlformats.org/officeDocument/2006/relationships/tags" Target="../tags/tag3262.xml"/><Relationship Id="rId220" Type="http://schemas.openxmlformats.org/officeDocument/2006/relationships/tags" Target="../tags/tag3101.xml"/><Relationship Id="rId241" Type="http://schemas.openxmlformats.org/officeDocument/2006/relationships/tags" Target="../tags/tag3122.xml"/><Relationship Id="rId15" Type="http://schemas.openxmlformats.org/officeDocument/2006/relationships/tags" Target="../tags/tag2896.xml"/><Relationship Id="rId36" Type="http://schemas.openxmlformats.org/officeDocument/2006/relationships/tags" Target="../tags/tag2917.xml"/><Relationship Id="rId57" Type="http://schemas.openxmlformats.org/officeDocument/2006/relationships/tags" Target="../tags/tag2938.xml"/><Relationship Id="rId262" Type="http://schemas.openxmlformats.org/officeDocument/2006/relationships/tags" Target="../tags/tag3143.xml"/><Relationship Id="rId283" Type="http://schemas.openxmlformats.org/officeDocument/2006/relationships/tags" Target="../tags/tag3164.xml"/><Relationship Id="rId318" Type="http://schemas.openxmlformats.org/officeDocument/2006/relationships/tags" Target="../tags/tag3199.xml"/><Relationship Id="rId339" Type="http://schemas.openxmlformats.org/officeDocument/2006/relationships/tags" Target="../tags/tag3220.xml"/><Relationship Id="rId78" Type="http://schemas.openxmlformats.org/officeDocument/2006/relationships/tags" Target="../tags/tag2959.xml"/><Relationship Id="rId99" Type="http://schemas.openxmlformats.org/officeDocument/2006/relationships/tags" Target="../tags/tag2980.xml"/><Relationship Id="rId101" Type="http://schemas.openxmlformats.org/officeDocument/2006/relationships/tags" Target="../tags/tag2982.xml"/><Relationship Id="rId122" Type="http://schemas.openxmlformats.org/officeDocument/2006/relationships/tags" Target="../tags/tag3003.xml"/><Relationship Id="rId143" Type="http://schemas.openxmlformats.org/officeDocument/2006/relationships/tags" Target="../tags/tag3024.xml"/><Relationship Id="rId164" Type="http://schemas.openxmlformats.org/officeDocument/2006/relationships/tags" Target="../tags/tag3045.xml"/><Relationship Id="rId185" Type="http://schemas.openxmlformats.org/officeDocument/2006/relationships/tags" Target="../tags/tag3066.xml"/><Relationship Id="rId350" Type="http://schemas.openxmlformats.org/officeDocument/2006/relationships/tags" Target="../tags/tag3231.xml"/><Relationship Id="rId371" Type="http://schemas.openxmlformats.org/officeDocument/2006/relationships/tags" Target="../tags/tag3252.xml"/><Relationship Id="rId406" Type="http://schemas.openxmlformats.org/officeDocument/2006/relationships/tags" Target="../tags/tag3287.xml"/><Relationship Id="rId9" Type="http://schemas.openxmlformats.org/officeDocument/2006/relationships/tags" Target="../tags/tag2890.xml"/><Relationship Id="rId210" Type="http://schemas.openxmlformats.org/officeDocument/2006/relationships/tags" Target="../tags/tag3091.xml"/><Relationship Id="rId392" Type="http://schemas.openxmlformats.org/officeDocument/2006/relationships/tags" Target="../tags/tag3273.xml"/><Relationship Id="rId26" Type="http://schemas.openxmlformats.org/officeDocument/2006/relationships/tags" Target="../tags/tag2907.xml"/><Relationship Id="rId231" Type="http://schemas.openxmlformats.org/officeDocument/2006/relationships/tags" Target="../tags/tag3112.xml"/><Relationship Id="rId252" Type="http://schemas.openxmlformats.org/officeDocument/2006/relationships/tags" Target="../tags/tag3133.xml"/><Relationship Id="rId273" Type="http://schemas.openxmlformats.org/officeDocument/2006/relationships/tags" Target="../tags/tag3154.xml"/><Relationship Id="rId294" Type="http://schemas.openxmlformats.org/officeDocument/2006/relationships/tags" Target="../tags/tag3175.xml"/><Relationship Id="rId308" Type="http://schemas.openxmlformats.org/officeDocument/2006/relationships/tags" Target="../tags/tag3189.xml"/><Relationship Id="rId329" Type="http://schemas.openxmlformats.org/officeDocument/2006/relationships/tags" Target="../tags/tag3210.xml"/><Relationship Id="rId47" Type="http://schemas.openxmlformats.org/officeDocument/2006/relationships/tags" Target="../tags/tag2928.xml"/><Relationship Id="rId68" Type="http://schemas.openxmlformats.org/officeDocument/2006/relationships/tags" Target="../tags/tag2949.xml"/><Relationship Id="rId89" Type="http://schemas.openxmlformats.org/officeDocument/2006/relationships/tags" Target="../tags/tag2970.xml"/><Relationship Id="rId112" Type="http://schemas.openxmlformats.org/officeDocument/2006/relationships/tags" Target="../tags/tag2993.xml"/><Relationship Id="rId133" Type="http://schemas.openxmlformats.org/officeDocument/2006/relationships/tags" Target="../tags/tag3014.xml"/><Relationship Id="rId154" Type="http://schemas.openxmlformats.org/officeDocument/2006/relationships/tags" Target="../tags/tag3035.xml"/><Relationship Id="rId175" Type="http://schemas.openxmlformats.org/officeDocument/2006/relationships/tags" Target="../tags/tag3056.xml"/><Relationship Id="rId340" Type="http://schemas.openxmlformats.org/officeDocument/2006/relationships/tags" Target="../tags/tag3221.xml"/><Relationship Id="rId361" Type="http://schemas.openxmlformats.org/officeDocument/2006/relationships/tags" Target="../tags/tag3242.xml"/><Relationship Id="rId196" Type="http://schemas.openxmlformats.org/officeDocument/2006/relationships/tags" Target="../tags/tag3077.xml"/><Relationship Id="rId200" Type="http://schemas.openxmlformats.org/officeDocument/2006/relationships/tags" Target="../tags/tag3081.xml"/><Relationship Id="rId382" Type="http://schemas.openxmlformats.org/officeDocument/2006/relationships/tags" Target="../tags/tag3263.xml"/><Relationship Id="rId16" Type="http://schemas.openxmlformats.org/officeDocument/2006/relationships/tags" Target="../tags/tag2897.xml"/><Relationship Id="rId221" Type="http://schemas.openxmlformats.org/officeDocument/2006/relationships/tags" Target="../tags/tag3102.xml"/><Relationship Id="rId242" Type="http://schemas.openxmlformats.org/officeDocument/2006/relationships/tags" Target="../tags/tag3123.xml"/><Relationship Id="rId263" Type="http://schemas.openxmlformats.org/officeDocument/2006/relationships/tags" Target="../tags/tag3144.xml"/><Relationship Id="rId284" Type="http://schemas.openxmlformats.org/officeDocument/2006/relationships/tags" Target="../tags/tag3165.xml"/><Relationship Id="rId319" Type="http://schemas.openxmlformats.org/officeDocument/2006/relationships/tags" Target="../tags/tag3200.xml"/><Relationship Id="rId37" Type="http://schemas.openxmlformats.org/officeDocument/2006/relationships/tags" Target="../tags/tag2918.xml"/><Relationship Id="rId58" Type="http://schemas.openxmlformats.org/officeDocument/2006/relationships/tags" Target="../tags/tag2939.xml"/><Relationship Id="rId79" Type="http://schemas.openxmlformats.org/officeDocument/2006/relationships/tags" Target="../tags/tag2960.xml"/><Relationship Id="rId102" Type="http://schemas.openxmlformats.org/officeDocument/2006/relationships/tags" Target="../tags/tag2983.xml"/><Relationship Id="rId123" Type="http://schemas.openxmlformats.org/officeDocument/2006/relationships/tags" Target="../tags/tag3004.xml"/><Relationship Id="rId144" Type="http://schemas.openxmlformats.org/officeDocument/2006/relationships/tags" Target="../tags/tag3025.xml"/><Relationship Id="rId330" Type="http://schemas.openxmlformats.org/officeDocument/2006/relationships/tags" Target="../tags/tag3211.xml"/><Relationship Id="rId90" Type="http://schemas.openxmlformats.org/officeDocument/2006/relationships/tags" Target="../tags/tag2971.xml"/><Relationship Id="rId165" Type="http://schemas.openxmlformats.org/officeDocument/2006/relationships/tags" Target="../tags/tag3046.xml"/><Relationship Id="rId186" Type="http://schemas.openxmlformats.org/officeDocument/2006/relationships/tags" Target="../tags/tag3067.xml"/><Relationship Id="rId351" Type="http://schemas.openxmlformats.org/officeDocument/2006/relationships/tags" Target="../tags/tag3232.xml"/><Relationship Id="rId372" Type="http://schemas.openxmlformats.org/officeDocument/2006/relationships/tags" Target="../tags/tag3253.xml"/><Relationship Id="rId393" Type="http://schemas.openxmlformats.org/officeDocument/2006/relationships/tags" Target="../tags/tag3274.xml"/><Relationship Id="rId407" Type="http://schemas.openxmlformats.org/officeDocument/2006/relationships/tags" Target="../tags/tag3288.xml"/><Relationship Id="rId211" Type="http://schemas.openxmlformats.org/officeDocument/2006/relationships/tags" Target="../tags/tag3092.xml"/><Relationship Id="rId232" Type="http://schemas.openxmlformats.org/officeDocument/2006/relationships/tags" Target="../tags/tag3113.xml"/><Relationship Id="rId253" Type="http://schemas.openxmlformats.org/officeDocument/2006/relationships/tags" Target="../tags/tag3134.xml"/><Relationship Id="rId274" Type="http://schemas.openxmlformats.org/officeDocument/2006/relationships/tags" Target="../tags/tag3155.xml"/><Relationship Id="rId295" Type="http://schemas.openxmlformats.org/officeDocument/2006/relationships/tags" Target="../tags/tag3176.xml"/><Relationship Id="rId309" Type="http://schemas.openxmlformats.org/officeDocument/2006/relationships/tags" Target="../tags/tag3190.xml"/><Relationship Id="rId27" Type="http://schemas.openxmlformats.org/officeDocument/2006/relationships/tags" Target="../tags/tag2908.xml"/><Relationship Id="rId48" Type="http://schemas.openxmlformats.org/officeDocument/2006/relationships/tags" Target="../tags/tag2929.xml"/><Relationship Id="rId69" Type="http://schemas.openxmlformats.org/officeDocument/2006/relationships/tags" Target="../tags/tag2950.xml"/><Relationship Id="rId113" Type="http://schemas.openxmlformats.org/officeDocument/2006/relationships/tags" Target="../tags/tag2994.xml"/><Relationship Id="rId134" Type="http://schemas.openxmlformats.org/officeDocument/2006/relationships/tags" Target="../tags/tag3015.xml"/><Relationship Id="rId320" Type="http://schemas.openxmlformats.org/officeDocument/2006/relationships/tags" Target="../tags/tag3201.xml"/><Relationship Id="rId80" Type="http://schemas.openxmlformats.org/officeDocument/2006/relationships/tags" Target="../tags/tag2961.xml"/><Relationship Id="rId155" Type="http://schemas.openxmlformats.org/officeDocument/2006/relationships/tags" Target="../tags/tag3036.xml"/><Relationship Id="rId176" Type="http://schemas.openxmlformats.org/officeDocument/2006/relationships/tags" Target="../tags/tag3057.xml"/><Relationship Id="rId197" Type="http://schemas.openxmlformats.org/officeDocument/2006/relationships/tags" Target="../tags/tag3078.xml"/><Relationship Id="rId341" Type="http://schemas.openxmlformats.org/officeDocument/2006/relationships/tags" Target="../tags/tag3222.xml"/><Relationship Id="rId362" Type="http://schemas.openxmlformats.org/officeDocument/2006/relationships/tags" Target="../tags/tag3243.xml"/><Relationship Id="rId383" Type="http://schemas.openxmlformats.org/officeDocument/2006/relationships/tags" Target="../tags/tag3264.xml"/><Relationship Id="rId201" Type="http://schemas.openxmlformats.org/officeDocument/2006/relationships/tags" Target="../tags/tag3082.xml"/><Relationship Id="rId222" Type="http://schemas.openxmlformats.org/officeDocument/2006/relationships/tags" Target="../tags/tag3103.xml"/><Relationship Id="rId243" Type="http://schemas.openxmlformats.org/officeDocument/2006/relationships/tags" Target="../tags/tag3124.xml"/><Relationship Id="rId264" Type="http://schemas.openxmlformats.org/officeDocument/2006/relationships/tags" Target="../tags/tag3145.xml"/><Relationship Id="rId285" Type="http://schemas.openxmlformats.org/officeDocument/2006/relationships/tags" Target="../tags/tag3166.xml"/><Relationship Id="rId17" Type="http://schemas.openxmlformats.org/officeDocument/2006/relationships/tags" Target="../tags/tag2898.xml"/><Relationship Id="rId38" Type="http://schemas.openxmlformats.org/officeDocument/2006/relationships/tags" Target="../tags/tag2919.xml"/><Relationship Id="rId59" Type="http://schemas.openxmlformats.org/officeDocument/2006/relationships/tags" Target="../tags/tag2940.xml"/><Relationship Id="rId103" Type="http://schemas.openxmlformats.org/officeDocument/2006/relationships/tags" Target="../tags/tag2984.xml"/><Relationship Id="rId124" Type="http://schemas.openxmlformats.org/officeDocument/2006/relationships/tags" Target="../tags/tag3005.xml"/><Relationship Id="rId310" Type="http://schemas.openxmlformats.org/officeDocument/2006/relationships/tags" Target="../tags/tag3191.xml"/><Relationship Id="rId70" Type="http://schemas.openxmlformats.org/officeDocument/2006/relationships/tags" Target="../tags/tag2951.xml"/><Relationship Id="rId91" Type="http://schemas.openxmlformats.org/officeDocument/2006/relationships/tags" Target="../tags/tag2972.xml"/><Relationship Id="rId145" Type="http://schemas.openxmlformats.org/officeDocument/2006/relationships/tags" Target="../tags/tag3026.xml"/><Relationship Id="rId166" Type="http://schemas.openxmlformats.org/officeDocument/2006/relationships/tags" Target="../tags/tag3047.xml"/><Relationship Id="rId187" Type="http://schemas.openxmlformats.org/officeDocument/2006/relationships/tags" Target="../tags/tag3068.xml"/><Relationship Id="rId331" Type="http://schemas.openxmlformats.org/officeDocument/2006/relationships/tags" Target="../tags/tag3212.xml"/><Relationship Id="rId352" Type="http://schemas.openxmlformats.org/officeDocument/2006/relationships/tags" Target="../tags/tag3233.xml"/><Relationship Id="rId373" Type="http://schemas.openxmlformats.org/officeDocument/2006/relationships/tags" Target="../tags/tag3254.xml"/><Relationship Id="rId394" Type="http://schemas.openxmlformats.org/officeDocument/2006/relationships/tags" Target="../tags/tag3275.xml"/><Relationship Id="rId408" Type="http://schemas.openxmlformats.org/officeDocument/2006/relationships/tags" Target="../tags/tag3289.xml"/><Relationship Id="rId1" Type="http://schemas.openxmlformats.org/officeDocument/2006/relationships/themeOverride" Target="../theme/themeOverride35.xml"/><Relationship Id="rId212" Type="http://schemas.openxmlformats.org/officeDocument/2006/relationships/tags" Target="../tags/tag3093.xml"/><Relationship Id="rId233" Type="http://schemas.openxmlformats.org/officeDocument/2006/relationships/tags" Target="../tags/tag3114.xml"/><Relationship Id="rId254" Type="http://schemas.openxmlformats.org/officeDocument/2006/relationships/tags" Target="../tags/tag3135.xml"/><Relationship Id="rId28" Type="http://schemas.openxmlformats.org/officeDocument/2006/relationships/tags" Target="../tags/tag2909.xml"/><Relationship Id="rId49" Type="http://schemas.openxmlformats.org/officeDocument/2006/relationships/tags" Target="../tags/tag2930.xml"/><Relationship Id="rId114" Type="http://schemas.openxmlformats.org/officeDocument/2006/relationships/tags" Target="../tags/tag2995.xml"/><Relationship Id="rId275" Type="http://schemas.openxmlformats.org/officeDocument/2006/relationships/tags" Target="../tags/tag3156.xml"/><Relationship Id="rId296" Type="http://schemas.openxmlformats.org/officeDocument/2006/relationships/tags" Target="../tags/tag3177.xml"/><Relationship Id="rId300" Type="http://schemas.openxmlformats.org/officeDocument/2006/relationships/tags" Target="../tags/tag3181.xml"/><Relationship Id="rId60" Type="http://schemas.openxmlformats.org/officeDocument/2006/relationships/tags" Target="../tags/tag2941.xml"/><Relationship Id="rId81" Type="http://schemas.openxmlformats.org/officeDocument/2006/relationships/tags" Target="../tags/tag2962.xml"/><Relationship Id="rId135" Type="http://schemas.openxmlformats.org/officeDocument/2006/relationships/tags" Target="../tags/tag3016.xml"/><Relationship Id="rId156" Type="http://schemas.openxmlformats.org/officeDocument/2006/relationships/tags" Target="../tags/tag3037.xml"/><Relationship Id="rId177" Type="http://schemas.openxmlformats.org/officeDocument/2006/relationships/tags" Target="../tags/tag3058.xml"/><Relationship Id="rId198" Type="http://schemas.openxmlformats.org/officeDocument/2006/relationships/tags" Target="../tags/tag3079.xml"/><Relationship Id="rId321" Type="http://schemas.openxmlformats.org/officeDocument/2006/relationships/tags" Target="../tags/tag3202.xml"/><Relationship Id="rId342" Type="http://schemas.openxmlformats.org/officeDocument/2006/relationships/tags" Target="../tags/tag3223.xml"/><Relationship Id="rId363" Type="http://schemas.openxmlformats.org/officeDocument/2006/relationships/tags" Target="../tags/tag3244.xml"/><Relationship Id="rId384" Type="http://schemas.openxmlformats.org/officeDocument/2006/relationships/tags" Target="../tags/tag3265.xml"/><Relationship Id="rId202" Type="http://schemas.openxmlformats.org/officeDocument/2006/relationships/tags" Target="../tags/tag3083.xml"/><Relationship Id="rId223" Type="http://schemas.openxmlformats.org/officeDocument/2006/relationships/tags" Target="../tags/tag3104.xml"/><Relationship Id="rId244" Type="http://schemas.openxmlformats.org/officeDocument/2006/relationships/tags" Target="../tags/tag3125.xml"/><Relationship Id="rId18" Type="http://schemas.openxmlformats.org/officeDocument/2006/relationships/tags" Target="../tags/tag2899.xml"/><Relationship Id="rId39" Type="http://schemas.openxmlformats.org/officeDocument/2006/relationships/tags" Target="../tags/tag2920.xml"/><Relationship Id="rId265" Type="http://schemas.openxmlformats.org/officeDocument/2006/relationships/tags" Target="../tags/tag3146.xml"/><Relationship Id="rId286" Type="http://schemas.openxmlformats.org/officeDocument/2006/relationships/tags" Target="../tags/tag3167.xml"/><Relationship Id="rId50" Type="http://schemas.openxmlformats.org/officeDocument/2006/relationships/tags" Target="../tags/tag2931.xml"/><Relationship Id="rId104" Type="http://schemas.openxmlformats.org/officeDocument/2006/relationships/tags" Target="../tags/tag2985.xml"/><Relationship Id="rId125" Type="http://schemas.openxmlformats.org/officeDocument/2006/relationships/tags" Target="../tags/tag3006.xml"/><Relationship Id="rId146" Type="http://schemas.openxmlformats.org/officeDocument/2006/relationships/tags" Target="../tags/tag3027.xml"/><Relationship Id="rId167" Type="http://schemas.openxmlformats.org/officeDocument/2006/relationships/tags" Target="../tags/tag3048.xml"/><Relationship Id="rId188" Type="http://schemas.openxmlformats.org/officeDocument/2006/relationships/tags" Target="../tags/tag3069.xml"/><Relationship Id="rId311" Type="http://schemas.openxmlformats.org/officeDocument/2006/relationships/tags" Target="../tags/tag3192.xml"/><Relationship Id="rId332" Type="http://schemas.openxmlformats.org/officeDocument/2006/relationships/tags" Target="../tags/tag3213.xml"/><Relationship Id="rId353" Type="http://schemas.openxmlformats.org/officeDocument/2006/relationships/tags" Target="../tags/tag3234.xml"/><Relationship Id="rId374" Type="http://schemas.openxmlformats.org/officeDocument/2006/relationships/tags" Target="../tags/tag3255.xml"/><Relationship Id="rId395" Type="http://schemas.openxmlformats.org/officeDocument/2006/relationships/tags" Target="../tags/tag3276.xml"/><Relationship Id="rId409" Type="http://schemas.openxmlformats.org/officeDocument/2006/relationships/slideLayout" Target="../slideLayouts/slideLayout2.xml"/><Relationship Id="rId71" Type="http://schemas.openxmlformats.org/officeDocument/2006/relationships/tags" Target="../tags/tag2952.xml"/><Relationship Id="rId92" Type="http://schemas.openxmlformats.org/officeDocument/2006/relationships/tags" Target="../tags/tag2973.xml"/><Relationship Id="rId213" Type="http://schemas.openxmlformats.org/officeDocument/2006/relationships/tags" Target="../tags/tag3094.xml"/><Relationship Id="rId234" Type="http://schemas.openxmlformats.org/officeDocument/2006/relationships/tags" Target="../tags/tag3115.xml"/><Relationship Id="rId2" Type="http://schemas.openxmlformats.org/officeDocument/2006/relationships/tags" Target="../tags/tag2883.xml"/><Relationship Id="rId29" Type="http://schemas.openxmlformats.org/officeDocument/2006/relationships/tags" Target="../tags/tag2910.xml"/><Relationship Id="rId255" Type="http://schemas.openxmlformats.org/officeDocument/2006/relationships/tags" Target="../tags/tag3136.xml"/><Relationship Id="rId276" Type="http://schemas.openxmlformats.org/officeDocument/2006/relationships/tags" Target="../tags/tag3157.xml"/><Relationship Id="rId297" Type="http://schemas.openxmlformats.org/officeDocument/2006/relationships/tags" Target="../tags/tag3178.xml"/><Relationship Id="rId40" Type="http://schemas.openxmlformats.org/officeDocument/2006/relationships/tags" Target="../tags/tag2921.xml"/><Relationship Id="rId115" Type="http://schemas.openxmlformats.org/officeDocument/2006/relationships/tags" Target="../tags/tag2996.xml"/><Relationship Id="rId136" Type="http://schemas.openxmlformats.org/officeDocument/2006/relationships/tags" Target="../tags/tag3017.xml"/><Relationship Id="rId157" Type="http://schemas.openxmlformats.org/officeDocument/2006/relationships/tags" Target="../tags/tag3038.xml"/><Relationship Id="rId178" Type="http://schemas.openxmlformats.org/officeDocument/2006/relationships/tags" Target="../tags/tag3059.xml"/><Relationship Id="rId301" Type="http://schemas.openxmlformats.org/officeDocument/2006/relationships/tags" Target="../tags/tag3182.xml"/><Relationship Id="rId322" Type="http://schemas.openxmlformats.org/officeDocument/2006/relationships/tags" Target="../tags/tag3203.xml"/><Relationship Id="rId343" Type="http://schemas.openxmlformats.org/officeDocument/2006/relationships/tags" Target="../tags/tag3224.xml"/><Relationship Id="rId364" Type="http://schemas.openxmlformats.org/officeDocument/2006/relationships/tags" Target="../tags/tag3245.xml"/><Relationship Id="rId61" Type="http://schemas.openxmlformats.org/officeDocument/2006/relationships/tags" Target="../tags/tag2942.xml"/><Relationship Id="rId82" Type="http://schemas.openxmlformats.org/officeDocument/2006/relationships/tags" Target="../tags/tag2963.xml"/><Relationship Id="rId199" Type="http://schemas.openxmlformats.org/officeDocument/2006/relationships/tags" Target="../tags/tag3080.xml"/><Relationship Id="rId203" Type="http://schemas.openxmlformats.org/officeDocument/2006/relationships/tags" Target="../tags/tag3084.xml"/><Relationship Id="rId385" Type="http://schemas.openxmlformats.org/officeDocument/2006/relationships/tags" Target="../tags/tag3266.xml"/><Relationship Id="rId19" Type="http://schemas.openxmlformats.org/officeDocument/2006/relationships/tags" Target="../tags/tag2900.xml"/><Relationship Id="rId224" Type="http://schemas.openxmlformats.org/officeDocument/2006/relationships/tags" Target="../tags/tag3105.xml"/><Relationship Id="rId245" Type="http://schemas.openxmlformats.org/officeDocument/2006/relationships/tags" Target="../tags/tag3126.xml"/><Relationship Id="rId266" Type="http://schemas.openxmlformats.org/officeDocument/2006/relationships/tags" Target="../tags/tag3147.xml"/><Relationship Id="rId287" Type="http://schemas.openxmlformats.org/officeDocument/2006/relationships/tags" Target="../tags/tag3168.xml"/><Relationship Id="rId410" Type="http://schemas.openxmlformats.org/officeDocument/2006/relationships/notesSlide" Target="../notesSlides/notesSlide5.xml"/><Relationship Id="rId30" Type="http://schemas.openxmlformats.org/officeDocument/2006/relationships/tags" Target="../tags/tag2911.xml"/><Relationship Id="rId105" Type="http://schemas.openxmlformats.org/officeDocument/2006/relationships/tags" Target="../tags/tag2986.xml"/><Relationship Id="rId126" Type="http://schemas.openxmlformats.org/officeDocument/2006/relationships/tags" Target="../tags/tag3007.xml"/><Relationship Id="rId147" Type="http://schemas.openxmlformats.org/officeDocument/2006/relationships/tags" Target="../tags/tag3028.xml"/><Relationship Id="rId168" Type="http://schemas.openxmlformats.org/officeDocument/2006/relationships/tags" Target="../tags/tag3049.xml"/><Relationship Id="rId312" Type="http://schemas.openxmlformats.org/officeDocument/2006/relationships/tags" Target="../tags/tag3193.xml"/><Relationship Id="rId333" Type="http://schemas.openxmlformats.org/officeDocument/2006/relationships/tags" Target="../tags/tag3214.xml"/><Relationship Id="rId354" Type="http://schemas.openxmlformats.org/officeDocument/2006/relationships/tags" Target="../tags/tag3235.xml"/><Relationship Id="rId51" Type="http://schemas.openxmlformats.org/officeDocument/2006/relationships/tags" Target="../tags/tag2932.xml"/><Relationship Id="rId72" Type="http://schemas.openxmlformats.org/officeDocument/2006/relationships/tags" Target="../tags/tag2953.xml"/><Relationship Id="rId93" Type="http://schemas.openxmlformats.org/officeDocument/2006/relationships/tags" Target="../tags/tag2974.xml"/><Relationship Id="rId189" Type="http://schemas.openxmlformats.org/officeDocument/2006/relationships/tags" Target="../tags/tag3070.xml"/><Relationship Id="rId375" Type="http://schemas.openxmlformats.org/officeDocument/2006/relationships/tags" Target="../tags/tag3256.xml"/><Relationship Id="rId396" Type="http://schemas.openxmlformats.org/officeDocument/2006/relationships/tags" Target="../tags/tag3277.xml"/><Relationship Id="rId3" Type="http://schemas.openxmlformats.org/officeDocument/2006/relationships/tags" Target="../tags/tag2884.xml"/><Relationship Id="rId214" Type="http://schemas.openxmlformats.org/officeDocument/2006/relationships/tags" Target="../tags/tag3095.xml"/><Relationship Id="rId235" Type="http://schemas.openxmlformats.org/officeDocument/2006/relationships/tags" Target="../tags/tag3116.xml"/><Relationship Id="rId256" Type="http://schemas.openxmlformats.org/officeDocument/2006/relationships/tags" Target="../tags/tag3137.xml"/><Relationship Id="rId277" Type="http://schemas.openxmlformats.org/officeDocument/2006/relationships/tags" Target="../tags/tag3158.xml"/><Relationship Id="rId298" Type="http://schemas.openxmlformats.org/officeDocument/2006/relationships/tags" Target="../tags/tag3179.xml"/><Relationship Id="rId400" Type="http://schemas.openxmlformats.org/officeDocument/2006/relationships/tags" Target="../tags/tag3281.xml"/><Relationship Id="rId116" Type="http://schemas.openxmlformats.org/officeDocument/2006/relationships/tags" Target="../tags/tag2997.xml"/><Relationship Id="rId137" Type="http://schemas.openxmlformats.org/officeDocument/2006/relationships/tags" Target="../tags/tag3018.xml"/><Relationship Id="rId158" Type="http://schemas.openxmlformats.org/officeDocument/2006/relationships/tags" Target="../tags/tag3039.xml"/><Relationship Id="rId302" Type="http://schemas.openxmlformats.org/officeDocument/2006/relationships/tags" Target="../tags/tag3183.xml"/><Relationship Id="rId323" Type="http://schemas.openxmlformats.org/officeDocument/2006/relationships/tags" Target="../tags/tag3204.xml"/><Relationship Id="rId344" Type="http://schemas.openxmlformats.org/officeDocument/2006/relationships/tags" Target="../tags/tag3225.xml"/><Relationship Id="rId20" Type="http://schemas.openxmlformats.org/officeDocument/2006/relationships/tags" Target="../tags/tag2901.xml"/><Relationship Id="rId41" Type="http://schemas.openxmlformats.org/officeDocument/2006/relationships/tags" Target="../tags/tag2922.xml"/><Relationship Id="rId62" Type="http://schemas.openxmlformats.org/officeDocument/2006/relationships/tags" Target="../tags/tag2943.xml"/><Relationship Id="rId83" Type="http://schemas.openxmlformats.org/officeDocument/2006/relationships/tags" Target="../tags/tag2964.xml"/><Relationship Id="rId179" Type="http://schemas.openxmlformats.org/officeDocument/2006/relationships/tags" Target="../tags/tag3060.xml"/><Relationship Id="rId365" Type="http://schemas.openxmlformats.org/officeDocument/2006/relationships/tags" Target="../tags/tag3246.xml"/><Relationship Id="rId386" Type="http://schemas.openxmlformats.org/officeDocument/2006/relationships/tags" Target="../tags/tag3267.xml"/><Relationship Id="rId190" Type="http://schemas.openxmlformats.org/officeDocument/2006/relationships/tags" Target="../tags/tag3071.xml"/><Relationship Id="rId204" Type="http://schemas.openxmlformats.org/officeDocument/2006/relationships/tags" Target="../tags/tag3085.xml"/><Relationship Id="rId225" Type="http://schemas.openxmlformats.org/officeDocument/2006/relationships/tags" Target="../tags/tag3106.xml"/><Relationship Id="rId246" Type="http://schemas.openxmlformats.org/officeDocument/2006/relationships/tags" Target="../tags/tag3127.xml"/><Relationship Id="rId267" Type="http://schemas.openxmlformats.org/officeDocument/2006/relationships/tags" Target="../tags/tag3148.xml"/><Relationship Id="rId288" Type="http://schemas.openxmlformats.org/officeDocument/2006/relationships/tags" Target="../tags/tag3169.xml"/><Relationship Id="rId411" Type="http://schemas.openxmlformats.org/officeDocument/2006/relationships/image" Target="../media/image4.png"/><Relationship Id="rId106" Type="http://schemas.openxmlformats.org/officeDocument/2006/relationships/tags" Target="../tags/tag2987.xml"/><Relationship Id="rId127" Type="http://schemas.openxmlformats.org/officeDocument/2006/relationships/tags" Target="../tags/tag3008.xml"/><Relationship Id="rId313" Type="http://schemas.openxmlformats.org/officeDocument/2006/relationships/tags" Target="../tags/tag3194.xml"/><Relationship Id="rId10" Type="http://schemas.openxmlformats.org/officeDocument/2006/relationships/tags" Target="../tags/tag2891.xml"/><Relationship Id="rId31" Type="http://schemas.openxmlformats.org/officeDocument/2006/relationships/tags" Target="../tags/tag2912.xml"/><Relationship Id="rId52" Type="http://schemas.openxmlformats.org/officeDocument/2006/relationships/tags" Target="../tags/tag2933.xml"/><Relationship Id="rId73" Type="http://schemas.openxmlformats.org/officeDocument/2006/relationships/tags" Target="../tags/tag2954.xml"/><Relationship Id="rId94" Type="http://schemas.openxmlformats.org/officeDocument/2006/relationships/tags" Target="../tags/tag2975.xml"/><Relationship Id="rId148" Type="http://schemas.openxmlformats.org/officeDocument/2006/relationships/tags" Target="../tags/tag3029.xml"/><Relationship Id="rId169" Type="http://schemas.openxmlformats.org/officeDocument/2006/relationships/tags" Target="../tags/tag3050.xml"/><Relationship Id="rId334" Type="http://schemas.openxmlformats.org/officeDocument/2006/relationships/tags" Target="../tags/tag3215.xml"/><Relationship Id="rId355" Type="http://schemas.openxmlformats.org/officeDocument/2006/relationships/tags" Target="../tags/tag3236.xml"/><Relationship Id="rId376" Type="http://schemas.openxmlformats.org/officeDocument/2006/relationships/tags" Target="../tags/tag3257.xml"/><Relationship Id="rId397" Type="http://schemas.openxmlformats.org/officeDocument/2006/relationships/tags" Target="../tags/tag3278.xml"/><Relationship Id="rId4" Type="http://schemas.openxmlformats.org/officeDocument/2006/relationships/tags" Target="../tags/tag2885.xml"/><Relationship Id="rId180" Type="http://schemas.openxmlformats.org/officeDocument/2006/relationships/tags" Target="../tags/tag3061.xml"/><Relationship Id="rId215" Type="http://schemas.openxmlformats.org/officeDocument/2006/relationships/tags" Target="../tags/tag3096.xml"/><Relationship Id="rId236" Type="http://schemas.openxmlformats.org/officeDocument/2006/relationships/tags" Target="../tags/tag3117.xml"/><Relationship Id="rId257" Type="http://schemas.openxmlformats.org/officeDocument/2006/relationships/tags" Target="../tags/tag3138.xml"/><Relationship Id="rId278" Type="http://schemas.openxmlformats.org/officeDocument/2006/relationships/tags" Target="../tags/tag3159.xml"/><Relationship Id="rId401" Type="http://schemas.openxmlformats.org/officeDocument/2006/relationships/tags" Target="../tags/tag3282.xml"/><Relationship Id="rId303" Type="http://schemas.openxmlformats.org/officeDocument/2006/relationships/tags" Target="../tags/tag3184.xml"/><Relationship Id="rId42" Type="http://schemas.openxmlformats.org/officeDocument/2006/relationships/tags" Target="../tags/tag2923.xml"/><Relationship Id="rId84" Type="http://schemas.openxmlformats.org/officeDocument/2006/relationships/tags" Target="../tags/tag2965.xml"/><Relationship Id="rId138" Type="http://schemas.openxmlformats.org/officeDocument/2006/relationships/tags" Target="../tags/tag3019.xml"/><Relationship Id="rId345" Type="http://schemas.openxmlformats.org/officeDocument/2006/relationships/tags" Target="../tags/tag3226.xml"/><Relationship Id="rId387" Type="http://schemas.openxmlformats.org/officeDocument/2006/relationships/tags" Target="../tags/tag3268.xml"/><Relationship Id="rId191" Type="http://schemas.openxmlformats.org/officeDocument/2006/relationships/tags" Target="../tags/tag3072.xml"/><Relationship Id="rId205" Type="http://schemas.openxmlformats.org/officeDocument/2006/relationships/tags" Target="../tags/tag3086.xml"/><Relationship Id="rId247" Type="http://schemas.openxmlformats.org/officeDocument/2006/relationships/tags" Target="../tags/tag3128.xml"/><Relationship Id="rId107" Type="http://schemas.openxmlformats.org/officeDocument/2006/relationships/tags" Target="../tags/tag2988.xml"/><Relationship Id="rId289" Type="http://schemas.openxmlformats.org/officeDocument/2006/relationships/tags" Target="../tags/tag3170.xml"/><Relationship Id="rId11" Type="http://schemas.openxmlformats.org/officeDocument/2006/relationships/tags" Target="../tags/tag2892.xml"/><Relationship Id="rId53" Type="http://schemas.openxmlformats.org/officeDocument/2006/relationships/tags" Target="../tags/tag2934.xml"/><Relationship Id="rId149" Type="http://schemas.openxmlformats.org/officeDocument/2006/relationships/tags" Target="../tags/tag3030.xml"/><Relationship Id="rId314" Type="http://schemas.openxmlformats.org/officeDocument/2006/relationships/tags" Target="../tags/tag3195.xml"/><Relationship Id="rId356" Type="http://schemas.openxmlformats.org/officeDocument/2006/relationships/tags" Target="../tags/tag3237.xml"/><Relationship Id="rId398" Type="http://schemas.openxmlformats.org/officeDocument/2006/relationships/tags" Target="../tags/tag3279.xml"/></Relationships>
</file>

<file path=ppt/slides/_rels/slide56.xml.rels><?xml version="1.0" encoding="UTF-8" standalone="yes"?>
<Relationships xmlns="http://schemas.openxmlformats.org/package/2006/relationships"><Relationship Id="rId117" Type="http://schemas.openxmlformats.org/officeDocument/2006/relationships/tags" Target="../tags/tag3405.xml"/><Relationship Id="rId299" Type="http://schemas.openxmlformats.org/officeDocument/2006/relationships/tags" Target="../tags/tag3587.xml"/><Relationship Id="rId303" Type="http://schemas.openxmlformats.org/officeDocument/2006/relationships/tags" Target="../tags/tag3591.xml"/><Relationship Id="rId21" Type="http://schemas.openxmlformats.org/officeDocument/2006/relationships/tags" Target="../tags/tag3309.xml"/><Relationship Id="rId42" Type="http://schemas.openxmlformats.org/officeDocument/2006/relationships/tags" Target="../tags/tag3330.xml"/><Relationship Id="rId63" Type="http://schemas.openxmlformats.org/officeDocument/2006/relationships/tags" Target="../tags/tag3351.xml"/><Relationship Id="rId84" Type="http://schemas.openxmlformats.org/officeDocument/2006/relationships/tags" Target="../tags/tag3372.xml"/><Relationship Id="rId138" Type="http://schemas.openxmlformats.org/officeDocument/2006/relationships/tags" Target="../tags/tag3426.xml"/><Relationship Id="rId159" Type="http://schemas.openxmlformats.org/officeDocument/2006/relationships/tags" Target="../tags/tag3447.xml"/><Relationship Id="rId324" Type="http://schemas.openxmlformats.org/officeDocument/2006/relationships/tags" Target="../tags/tag3612.xml"/><Relationship Id="rId345" Type="http://schemas.openxmlformats.org/officeDocument/2006/relationships/tags" Target="../tags/tag3633.xml"/><Relationship Id="rId170" Type="http://schemas.openxmlformats.org/officeDocument/2006/relationships/tags" Target="../tags/tag3458.xml"/><Relationship Id="rId191" Type="http://schemas.openxmlformats.org/officeDocument/2006/relationships/tags" Target="../tags/tag3479.xml"/><Relationship Id="rId205" Type="http://schemas.openxmlformats.org/officeDocument/2006/relationships/tags" Target="../tags/tag3493.xml"/><Relationship Id="rId226" Type="http://schemas.openxmlformats.org/officeDocument/2006/relationships/tags" Target="../tags/tag3514.xml"/><Relationship Id="rId247" Type="http://schemas.openxmlformats.org/officeDocument/2006/relationships/tags" Target="../tags/tag3535.xml"/><Relationship Id="rId107" Type="http://schemas.openxmlformats.org/officeDocument/2006/relationships/tags" Target="../tags/tag3395.xml"/><Relationship Id="rId268" Type="http://schemas.openxmlformats.org/officeDocument/2006/relationships/tags" Target="../tags/tag3556.xml"/><Relationship Id="rId289" Type="http://schemas.openxmlformats.org/officeDocument/2006/relationships/tags" Target="../tags/tag3577.xml"/><Relationship Id="rId11" Type="http://schemas.openxmlformats.org/officeDocument/2006/relationships/tags" Target="../tags/tag3299.xml"/><Relationship Id="rId32" Type="http://schemas.openxmlformats.org/officeDocument/2006/relationships/tags" Target="../tags/tag3320.xml"/><Relationship Id="rId53" Type="http://schemas.openxmlformats.org/officeDocument/2006/relationships/tags" Target="../tags/tag3341.xml"/><Relationship Id="rId74" Type="http://schemas.openxmlformats.org/officeDocument/2006/relationships/tags" Target="../tags/tag3362.xml"/><Relationship Id="rId128" Type="http://schemas.openxmlformats.org/officeDocument/2006/relationships/tags" Target="../tags/tag3416.xml"/><Relationship Id="rId149" Type="http://schemas.openxmlformats.org/officeDocument/2006/relationships/tags" Target="../tags/tag3437.xml"/><Relationship Id="rId314" Type="http://schemas.openxmlformats.org/officeDocument/2006/relationships/tags" Target="../tags/tag3602.xml"/><Relationship Id="rId335" Type="http://schemas.openxmlformats.org/officeDocument/2006/relationships/tags" Target="../tags/tag3623.xml"/><Relationship Id="rId356" Type="http://schemas.openxmlformats.org/officeDocument/2006/relationships/tags" Target="../tags/tag3644.xml"/><Relationship Id="rId5" Type="http://schemas.openxmlformats.org/officeDocument/2006/relationships/tags" Target="../tags/tag3293.xml"/><Relationship Id="rId95" Type="http://schemas.openxmlformats.org/officeDocument/2006/relationships/tags" Target="../tags/tag3383.xml"/><Relationship Id="rId160" Type="http://schemas.openxmlformats.org/officeDocument/2006/relationships/tags" Target="../tags/tag3448.xml"/><Relationship Id="rId181" Type="http://schemas.openxmlformats.org/officeDocument/2006/relationships/tags" Target="../tags/tag3469.xml"/><Relationship Id="rId216" Type="http://schemas.openxmlformats.org/officeDocument/2006/relationships/tags" Target="../tags/tag3504.xml"/><Relationship Id="rId237" Type="http://schemas.openxmlformats.org/officeDocument/2006/relationships/tags" Target="../tags/tag3525.xml"/><Relationship Id="rId258" Type="http://schemas.openxmlformats.org/officeDocument/2006/relationships/tags" Target="../tags/tag3546.xml"/><Relationship Id="rId279" Type="http://schemas.openxmlformats.org/officeDocument/2006/relationships/tags" Target="../tags/tag3567.xml"/><Relationship Id="rId22" Type="http://schemas.openxmlformats.org/officeDocument/2006/relationships/tags" Target="../tags/tag3310.xml"/><Relationship Id="rId43" Type="http://schemas.openxmlformats.org/officeDocument/2006/relationships/tags" Target="../tags/tag3331.xml"/><Relationship Id="rId64" Type="http://schemas.openxmlformats.org/officeDocument/2006/relationships/tags" Target="../tags/tag3352.xml"/><Relationship Id="rId118" Type="http://schemas.openxmlformats.org/officeDocument/2006/relationships/tags" Target="../tags/tag3406.xml"/><Relationship Id="rId139" Type="http://schemas.openxmlformats.org/officeDocument/2006/relationships/tags" Target="../tags/tag3427.xml"/><Relationship Id="rId290" Type="http://schemas.openxmlformats.org/officeDocument/2006/relationships/tags" Target="../tags/tag3578.xml"/><Relationship Id="rId304" Type="http://schemas.openxmlformats.org/officeDocument/2006/relationships/tags" Target="../tags/tag3592.xml"/><Relationship Id="rId325" Type="http://schemas.openxmlformats.org/officeDocument/2006/relationships/tags" Target="../tags/tag3613.xml"/><Relationship Id="rId346" Type="http://schemas.openxmlformats.org/officeDocument/2006/relationships/tags" Target="../tags/tag3634.xml"/><Relationship Id="rId85" Type="http://schemas.openxmlformats.org/officeDocument/2006/relationships/tags" Target="../tags/tag3373.xml"/><Relationship Id="rId150" Type="http://schemas.openxmlformats.org/officeDocument/2006/relationships/tags" Target="../tags/tag3438.xml"/><Relationship Id="rId171" Type="http://schemas.openxmlformats.org/officeDocument/2006/relationships/tags" Target="../tags/tag3459.xml"/><Relationship Id="rId192" Type="http://schemas.openxmlformats.org/officeDocument/2006/relationships/tags" Target="../tags/tag3480.xml"/><Relationship Id="rId206" Type="http://schemas.openxmlformats.org/officeDocument/2006/relationships/tags" Target="../tags/tag3494.xml"/><Relationship Id="rId227" Type="http://schemas.openxmlformats.org/officeDocument/2006/relationships/tags" Target="../tags/tag3515.xml"/><Relationship Id="rId248" Type="http://schemas.openxmlformats.org/officeDocument/2006/relationships/tags" Target="../tags/tag3536.xml"/><Relationship Id="rId269" Type="http://schemas.openxmlformats.org/officeDocument/2006/relationships/tags" Target="../tags/tag3557.xml"/><Relationship Id="rId12" Type="http://schemas.openxmlformats.org/officeDocument/2006/relationships/tags" Target="../tags/tag3300.xml"/><Relationship Id="rId33" Type="http://schemas.openxmlformats.org/officeDocument/2006/relationships/tags" Target="../tags/tag3321.xml"/><Relationship Id="rId108" Type="http://schemas.openxmlformats.org/officeDocument/2006/relationships/tags" Target="../tags/tag3396.xml"/><Relationship Id="rId129" Type="http://schemas.openxmlformats.org/officeDocument/2006/relationships/tags" Target="../tags/tag3417.xml"/><Relationship Id="rId280" Type="http://schemas.openxmlformats.org/officeDocument/2006/relationships/tags" Target="../tags/tag3568.xml"/><Relationship Id="rId315" Type="http://schemas.openxmlformats.org/officeDocument/2006/relationships/tags" Target="../tags/tag3603.xml"/><Relationship Id="rId336" Type="http://schemas.openxmlformats.org/officeDocument/2006/relationships/tags" Target="../tags/tag3624.xml"/><Relationship Id="rId357" Type="http://schemas.openxmlformats.org/officeDocument/2006/relationships/slideLayout" Target="../slideLayouts/slideLayout2.xml"/><Relationship Id="rId54" Type="http://schemas.openxmlformats.org/officeDocument/2006/relationships/tags" Target="../tags/tag3342.xml"/><Relationship Id="rId75" Type="http://schemas.openxmlformats.org/officeDocument/2006/relationships/tags" Target="../tags/tag3363.xml"/><Relationship Id="rId96" Type="http://schemas.openxmlformats.org/officeDocument/2006/relationships/tags" Target="../tags/tag3384.xml"/><Relationship Id="rId140" Type="http://schemas.openxmlformats.org/officeDocument/2006/relationships/tags" Target="../tags/tag3428.xml"/><Relationship Id="rId161" Type="http://schemas.openxmlformats.org/officeDocument/2006/relationships/tags" Target="../tags/tag3449.xml"/><Relationship Id="rId182" Type="http://schemas.openxmlformats.org/officeDocument/2006/relationships/tags" Target="../tags/tag3470.xml"/><Relationship Id="rId217" Type="http://schemas.openxmlformats.org/officeDocument/2006/relationships/tags" Target="../tags/tag3505.xml"/><Relationship Id="rId6" Type="http://schemas.openxmlformats.org/officeDocument/2006/relationships/tags" Target="../tags/tag3294.xml"/><Relationship Id="rId238" Type="http://schemas.openxmlformats.org/officeDocument/2006/relationships/tags" Target="../tags/tag3526.xml"/><Relationship Id="rId259" Type="http://schemas.openxmlformats.org/officeDocument/2006/relationships/tags" Target="../tags/tag3547.xml"/><Relationship Id="rId23" Type="http://schemas.openxmlformats.org/officeDocument/2006/relationships/tags" Target="../tags/tag3311.xml"/><Relationship Id="rId119" Type="http://schemas.openxmlformats.org/officeDocument/2006/relationships/tags" Target="../tags/tag3407.xml"/><Relationship Id="rId270" Type="http://schemas.openxmlformats.org/officeDocument/2006/relationships/tags" Target="../tags/tag3558.xml"/><Relationship Id="rId291" Type="http://schemas.openxmlformats.org/officeDocument/2006/relationships/tags" Target="../tags/tag3579.xml"/><Relationship Id="rId305" Type="http://schemas.openxmlformats.org/officeDocument/2006/relationships/tags" Target="../tags/tag3593.xml"/><Relationship Id="rId326" Type="http://schemas.openxmlformats.org/officeDocument/2006/relationships/tags" Target="../tags/tag3614.xml"/><Relationship Id="rId347" Type="http://schemas.openxmlformats.org/officeDocument/2006/relationships/tags" Target="../tags/tag3635.xml"/><Relationship Id="rId44" Type="http://schemas.openxmlformats.org/officeDocument/2006/relationships/tags" Target="../tags/tag3332.xml"/><Relationship Id="rId65" Type="http://schemas.openxmlformats.org/officeDocument/2006/relationships/tags" Target="../tags/tag3353.xml"/><Relationship Id="rId86" Type="http://schemas.openxmlformats.org/officeDocument/2006/relationships/tags" Target="../tags/tag3374.xml"/><Relationship Id="rId130" Type="http://schemas.openxmlformats.org/officeDocument/2006/relationships/tags" Target="../tags/tag3418.xml"/><Relationship Id="rId151" Type="http://schemas.openxmlformats.org/officeDocument/2006/relationships/tags" Target="../tags/tag3439.xml"/><Relationship Id="rId172" Type="http://schemas.openxmlformats.org/officeDocument/2006/relationships/tags" Target="../tags/tag3460.xml"/><Relationship Id="rId193" Type="http://schemas.openxmlformats.org/officeDocument/2006/relationships/tags" Target="../tags/tag3481.xml"/><Relationship Id="rId207" Type="http://schemas.openxmlformats.org/officeDocument/2006/relationships/tags" Target="../tags/tag3495.xml"/><Relationship Id="rId228" Type="http://schemas.openxmlformats.org/officeDocument/2006/relationships/tags" Target="../tags/tag3516.xml"/><Relationship Id="rId249" Type="http://schemas.openxmlformats.org/officeDocument/2006/relationships/tags" Target="../tags/tag3537.xml"/><Relationship Id="rId13" Type="http://schemas.openxmlformats.org/officeDocument/2006/relationships/tags" Target="../tags/tag3301.xml"/><Relationship Id="rId109" Type="http://schemas.openxmlformats.org/officeDocument/2006/relationships/tags" Target="../tags/tag3397.xml"/><Relationship Id="rId260" Type="http://schemas.openxmlformats.org/officeDocument/2006/relationships/tags" Target="../tags/tag3548.xml"/><Relationship Id="rId281" Type="http://schemas.openxmlformats.org/officeDocument/2006/relationships/tags" Target="../tags/tag3569.xml"/><Relationship Id="rId316" Type="http://schemas.openxmlformats.org/officeDocument/2006/relationships/tags" Target="../tags/tag3604.xml"/><Relationship Id="rId337" Type="http://schemas.openxmlformats.org/officeDocument/2006/relationships/tags" Target="../tags/tag3625.xml"/><Relationship Id="rId34" Type="http://schemas.openxmlformats.org/officeDocument/2006/relationships/tags" Target="../tags/tag3322.xml"/><Relationship Id="rId55" Type="http://schemas.openxmlformats.org/officeDocument/2006/relationships/tags" Target="../tags/tag3343.xml"/><Relationship Id="rId76" Type="http://schemas.openxmlformats.org/officeDocument/2006/relationships/tags" Target="../tags/tag3364.xml"/><Relationship Id="rId97" Type="http://schemas.openxmlformats.org/officeDocument/2006/relationships/tags" Target="../tags/tag3385.xml"/><Relationship Id="rId120" Type="http://schemas.openxmlformats.org/officeDocument/2006/relationships/tags" Target="../tags/tag3408.xml"/><Relationship Id="rId141" Type="http://schemas.openxmlformats.org/officeDocument/2006/relationships/tags" Target="../tags/tag3429.xml"/><Relationship Id="rId358" Type="http://schemas.openxmlformats.org/officeDocument/2006/relationships/notesSlide" Target="../notesSlides/notesSlide6.xml"/><Relationship Id="rId7" Type="http://schemas.openxmlformats.org/officeDocument/2006/relationships/tags" Target="../tags/tag3295.xml"/><Relationship Id="rId162" Type="http://schemas.openxmlformats.org/officeDocument/2006/relationships/tags" Target="../tags/tag3450.xml"/><Relationship Id="rId183" Type="http://schemas.openxmlformats.org/officeDocument/2006/relationships/tags" Target="../tags/tag3471.xml"/><Relationship Id="rId218" Type="http://schemas.openxmlformats.org/officeDocument/2006/relationships/tags" Target="../tags/tag3506.xml"/><Relationship Id="rId239" Type="http://schemas.openxmlformats.org/officeDocument/2006/relationships/tags" Target="../tags/tag3527.xml"/><Relationship Id="rId250" Type="http://schemas.openxmlformats.org/officeDocument/2006/relationships/tags" Target="../tags/tag3538.xml"/><Relationship Id="rId271" Type="http://schemas.openxmlformats.org/officeDocument/2006/relationships/tags" Target="../tags/tag3559.xml"/><Relationship Id="rId292" Type="http://schemas.openxmlformats.org/officeDocument/2006/relationships/tags" Target="../tags/tag3580.xml"/><Relationship Id="rId306" Type="http://schemas.openxmlformats.org/officeDocument/2006/relationships/tags" Target="../tags/tag3594.xml"/><Relationship Id="rId24" Type="http://schemas.openxmlformats.org/officeDocument/2006/relationships/tags" Target="../tags/tag3312.xml"/><Relationship Id="rId45" Type="http://schemas.openxmlformats.org/officeDocument/2006/relationships/tags" Target="../tags/tag3333.xml"/><Relationship Id="rId66" Type="http://schemas.openxmlformats.org/officeDocument/2006/relationships/tags" Target="../tags/tag3354.xml"/><Relationship Id="rId87" Type="http://schemas.openxmlformats.org/officeDocument/2006/relationships/tags" Target="../tags/tag3375.xml"/><Relationship Id="rId110" Type="http://schemas.openxmlformats.org/officeDocument/2006/relationships/tags" Target="../tags/tag3398.xml"/><Relationship Id="rId131" Type="http://schemas.openxmlformats.org/officeDocument/2006/relationships/tags" Target="../tags/tag3419.xml"/><Relationship Id="rId327" Type="http://schemas.openxmlformats.org/officeDocument/2006/relationships/tags" Target="../tags/tag3615.xml"/><Relationship Id="rId348" Type="http://schemas.openxmlformats.org/officeDocument/2006/relationships/tags" Target="../tags/tag3636.xml"/><Relationship Id="rId152" Type="http://schemas.openxmlformats.org/officeDocument/2006/relationships/tags" Target="../tags/tag3440.xml"/><Relationship Id="rId173" Type="http://schemas.openxmlformats.org/officeDocument/2006/relationships/tags" Target="../tags/tag3461.xml"/><Relationship Id="rId194" Type="http://schemas.openxmlformats.org/officeDocument/2006/relationships/tags" Target="../tags/tag3482.xml"/><Relationship Id="rId208" Type="http://schemas.openxmlformats.org/officeDocument/2006/relationships/tags" Target="../tags/tag3496.xml"/><Relationship Id="rId229" Type="http://schemas.openxmlformats.org/officeDocument/2006/relationships/tags" Target="../tags/tag3517.xml"/><Relationship Id="rId240" Type="http://schemas.openxmlformats.org/officeDocument/2006/relationships/tags" Target="../tags/tag3528.xml"/><Relationship Id="rId261" Type="http://schemas.openxmlformats.org/officeDocument/2006/relationships/tags" Target="../tags/tag3549.xml"/><Relationship Id="rId14" Type="http://schemas.openxmlformats.org/officeDocument/2006/relationships/tags" Target="../tags/tag3302.xml"/><Relationship Id="rId35" Type="http://schemas.openxmlformats.org/officeDocument/2006/relationships/tags" Target="../tags/tag3323.xml"/><Relationship Id="rId56" Type="http://schemas.openxmlformats.org/officeDocument/2006/relationships/tags" Target="../tags/tag3344.xml"/><Relationship Id="rId77" Type="http://schemas.openxmlformats.org/officeDocument/2006/relationships/tags" Target="../tags/tag3365.xml"/><Relationship Id="rId100" Type="http://schemas.openxmlformats.org/officeDocument/2006/relationships/tags" Target="../tags/tag3388.xml"/><Relationship Id="rId282" Type="http://schemas.openxmlformats.org/officeDocument/2006/relationships/tags" Target="../tags/tag3570.xml"/><Relationship Id="rId317" Type="http://schemas.openxmlformats.org/officeDocument/2006/relationships/tags" Target="../tags/tag3605.xml"/><Relationship Id="rId338" Type="http://schemas.openxmlformats.org/officeDocument/2006/relationships/tags" Target="../tags/tag3626.xml"/><Relationship Id="rId359" Type="http://schemas.openxmlformats.org/officeDocument/2006/relationships/image" Target="../media/image4.png"/><Relationship Id="rId8" Type="http://schemas.openxmlformats.org/officeDocument/2006/relationships/tags" Target="../tags/tag3296.xml"/><Relationship Id="rId98" Type="http://schemas.openxmlformats.org/officeDocument/2006/relationships/tags" Target="../tags/tag3386.xml"/><Relationship Id="rId121" Type="http://schemas.openxmlformats.org/officeDocument/2006/relationships/tags" Target="../tags/tag3409.xml"/><Relationship Id="rId142" Type="http://schemas.openxmlformats.org/officeDocument/2006/relationships/tags" Target="../tags/tag3430.xml"/><Relationship Id="rId163" Type="http://schemas.openxmlformats.org/officeDocument/2006/relationships/tags" Target="../tags/tag3451.xml"/><Relationship Id="rId184" Type="http://schemas.openxmlformats.org/officeDocument/2006/relationships/tags" Target="../tags/tag3472.xml"/><Relationship Id="rId219" Type="http://schemas.openxmlformats.org/officeDocument/2006/relationships/tags" Target="../tags/tag3507.xml"/><Relationship Id="rId230" Type="http://schemas.openxmlformats.org/officeDocument/2006/relationships/tags" Target="../tags/tag3518.xml"/><Relationship Id="rId251" Type="http://schemas.openxmlformats.org/officeDocument/2006/relationships/tags" Target="../tags/tag3539.xml"/><Relationship Id="rId25" Type="http://schemas.openxmlformats.org/officeDocument/2006/relationships/tags" Target="../tags/tag3313.xml"/><Relationship Id="rId46" Type="http://schemas.openxmlformats.org/officeDocument/2006/relationships/tags" Target="../tags/tag3334.xml"/><Relationship Id="rId67" Type="http://schemas.openxmlformats.org/officeDocument/2006/relationships/tags" Target="../tags/tag3355.xml"/><Relationship Id="rId272" Type="http://schemas.openxmlformats.org/officeDocument/2006/relationships/tags" Target="../tags/tag3560.xml"/><Relationship Id="rId293" Type="http://schemas.openxmlformats.org/officeDocument/2006/relationships/tags" Target="../tags/tag3581.xml"/><Relationship Id="rId307" Type="http://schemas.openxmlformats.org/officeDocument/2006/relationships/tags" Target="../tags/tag3595.xml"/><Relationship Id="rId328" Type="http://schemas.openxmlformats.org/officeDocument/2006/relationships/tags" Target="../tags/tag3616.xml"/><Relationship Id="rId349" Type="http://schemas.openxmlformats.org/officeDocument/2006/relationships/tags" Target="../tags/tag3637.xml"/><Relationship Id="rId88" Type="http://schemas.openxmlformats.org/officeDocument/2006/relationships/tags" Target="../tags/tag3376.xml"/><Relationship Id="rId111" Type="http://schemas.openxmlformats.org/officeDocument/2006/relationships/tags" Target="../tags/tag3399.xml"/><Relationship Id="rId132" Type="http://schemas.openxmlformats.org/officeDocument/2006/relationships/tags" Target="../tags/tag3420.xml"/><Relationship Id="rId153" Type="http://schemas.openxmlformats.org/officeDocument/2006/relationships/tags" Target="../tags/tag3441.xml"/><Relationship Id="rId174" Type="http://schemas.openxmlformats.org/officeDocument/2006/relationships/tags" Target="../tags/tag3462.xml"/><Relationship Id="rId195" Type="http://schemas.openxmlformats.org/officeDocument/2006/relationships/tags" Target="../tags/tag3483.xml"/><Relationship Id="rId209" Type="http://schemas.openxmlformats.org/officeDocument/2006/relationships/tags" Target="../tags/tag3497.xml"/><Relationship Id="rId190" Type="http://schemas.openxmlformats.org/officeDocument/2006/relationships/tags" Target="../tags/tag3478.xml"/><Relationship Id="rId204" Type="http://schemas.openxmlformats.org/officeDocument/2006/relationships/tags" Target="../tags/tag3492.xml"/><Relationship Id="rId220" Type="http://schemas.openxmlformats.org/officeDocument/2006/relationships/tags" Target="../tags/tag3508.xml"/><Relationship Id="rId225" Type="http://schemas.openxmlformats.org/officeDocument/2006/relationships/tags" Target="../tags/tag3513.xml"/><Relationship Id="rId241" Type="http://schemas.openxmlformats.org/officeDocument/2006/relationships/tags" Target="../tags/tag3529.xml"/><Relationship Id="rId246" Type="http://schemas.openxmlformats.org/officeDocument/2006/relationships/tags" Target="../tags/tag3534.xml"/><Relationship Id="rId267" Type="http://schemas.openxmlformats.org/officeDocument/2006/relationships/tags" Target="../tags/tag3555.xml"/><Relationship Id="rId288" Type="http://schemas.openxmlformats.org/officeDocument/2006/relationships/tags" Target="../tags/tag3576.xml"/><Relationship Id="rId15" Type="http://schemas.openxmlformats.org/officeDocument/2006/relationships/tags" Target="../tags/tag3303.xml"/><Relationship Id="rId36" Type="http://schemas.openxmlformats.org/officeDocument/2006/relationships/tags" Target="../tags/tag3324.xml"/><Relationship Id="rId57" Type="http://schemas.openxmlformats.org/officeDocument/2006/relationships/tags" Target="../tags/tag3345.xml"/><Relationship Id="rId106" Type="http://schemas.openxmlformats.org/officeDocument/2006/relationships/tags" Target="../tags/tag3394.xml"/><Relationship Id="rId127" Type="http://schemas.openxmlformats.org/officeDocument/2006/relationships/tags" Target="../tags/tag3415.xml"/><Relationship Id="rId262" Type="http://schemas.openxmlformats.org/officeDocument/2006/relationships/tags" Target="../tags/tag3550.xml"/><Relationship Id="rId283" Type="http://schemas.openxmlformats.org/officeDocument/2006/relationships/tags" Target="../tags/tag3571.xml"/><Relationship Id="rId313" Type="http://schemas.openxmlformats.org/officeDocument/2006/relationships/tags" Target="../tags/tag3601.xml"/><Relationship Id="rId318" Type="http://schemas.openxmlformats.org/officeDocument/2006/relationships/tags" Target="../tags/tag3606.xml"/><Relationship Id="rId339" Type="http://schemas.openxmlformats.org/officeDocument/2006/relationships/tags" Target="../tags/tag3627.xml"/><Relationship Id="rId10" Type="http://schemas.openxmlformats.org/officeDocument/2006/relationships/tags" Target="../tags/tag3298.xml"/><Relationship Id="rId31" Type="http://schemas.openxmlformats.org/officeDocument/2006/relationships/tags" Target="../tags/tag3319.xml"/><Relationship Id="rId52" Type="http://schemas.openxmlformats.org/officeDocument/2006/relationships/tags" Target="../tags/tag3340.xml"/><Relationship Id="rId73" Type="http://schemas.openxmlformats.org/officeDocument/2006/relationships/tags" Target="../tags/tag3361.xml"/><Relationship Id="rId78" Type="http://schemas.openxmlformats.org/officeDocument/2006/relationships/tags" Target="../tags/tag3366.xml"/><Relationship Id="rId94" Type="http://schemas.openxmlformats.org/officeDocument/2006/relationships/tags" Target="../tags/tag3382.xml"/><Relationship Id="rId99" Type="http://schemas.openxmlformats.org/officeDocument/2006/relationships/tags" Target="../tags/tag3387.xml"/><Relationship Id="rId101" Type="http://schemas.openxmlformats.org/officeDocument/2006/relationships/tags" Target="../tags/tag3389.xml"/><Relationship Id="rId122" Type="http://schemas.openxmlformats.org/officeDocument/2006/relationships/tags" Target="../tags/tag3410.xml"/><Relationship Id="rId143" Type="http://schemas.openxmlformats.org/officeDocument/2006/relationships/tags" Target="../tags/tag3431.xml"/><Relationship Id="rId148" Type="http://schemas.openxmlformats.org/officeDocument/2006/relationships/tags" Target="../tags/tag3436.xml"/><Relationship Id="rId164" Type="http://schemas.openxmlformats.org/officeDocument/2006/relationships/tags" Target="../tags/tag3452.xml"/><Relationship Id="rId169" Type="http://schemas.openxmlformats.org/officeDocument/2006/relationships/tags" Target="../tags/tag3457.xml"/><Relationship Id="rId185" Type="http://schemas.openxmlformats.org/officeDocument/2006/relationships/tags" Target="../tags/tag3473.xml"/><Relationship Id="rId334" Type="http://schemas.openxmlformats.org/officeDocument/2006/relationships/tags" Target="../tags/tag3622.xml"/><Relationship Id="rId350" Type="http://schemas.openxmlformats.org/officeDocument/2006/relationships/tags" Target="../tags/tag3638.xml"/><Relationship Id="rId355" Type="http://schemas.openxmlformats.org/officeDocument/2006/relationships/tags" Target="../tags/tag3643.xml"/><Relationship Id="rId4" Type="http://schemas.openxmlformats.org/officeDocument/2006/relationships/tags" Target="../tags/tag3292.xml"/><Relationship Id="rId9" Type="http://schemas.openxmlformats.org/officeDocument/2006/relationships/tags" Target="../tags/tag3297.xml"/><Relationship Id="rId180" Type="http://schemas.openxmlformats.org/officeDocument/2006/relationships/tags" Target="../tags/tag3468.xml"/><Relationship Id="rId210" Type="http://schemas.openxmlformats.org/officeDocument/2006/relationships/tags" Target="../tags/tag3498.xml"/><Relationship Id="rId215" Type="http://schemas.openxmlformats.org/officeDocument/2006/relationships/tags" Target="../tags/tag3503.xml"/><Relationship Id="rId236" Type="http://schemas.openxmlformats.org/officeDocument/2006/relationships/tags" Target="../tags/tag3524.xml"/><Relationship Id="rId257" Type="http://schemas.openxmlformats.org/officeDocument/2006/relationships/tags" Target="../tags/tag3545.xml"/><Relationship Id="rId278" Type="http://schemas.openxmlformats.org/officeDocument/2006/relationships/tags" Target="../tags/tag3566.xml"/><Relationship Id="rId26" Type="http://schemas.openxmlformats.org/officeDocument/2006/relationships/tags" Target="../tags/tag3314.xml"/><Relationship Id="rId231" Type="http://schemas.openxmlformats.org/officeDocument/2006/relationships/tags" Target="../tags/tag3519.xml"/><Relationship Id="rId252" Type="http://schemas.openxmlformats.org/officeDocument/2006/relationships/tags" Target="../tags/tag3540.xml"/><Relationship Id="rId273" Type="http://schemas.openxmlformats.org/officeDocument/2006/relationships/tags" Target="../tags/tag3561.xml"/><Relationship Id="rId294" Type="http://schemas.openxmlformats.org/officeDocument/2006/relationships/tags" Target="../tags/tag3582.xml"/><Relationship Id="rId308" Type="http://schemas.openxmlformats.org/officeDocument/2006/relationships/tags" Target="../tags/tag3596.xml"/><Relationship Id="rId329" Type="http://schemas.openxmlformats.org/officeDocument/2006/relationships/tags" Target="../tags/tag3617.xml"/><Relationship Id="rId47" Type="http://schemas.openxmlformats.org/officeDocument/2006/relationships/tags" Target="../tags/tag3335.xml"/><Relationship Id="rId68" Type="http://schemas.openxmlformats.org/officeDocument/2006/relationships/tags" Target="../tags/tag3356.xml"/><Relationship Id="rId89" Type="http://schemas.openxmlformats.org/officeDocument/2006/relationships/tags" Target="../tags/tag3377.xml"/><Relationship Id="rId112" Type="http://schemas.openxmlformats.org/officeDocument/2006/relationships/tags" Target="../tags/tag3400.xml"/><Relationship Id="rId133" Type="http://schemas.openxmlformats.org/officeDocument/2006/relationships/tags" Target="../tags/tag3421.xml"/><Relationship Id="rId154" Type="http://schemas.openxmlformats.org/officeDocument/2006/relationships/tags" Target="../tags/tag3442.xml"/><Relationship Id="rId175" Type="http://schemas.openxmlformats.org/officeDocument/2006/relationships/tags" Target="../tags/tag3463.xml"/><Relationship Id="rId340" Type="http://schemas.openxmlformats.org/officeDocument/2006/relationships/tags" Target="../tags/tag3628.xml"/><Relationship Id="rId196" Type="http://schemas.openxmlformats.org/officeDocument/2006/relationships/tags" Target="../tags/tag3484.xml"/><Relationship Id="rId200" Type="http://schemas.openxmlformats.org/officeDocument/2006/relationships/tags" Target="../tags/tag3488.xml"/><Relationship Id="rId16" Type="http://schemas.openxmlformats.org/officeDocument/2006/relationships/tags" Target="../tags/tag3304.xml"/><Relationship Id="rId221" Type="http://schemas.openxmlformats.org/officeDocument/2006/relationships/tags" Target="../tags/tag3509.xml"/><Relationship Id="rId242" Type="http://schemas.openxmlformats.org/officeDocument/2006/relationships/tags" Target="../tags/tag3530.xml"/><Relationship Id="rId263" Type="http://schemas.openxmlformats.org/officeDocument/2006/relationships/tags" Target="../tags/tag3551.xml"/><Relationship Id="rId284" Type="http://schemas.openxmlformats.org/officeDocument/2006/relationships/tags" Target="../tags/tag3572.xml"/><Relationship Id="rId319" Type="http://schemas.openxmlformats.org/officeDocument/2006/relationships/tags" Target="../tags/tag3607.xml"/><Relationship Id="rId37" Type="http://schemas.openxmlformats.org/officeDocument/2006/relationships/tags" Target="../tags/tag3325.xml"/><Relationship Id="rId58" Type="http://schemas.openxmlformats.org/officeDocument/2006/relationships/tags" Target="../tags/tag3346.xml"/><Relationship Id="rId79" Type="http://schemas.openxmlformats.org/officeDocument/2006/relationships/tags" Target="../tags/tag3367.xml"/><Relationship Id="rId102" Type="http://schemas.openxmlformats.org/officeDocument/2006/relationships/tags" Target="../tags/tag3390.xml"/><Relationship Id="rId123" Type="http://schemas.openxmlformats.org/officeDocument/2006/relationships/tags" Target="../tags/tag3411.xml"/><Relationship Id="rId144" Type="http://schemas.openxmlformats.org/officeDocument/2006/relationships/tags" Target="../tags/tag3432.xml"/><Relationship Id="rId330" Type="http://schemas.openxmlformats.org/officeDocument/2006/relationships/tags" Target="../tags/tag3618.xml"/><Relationship Id="rId90" Type="http://schemas.openxmlformats.org/officeDocument/2006/relationships/tags" Target="../tags/tag3378.xml"/><Relationship Id="rId165" Type="http://schemas.openxmlformats.org/officeDocument/2006/relationships/tags" Target="../tags/tag3453.xml"/><Relationship Id="rId186" Type="http://schemas.openxmlformats.org/officeDocument/2006/relationships/tags" Target="../tags/tag3474.xml"/><Relationship Id="rId351" Type="http://schemas.openxmlformats.org/officeDocument/2006/relationships/tags" Target="../tags/tag3639.xml"/><Relationship Id="rId211" Type="http://schemas.openxmlformats.org/officeDocument/2006/relationships/tags" Target="../tags/tag3499.xml"/><Relationship Id="rId232" Type="http://schemas.openxmlformats.org/officeDocument/2006/relationships/tags" Target="../tags/tag3520.xml"/><Relationship Id="rId253" Type="http://schemas.openxmlformats.org/officeDocument/2006/relationships/tags" Target="../tags/tag3541.xml"/><Relationship Id="rId274" Type="http://schemas.openxmlformats.org/officeDocument/2006/relationships/tags" Target="../tags/tag3562.xml"/><Relationship Id="rId295" Type="http://schemas.openxmlformats.org/officeDocument/2006/relationships/tags" Target="../tags/tag3583.xml"/><Relationship Id="rId309" Type="http://schemas.openxmlformats.org/officeDocument/2006/relationships/tags" Target="../tags/tag3597.xml"/><Relationship Id="rId27" Type="http://schemas.openxmlformats.org/officeDocument/2006/relationships/tags" Target="../tags/tag3315.xml"/><Relationship Id="rId48" Type="http://schemas.openxmlformats.org/officeDocument/2006/relationships/tags" Target="../tags/tag3336.xml"/><Relationship Id="rId69" Type="http://schemas.openxmlformats.org/officeDocument/2006/relationships/tags" Target="../tags/tag3357.xml"/><Relationship Id="rId113" Type="http://schemas.openxmlformats.org/officeDocument/2006/relationships/tags" Target="../tags/tag3401.xml"/><Relationship Id="rId134" Type="http://schemas.openxmlformats.org/officeDocument/2006/relationships/tags" Target="../tags/tag3422.xml"/><Relationship Id="rId320" Type="http://schemas.openxmlformats.org/officeDocument/2006/relationships/tags" Target="../tags/tag3608.xml"/><Relationship Id="rId80" Type="http://schemas.openxmlformats.org/officeDocument/2006/relationships/tags" Target="../tags/tag3368.xml"/><Relationship Id="rId155" Type="http://schemas.openxmlformats.org/officeDocument/2006/relationships/tags" Target="../tags/tag3443.xml"/><Relationship Id="rId176" Type="http://schemas.openxmlformats.org/officeDocument/2006/relationships/tags" Target="../tags/tag3464.xml"/><Relationship Id="rId197" Type="http://schemas.openxmlformats.org/officeDocument/2006/relationships/tags" Target="../tags/tag3485.xml"/><Relationship Id="rId341" Type="http://schemas.openxmlformats.org/officeDocument/2006/relationships/tags" Target="../tags/tag3629.xml"/><Relationship Id="rId201" Type="http://schemas.openxmlformats.org/officeDocument/2006/relationships/tags" Target="../tags/tag3489.xml"/><Relationship Id="rId222" Type="http://schemas.openxmlformats.org/officeDocument/2006/relationships/tags" Target="../tags/tag3510.xml"/><Relationship Id="rId243" Type="http://schemas.openxmlformats.org/officeDocument/2006/relationships/tags" Target="../tags/tag3531.xml"/><Relationship Id="rId264" Type="http://schemas.openxmlformats.org/officeDocument/2006/relationships/tags" Target="../tags/tag3552.xml"/><Relationship Id="rId285" Type="http://schemas.openxmlformats.org/officeDocument/2006/relationships/tags" Target="../tags/tag3573.xml"/><Relationship Id="rId17" Type="http://schemas.openxmlformats.org/officeDocument/2006/relationships/tags" Target="../tags/tag3305.xml"/><Relationship Id="rId38" Type="http://schemas.openxmlformats.org/officeDocument/2006/relationships/tags" Target="../tags/tag3326.xml"/><Relationship Id="rId59" Type="http://schemas.openxmlformats.org/officeDocument/2006/relationships/tags" Target="../tags/tag3347.xml"/><Relationship Id="rId103" Type="http://schemas.openxmlformats.org/officeDocument/2006/relationships/tags" Target="../tags/tag3391.xml"/><Relationship Id="rId124" Type="http://schemas.openxmlformats.org/officeDocument/2006/relationships/tags" Target="../tags/tag3412.xml"/><Relationship Id="rId310" Type="http://schemas.openxmlformats.org/officeDocument/2006/relationships/tags" Target="../tags/tag3598.xml"/><Relationship Id="rId70" Type="http://schemas.openxmlformats.org/officeDocument/2006/relationships/tags" Target="../tags/tag3358.xml"/><Relationship Id="rId91" Type="http://schemas.openxmlformats.org/officeDocument/2006/relationships/tags" Target="../tags/tag3379.xml"/><Relationship Id="rId145" Type="http://schemas.openxmlformats.org/officeDocument/2006/relationships/tags" Target="../tags/tag3433.xml"/><Relationship Id="rId166" Type="http://schemas.openxmlformats.org/officeDocument/2006/relationships/tags" Target="../tags/tag3454.xml"/><Relationship Id="rId187" Type="http://schemas.openxmlformats.org/officeDocument/2006/relationships/tags" Target="../tags/tag3475.xml"/><Relationship Id="rId331" Type="http://schemas.openxmlformats.org/officeDocument/2006/relationships/tags" Target="../tags/tag3619.xml"/><Relationship Id="rId352" Type="http://schemas.openxmlformats.org/officeDocument/2006/relationships/tags" Target="../tags/tag3640.xml"/><Relationship Id="rId1" Type="http://schemas.openxmlformats.org/officeDocument/2006/relationships/themeOverride" Target="../theme/themeOverride36.xml"/><Relationship Id="rId212" Type="http://schemas.openxmlformats.org/officeDocument/2006/relationships/tags" Target="../tags/tag3500.xml"/><Relationship Id="rId233" Type="http://schemas.openxmlformats.org/officeDocument/2006/relationships/tags" Target="../tags/tag3521.xml"/><Relationship Id="rId254" Type="http://schemas.openxmlformats.org/officeDocument/2006/relationships/tags" Target="../tags/tag3542.xml"/><Relationship Id="rId28" Type="http://schemas.openxmlformats.org/officeDocument/2006/relationships/tags" Target="../tags/tag3316.xml"/><Relationship Id="rId49" Type="http://schemas.openxmlformats.org/officeDocument/2006/relationships/tags" Target="../tags/tag3337.xml"/><Relationship Id="rId114" Type="http://schemas.openxmlformats.org/officeDocument/2006/relationships/tags" Target="../tags/tag3402.xml"/><Relationship Id="rId275" Type="http://schemas.openxmlformats.org/officeDocument/2006/relationships/tags" Target="../tags/tag3563.xml"/><Relationship Id="rId296" Type="http://schemas.openxmlformats.org/officeDocument/2006/relationships/tags" Target="../tags/tag3584.xml"/><Relationship Id="rId300" Type="http://schemas.openxmlformats.org/officeDocument/2006/relationships/tags" Target="../tags/tag3588.xml"/><Relationship Id="rId60" Type="http://schemas.openxmlformats.org/officeDocument/2006/relationships/tags" Target="../tags/tag3348.xml"/><Relationship Id="rId81" Type="http://schemas.openxmlformats.org/officeDocument/2006/relationships/tags" Target="../tags/tag3369.xml"/><Relationship Id="rId135" Type="http://schemas.openxmlformats.org/officeDocument/2006/relationships/tags" Target="../tags/tag3423.xml"/><Relationship Id="rId156" Type="http://schemas.openxmlformats.org/officeDocument/2006/relationships/tags" Target="../tags/tag3444.xml"/><Relationship Id="rId177" Type="http://schemas.openxmlformats.org/officeDocument/2006/relationships/tags" Target="../tags/tag3465.xml"/><Relationship Id="rId198" Type="http://schemas.openxmlformats.org/officeDocument/2006/relationships/tags" Target="../tags/tag3486.xml"/><Relationship Id="rId321" Type="http://schemas.openxmlformats.org/officeDocument/2006/relationships/tags" Target="../tags/tag3609.xml"/><Relationship Id="rId342" Type="http://schemas.openxmlformats.org/officeDocument/2006/relationships/tags" Target="../tags/tag3630.xml"/><Relationship Id="rId202" Type="http://schemas.openxmlformats.org/officeDocument/2006/relationships/tags" Target="../tags/tag3490.xml"/><Relationship Id="rId223" Type="http://schemas.openxmlformats.org/officeDocument/2006/relationships/tags" Target="../tags/tag3511.xml"/><Relationship Id="rId244" Type="http://schemas.openxmlformats.org/officeDocument/2006/relationships/tags" Target="../tags/tag3532.xml"/><Relationship Id="rId18" Type="http://schemas.openxmlformats.org/officeDocument/2006/relationships/tags" Target="../tags/tag3306.xml"/><Relationship Id="rId39" Type="http://schemas.openxmlformats.org/officeDocument/2006/relationships/tags" Target="../tags/tag3327.xml"/><Relationship Id="rId265" Type="http://schemas.openxmlformats.org/officeDocument/2006/relationships/tags" Target="../tags/tag3553.xml"/><Relationship Id="rId286" Type="http://schemas.openxmlformats.org/officeDocument/2006/relationships/tags" Target="../tags/tag3574.xml"/><Relationship Id="rId50" Type="http://schemas.openxmlformats.org/officeDocument/2006/relationships/tags" Target="../tags/tag3338.xml"/><Relationship Id="rId104" Type="http://schemas.openxmlformats.org/officeDocument/2006/relationships/tags" Target="../tags/tag3392.xml"/><Relationship Id="rId125" Type="http://schemas.openxmlformats.org/officeDocument/2006/relationships/tags" Target="../tags/tag3413.xml"/><Relationship Id="rId146" Type="http://schemas.openxmlformats.org/officeDocument/2006/relationships/tags" Target="../tags/tag3434.xml"/><Relationship Id="rId167" Type="http://schemas.openxmlformats.org/officeDocument/2006/relationships/tags" Target="../tags/tag3455.xml"/><Relationship Id="rId188" Type="http://schemas.openxmlformats.org/officeDocument/2006/relationships/tags" Target="../tags/tag3476.xml"/><Relationship Id="rId311" Type="http://schemas.openxmlformats.org/officeDocument/2006/relationships/tags" Target="../tags/tag3599.xml"/><Relationship Id="rId332" Type="http://schemas.openxmlformats.org/officeDocument/2006/relationships/tags" Target="../tags/tag3620.xml"/><Relationship Id="rId353" Type="http://schemas.openxmlformats.org/officeDocument/2006/relationships/tags" Target="../tags/tag3641.xml"/><Relationship Id="rId71" Type="http://schemas.openxmlformats.org/officeDocument/2006/relationships/tags" Target="../tags/tag3359.xml"/><Relationship Id="rId92" Type="http://schemas.openxmlformats.org/officeDocument/2006/relationships/tags" Target="../tags/tag3380.xml"/><Relationship Id="rId213" Type="http://schemas.openxmlformats.org/officeDocument/2006/relationships/tags" Target="../tags/tag3501.xml"/><Relationship Id="rId234" Type="http://schemas.openxmlformats.org/officeDocument/2006/relationships/tags" Target="../tags/tag3522.xml"/><Relationship Id="rId2" Type="http://schemas.openxmlformats.org/officeDocument/2006/relationships/tags" Target="../tags/tag3290.xml"/><Relationship Id="rId29" Type="http://schemas.openxmlformats.org/officeDocument/2006/relationships/tags" Target="../tags/tag3317.xml"/><Relationship Id="rId255" Type="http://schemas.openxmlformats.org/officeDocument/2006/relationships/tags" Target="../tags/tag3543.xml"/><Relationship Id="rId276" Type="http://schemas.openxmlformats.org/officeDocument/2006/relationships/tags" Target="../tags/tag3564.xml"/><Relationship Id="rId297" Type="http://schemas.openxmlformats.org/officeDocument/2006/relationships/tags" Target="../tags/tag3585.xml"/><Relationship Id="rId40" Type="http://schemas.openxmlformats.org/officeDocument/2006/relationships/tags" Target="../tags/tag3328.xml"/><Relationship Id="rId115" Type="http://schemas.openxmlformats.org/officeDocument/2006/relationships/tags" Target="../tags/tag3403.xml"/><Relationship Id="rId136" Type="http://schemas.openxmlformats.org/officeDocument/2006/relationships/tags" Target="../tags/tag3424.xml"/><Relationship Id="rId157" Type="http://schemas.openxmlformats.org/officeDocument/2006/relationships/tags" Target="../tags/tag3445.xml"/><Relationship Id="rId178" Type="http://schemas.openxmlformats.org/officeDocument/2006/relationships/tags" Target="../tags/tag3466.xml"/><Relationship Id="rId301" Type="http://schemas.openxmlformats.org/officeDocument/2006/relationships/tags" Target="../tags/tag3589.xml"/><Relationship Id="rId322" Type="http://schemas.openxmlformats.org/officeDocument/2006/relationships/tags" Target="../tags/tag3610.xml"/><Relationship Id="rId343" Type="http://schemas.openxmlformats.org/officeDocument/2006/relationships/tags" Target="../tags/tag3631.xml"/><Relationship Id="rId61" Type="http://schemas.openxmlformats.org/officeDocument/2006/relationships/tags" Target="../tags/tag3349.xml"/><Relationship Id="rId82" Type="http://schemas.openxmlformats.org/officeDocument/2006/relationships/tags" Target="../tags/tag3370.xml"/><Relationship Id="rId199" Type="http://schemas.openxmlformats.org/officeDocument/2006/relationships/tags" Target="../tags/tag3487.xml"/><Relationship Id="rId203" Type="http://schemas.openxmlformats.org/officeDocument/2006/relationships/tags" Target="../tags/tag3491.xml"/><Relationship Id="rId19" Type="http://schemas.openxmlformats.org/officeDocument/2006/relationships/tags" Target="../tags/tag3307.xml"/><Relationship Id="rId224" Type="http://schemas.openxmlformats.org/officeDocument/2006/relationships/tags" Target="../tags/tag3512.xml"/><Relationship Id="rId245" Type="http://schemas.openxmlformats.org/officeDocument/2006/relationships/tags" Target="../tags/tag3533.xml"/><Relationship Id="rId266" Type="http://schemas.openxmlformats.org/officeDocument/2006/relationships/tags" Target="../tags/tag3554.xml"/><Relationship Id="rId287" Type="http://schemas.openxmlformats.org/officeDocument/2006/relationships/tags" Target="../tags/tag3575.xml"/><Relationship Id="rId30" Type="http://schemas.openxmlformats.org/officeDocument/2006/relationships/tags" Target="../tags/tag3318.xml"/><Relationship Id="rId105" Type="http://schemas.openxmlformats.org/officeDocument/2006/relationships/tags" Target="../tags/tag3393.xml"/><Relationship Id="rId126" Type="http://schemas.openxmlformats.org/officeDocument/2006/relationships/tags" Target="../tags/tag3414.xml"/><Relationship Id="rId147" Type="http://schemas.openxmlformats.org/officeDocument/2006/relationships/tags" Target="../tags/tag3435.xml"/><Relationship Id="rId168" Type="http://schemas.openxmlformats.org/officeDocument/2006/relationships/tags" Target="../tags/tag3456.xml"/><Relationship Id="rId312" Type="http://schemas.openxmlformats.org/officeDocument/2006/relationships/tags" Target="../tags/tag3600.xml"/><Relationship Id="rId333" Type="http://schemas.openxmlformats.org/officeDocument/2006/relationships/tags" Target="../tags/tag3621.xml"/><Relationship Id="rId354" Type="http://schemas.openxmlformats.org/officeDocument/2006/relationships/tags" Target="../tags/tag3642.xml"/><Relationship Id="rId51" Type="http://schemas.openxmlformats.org/officeDocument/2006/relationships/tags" Target="../tags/tag3339.xml"/><Relationship Id="rId72" Type="http://schemas.openxmlformats.org/officeDocument/2006/relationships/tags" Target="../tags/tag3360.xml"/><Relationship Id="rId93" Type="http://schemas.openxmlformats.org/officeDocument/2006/relationships/tags" Target="../tags/tag3381.xml"/><Relationship Id="rId189" Type="http://schemas.openxmlformats.org/officeDocument/2006/relationships/tags" Target="../tags/tag3477.xml"/><Relationship Id="rId3" Type="http://schemas.openxmlformats.org/officeDocument/2006/relationships/tags" Target="../tags/tag3291.xml"/><Relationship Id="rId214" Type="http://schemas.openxmlformats.org/officeDocument/2006/relationships/tags" Target="../tags/tag3502.xml"/><Relationship Id="rId235" Type="http://schemas.openxmlformats.org/officeDocument/2006/relationships/tags" Target="../tags/tag3523.xml"/><Relationship Id="rId256" Type="http://schemas.openxmlformats.org/officeDocument/2006/relationships/tags" Target="../tags/tag3544.xml"/><Relationship Id="rId277" Type="http://schemas.openxmlformats.org/officeDocument/2006/relationships/tags" Target="../tags/tag3565.xml"/><Relationship Id="rId298" Type="http://schemas.openxmlformats.org/officeDocument/2006/relationships/tags" Target="../tags/tag3586.xml"/><Relationship Id="rId116" Type="http://schemas.openxmlformats.org/officeDocument/2006/relationships/tags" Target="../tags/tag3404.xml"/><Relationship Id="rId137" Type="http://schemas.openxmlformats.org/officeDocument/2006/relationships/tags" Target="../tags/tag3425.xml"/><Relationship Id="rId158" Type="http://schemas.openxmlformats.org/officeDocument/2006/relationships/tags" Target="../tags/tag3446.xml"/><Relationship Id="rId302" Type="http://schemas.openxmlformats.org/officeDocument/2006/relationships/tags" Target="../tags/tag3590.xml"/><Relationship Id="rId323" Type="http://schemas.openxmlformats.org/officeDocument/2006/relationships/tags" Target="../tags/tag3611.xml"/><Relationship Id="rId344" Type="http://schemas.openxmlformats.org/officeDocument/2006/relationships/tags" Target="../tags/tag3632.xml"/><Relationship Id="rId20" Type="http://schemas.openxmlformats.org/officeDocument/2006/relationships/tags" Target="../tags/tag3308.xml"/><Relationship Id="rId41" Type="http://schemas.openxmlformats.org/officeDocument/2006/relationships/tags" Target="../tags/tag3329.xml"/><Relationship Id="rId62" Type="http://schemas.openxmlformats.org/officeDocument/2006/relationships/tags" Target="../tags/tag3350.xml"/><Relationship Id="rId83" Type="http://schemas.openxmlformats.org/officeDocument/2006/relationships/tags" Target="../tags/tag3371.xml"/><Relationship Id="rId179" Type="http://schemas.openxmlformats.org/officeDocument/2006/relationships/tags" Target="../tags/tag3467.xml"/></Relationships>
</file>

<file path=ppt/slides/_rels/slide57.xml.rels><?xml version="1.0" encoding="UTF-8" standalone="yes"?>
<Relationships xmlns="http://schemas.openxmlformats.org/package/2006/relationships"><Relationship Id="rId117" Type="http://schemas.openxmlformats.org/officeDocument/2006/relationships/tags" Target="../tags/tag3760.xml"/><Relationship Id="rId299" Type="http://schemas.openxmlformats.org/officeDocument/2006/relationships/tags" Target="../tags/tag3942.xml"/><Relationship Id="rId303" Type="http://schemas.openxmlformats.org/officeDocument/2006/relationships/tags" Target="../tags/tag3946.xml"/><Relationship Id="rId21" Type="http://schemas.openxmlformats.org/officeDocument/2006/relationships/tags" Target="../tags/tag3664.xml"/><Relationship Id="rId42" Type="http://schemas.openxmlformats.org/officeDocument/2006/relationships/tags" Target="../tags/tag3685.xml"/><Relationship Id="rId63" Type="http://schemas.openxmlformats.org/officeDocument/2006/relationships/tags" Target="../tags/tag3706.xml"/><Relationship Id="rId84" Type="http://schemas.openxmlformats.org/officeDocument/2006/relationships/tags" Target="../tags/tag3727.xml"/><Relationship Id="rId138" Type="http://schemas.openxmlformats.org/officeDocument/2006/relationships/tags" Target="../tags/tag3781.xml"/><Relationship Id="rId159" Type="http://schemas.openxmlformats.org/officeDocument/2006/relationships/tags" Target="../tags/tag3802.xml"/><Relationship Id="rId324" Type="http://schemas.openxmlformats.org/officeDocument/2006/relationships/tags" Target="../tags/tag3967.xml"/><Relationship Id="rId345" Type="http://schemas.openxmlformats.org/officeDocument/2006/relationships/tags" Target="../tags/tag3988.xml"/><Relationship Id="rId170" Type="http://schemas.openxmlformats.org/officeDocument/2006/relationships/tags" Target="../tags/tag3813.xml"/><Relationship Id="rId191" Type="http://schemas.openxmlformats.org/officeDocument/2006/relationships/tags" Target="../tags/tag3834.xml"/><Relationship Id="rId205" Type="http://schemas.openxmlformats.org/officeDocument/2006/relationships/tags" Target="../tags/tag3848.xml"/><Relationship Id="rId226" Type="http://schemas.openxmlformats.org/officeDocument/2006/relationships/tags" Target="../tags/tag3869.xml"/><Relationship Id="rId247" Type="http://schemas.openxmlformats.org/officeDocument/2006/relationships/tags" Target="../tags/tag3890.xml"/><Relationship Id="rId107" Type="http://schemas.openxmlformats.org/officeDocument/2006/relationships/tags" Target="../tags/tag3750.xml"/><Relationship Id="rId268" Type="http://schemas.openxmlformats.org/officeDocument/2006/relationships/tags" Target="../tags/tag3911.xml"/><Relationship Id="rId289" Type="http://schemas.openxmlformats.org/officeDocument/2006/relationships/tags" Target="../tags/tag3932.xml"/><Relationship Id="rId11" Type="http://schemas.openxmlformats.org/officeDocument/2006/relationships/tags" Target="../tags/tag3654.xml"/><Relationship Id="rId32" Type="http://schemas.openxmlformats.org/officeDocument/2006/relationships/tags" Target="../tags/tag3675.xml"/><Relationship Id="rId53" Type="http://schemas.openxmlformats.org/officeDocument/2006/relationships/tags" Target="../tags/tag3696.xml"/><Relationship Id="rId74" Type="http://schemas.openxmlformats.org/officeDocument/2006/relationships/tags" Target="../tags/tag3717.xml"/><Relationship Id="rId128" Type="http://schemas.openxmlformats.org/officeDocument/2006/relationships/tags" Target="../tags/tag3771.xml"/><Relationship Id="rId149" Type="http://schemas.openxmlformats.org/officeDocument/2006/relationships/tags" Target="../tags/tag3792.xml"/><Relationship Id="rId314" Type="http://schemas.openxmlformats.org/officeDocument/2006/relationships/tags" Target="../tags/tag3957.xml"/><Relationship Id="rId335" Type="http://schemas.openxmlformats.org/officeDocument/2006/relationships/tags" Target="../tags/tag3978.xml"/><Relationship Id="rId356" Type="http://schemas.openxmlformats.org/officeDocument/2006/relationships/tags" Target="../tags/tag3999.xml"/><Relationship Id="rId5" Type="http://schemas.openxmlformats.org/officeDocument/2006/relationships/tags" Target="../tags/tag3648.xml"/><Relationship Id="rId95" Type="http://schemas.openxmlformats.org/officeDocument/2006/relationships/tags" Target="../tags/tag3738.xml"/><Relationship Id="rId160" Type="http://schemas.openxmlformats.org/officeDocument/2006/relationships/tags" Target="../tags/tag3803.xml"/><Relationship Id="rId181" Type="http://schemas.openxmlformats.org/officeDocument/2006/relationships/tags" Target="../tags/tag3824.xml"/><Relationship Id="rId216" Type="http://schemas.openxmlformats.org/officeDocument/2006/relationships/tags" Target="../tags/tag3859.xml"/><Relationship Id="rId237" Type="http://schemas.openxmlformats.org/officeDocument/2006/relationships/tags" Target="../tags/tag3880.xml"/><Relationship Id="rId258" Type="http://schemas.openxmlformats.org/officeDocument/2006/relationships/tags" Target="../tags/tag3901.xml"/><Relationship Id="rId279" Type="http://schemas.openxmlformats.org/officeDocument/2006/relationships/tags" Target="../tags/tag3922.xml"/><Relationship Id="rId22" Type="http://schemas.openxmlformats.org/officeDocument/2006/relationships/tags" Target="../tags/tag3665.xml"/><Relationship Id="rId43" Type="http://schemas.openxmlformats.org/officeDocument/2006/relationships/tags" Target="../tags/tag3686.xml"/><Relationship Id="rId64" Type="http://schemas.openxmlformats.org/officeDocument/2006/relationships/tags" Target="../tags/tag3707.xml"/><Relationship Id="rId118" Type="http://schemas.openxmlformats.org/officeDocument/2006/relationships/tags" Target="../tags/tag3761.xml"/><Relationship Id="rId139" Type="http://schemas.openxmlformats.org/officeDocument/2006/relationships/tags" Target="../tags/tag3782.xml"/><Relationship Id="rId290" Type="http://schemas.openxmlformats.org/officeDocument/2006/relationships/tags" Target="../tags/tag3933.xml"/><Relationship Id="rId304" Type="http://schemas.openxmlformats.org/officeDocument/2006/relationships/tags" Target="../tags/tag3947.xml"/><Relationship Id="rId325" Type="http://schemas.openxmlformats.org/officeDocument/2006/relationships/tags" Target="../tags/tag3968.xml"/><Relationship Id="rId346" Type="http://schemas.openxmlformats.org/officeDocument/2006/relationships/tags" Target="../tags/tag3989.xml"/><Relationship Id="rId85" Type="http://schemas.openxmlformats.org/officeDocument/2006/relationships/tags" Target="../tags/tag3728.xml"/><Relationship Id="rId150" Type="http://schemas.openxmlformats.org/officeDocument/2006/relationships/tags" Target="../tags/tag3793.xml"/><Relationship Id="rId171" Type="http://schemas.openxmlformats.org/officeDocument/2006/relationships/tags" Target="../tags/tag3814.xml"/><Relationship Id="rId192" Type="http://schemas.openxmlformats.org/officeDocument/2006/relationships/tags" Target="../tags/tag3835.xml"/><Relationship Id="rId206" Type="http://schemas.openxmlformats.org/officeDocument/2006/relationships/tags" Target="../tags/tag3849.xml"/><Relationship Id="rId227" Type="http://schemas.openxmlformats.org/officeDocument/2006/relationships/tags" Target="../tags/tag3870.xml"/><Relationship Id="rId248" Type="http://schemas.openxmlformats.org/officeDocument/2006/relationships/tags" Target="../tags/tag3891.xml"/><Relationship Id="rId269" Type="http://schemas.openxmlformats.org/officeDocument/2006/relationships/tags" Target="../tags/tag3912.xml"/><Relationship Id="rId12" Type="http://schemas.openxmlformats.org/officeDocument/2006/relationships/tags" Target="../tags/tag3655.xml"/><Relationship Id="rId33" Type="http://schemas.openxmlformats.org/officeDocument/2006/relationships/tags" Target="../tags/tag3676.xml"/><Relationship Id="rId108" Type="http://schemas.openxmlformats.org/officeDocument/2006/relationships/tags" Target="../tags/tag3751.xml"/><Relationship Id="rId129" Type="http://schemas.openxmlformats.org/officeDocument/2006/relationships/tags" Target="../tags/tag3772.xml"/><Relationship Id="rId280" Type="http://schemas.openxmlformats.org/officeDocument/2006/relationships/tags" Target="../tags/tag3923.xml"/><Relationship Id="rId315" Type="http://schemas.openxmlformats.org/officeDocument/2006/relationships/tags" Target="../tags/tag3958.xml"/><Relationship Id="rId336" Type="http://schemas.openxmlformats.org/officeDocument/2006/relationships/tags" Target="../tags/tag3979.xml"/><Relationship Id="rId357" Type="http://schemas.openxmlformats.org/officeDocument/2006/relationships/slideLayout" Target="../slideLayouts/slideLayout2.xml"/><Relationship Id="rId54" Type="http://schemas.openxmlformats.org/officeDocument/2006/relationships/tags" Target="../tags/tag3697.xml"/><Relationship Id="rId75" Type="http://schemas.openxmlformats.org/officeDocument/2006/relationships/tags" Target="../tags/tag3718.xml"/><Relationship Id="rId96" Type="http://schemas.openxmlformats.org/officeDocument/2006/relationships/tags" Target="../tags/tag3739.xml"/><Relationship Id="rId140" Type="http://schemas.openxmlformats.org/officeDocument/2006/relationships/tags" Target="../tags/tag3783.xml"/><Relationship Id="rId161" Type="http://schemas.openxmlformats.org/officeDocument/2006/relationships/tags" Target="../tags/tag3804.xml"/><Relationship Id="rId182" Type="http://schemas.openxmlformats.org/officeDocument/2006/relationships/tags" Target="../tags/tag3825.xml"/><Relationship Id="rId217" Type="http://schemas.openxmlformats.org/officeDocument/2006/relationships/tags" Target="../tags/tag3860.xml"/><Relationship Id="rId6" Type="http://schemas.openxmlformats.org/officeDocument/2006/relationships/tags" Target="../tags/tag3649.xml"/><Relationship Id="rId238" Type="http://schemas.openxmlformats.org/officeDocument/2006/relationships/tags" Target="../tags/tag3881.xml"/><Relationship Id="rId259" Type="http://schemas.openxmlformats.org/officeDocument/2006/relationships/tags" Target="../tags/tag3902.xml"/><Relationship Id="rId23" Type="http://schemas.openxmlformats.org/officeDocument/2006/relationships/tags" Target="../tags/tag3666.xml"/><Relationship Id="rId119" Type="http://schemas.openxmlformats.org/officeDocument/2006/relationships/tags" Target="../tags/tag3762.xml"/><Relationship Id="rId270" Type="http://schemas.openxmlformats.org/officeDocument/2006/relationships/tags" Target="../tags/tag3913.xml"/><Relationship Id="rId291" Type="http://schemas.openxmlformats.org/officeDocument/2006/relationships/tags" Target="../tags/tag3934.xml"/><Relationship Id="rId305" Type="http://schemas.openxmlformats.org/officeDocument/2006/relationships/tags" Target="../tags/tag3948.xml"/><Relationship Id="rId326" Type="http://schemas.openxmlformats.org/officeDocument/2006/relationships/tags" Target="../tags/tag3969.xml"/><Relationship Id="rId347" Type="http://schemas.openxmlformats.org/officeDocument/2006/relationships/tags" Target="../tags/tag3990.xml"/><Relationship Id="rId44" Type="http://schemas.openxmlformats.org/officeDocument/2006/relationships/tags" Target="../tags/tag3687.xml"/><Relationship Id="rId65" Type="http://schemas.openxmlformats.org/officeDocument/2006/relationships/tags" Target="../tags/tag3708.xml"/><Relationship Id="rId86" Type="http://schemas.openxmlformats.org/officeDocument/2006/relationships/tags" Target="../tags/tag3729.xml"/><Relationship Id="rId130" Type="http://schemas.openxmlformats.org/officeDocument/2006/relationships/tags" Target="../tags/tag3773.xml"/><Relationship Id="rId151" Type="http://schemas.openxmlformats.org/officeDocument/2006/relationships/tags" Target="../tags/tag3794.xml"/><Relationship Id="rId172" Type="http://schemas.openxmlformats.org/officeDocument/2006/relationships/tags" Target="../tags/tag3815.xml"/><Relationship Id="rId193" Type="http://schemas.openxmlformats.org/officeDocument/2006/relationships/tags" Target="../tags/tag3836.xml"/><Relationship Id="rId207" Type="http://schemas.openxmlformats.org/officeDocument/2006/relationships/tags" Target="../tags/tag3850.xml"/><Relationship Id="rId228" Type="http://schemas.openxmlformats.org/officeDocument/2006/relationships/tags" Target="../tags/tag3871.xml"/><Relationship Id="rId249" Type="http://schemas.openxmlformats.org/officeDocument/2006/relationships/tags" Target="../tags/tag3892.xml"/><Relationship Id="rId13" Type="http://schemas.openxmlformats.org/officeDocument/2006/relationships/tags" Target="../tags/tag3656.xml"/><Relationship Id="rId109" Type="http://schemas.openxmlformats.org/officeDocument/2006/relationships/tags" Target="../tags/tag3752.xml"/><Relationship Id="rId260" Type="http://schemas.openxmlformats.org/officeDocument/2006/relationships/tags" Target="../tags/tag3903.xml"/><Relationship Id="rId281" Type="http://schemas.openxmlformats.org/officeDocument/2006/relationships/tags" Target="../tags/tag3924.xml"/><Relationship Id="rId316" Type="http://schemas.openxmlformats.org/officeDocument/2006/relationships/tags" Target="../tags/tag3959.xml"/><Relationship Id="rId337" Type="http://schemas.openxmlformats.org/officeDocument/2006/relationships/tags" Target="../tags/tag3980.xml"/><Relationship Id="rId34" Type="http://schemas.openxmlformats.org/officeDocument/2006/relationships/tags" Target="../tags/tag3677.xml"/><Relationship Id="rId55" Type="http://schemas.openxmlformats.org/officeDocument/2006/relationships/tags" Target="../tags/tag3698.xml"/><Relationship Id="rId76" Type="http://schemas.openxmlformats.org/officeDocument/2006/relationships/tags" Target="../tags/tag3719.xml"/><Relationship Id="rId97" Type="http://schemas.openxmlformats.org/officeDocument/2006/relationships/tags" Target="../tags/tag3740.xml"/><Relationship Id="rId120" Type="http://schemas.openxmlformats.org/officeDocument/2006/relationships/tags" Target="../tags/tag3763.xml"/><Relationship Id="rId141" Type="http://schemas.openxmlformats.org/officeDocument/2006/relationships/tags" Target="../tags/tag3784.xml"/><Relationship Id="rId358" Type="http://schemas.openxmlformats.org/officeDocument/2006/relationships/notesSlide" Target="../notesSlides/notesSlide7.xml"/><Relationship Id="rId7" Type="http://schemas.openxmlformats.org/officeDocument/2006/relationships/tags" Target="../tags/tag3650.xml"/><Relationship Id="rId162" Type="http://schemas.openxmlformats.org/officeDocument/2006/relationships/tags" Target="../tags/tag3805.xml"/><Relationship Id="rId183" Type="http://schemas.openxmlformats.org/officeDocument/2006/relationships/tags" Target="../tags/tag3826.xml"/><Relationship Id="rId218" Type="http://schemas.openxmlformats.org/officeDocument/2006/relationships/tags" Target="../tags/tag3861.xml"/><Relationship Id="rId239" Type="http://schemas.openxmlformats.org/officeDocument/2006/relationships/tags" Target="../tags/tag3882.xml"/><Relationship Id="rId250" Type="http://schemas.openxmlformats.org/officeDocument/2006/relationships/tags" Target="../tags/tag3893.xml"/><Relationship Id="rId271" Type="http://schemas.openxmlformats.org/officeDocument/2006/relationships/tags" Target="../tags/tag3914.xml"/><Relationship Id="rId292" Type="http://schemas.openxmlformats.org/officeDocument/2006/relationships/tags" Target="../tags/tag3935.xml"/><Relationship Id="rId306" Type="http://schemas.openxmlformats.org/officeDocument/2006/relationships/tags" Target="../tags/tag3949.xml"/><Relationship Id="rId24" Type="http://schemas.openxmlformats.org/officeDocument/2006/relationships/tags" Target="../tags/tag3667.xml"/><Relationship Id="rId45" Type="http://schemas.openxmlformats.org/officeDocument/2006/relationships/tags" Target="../tags/tag3688.xml"/><Relationship Id="rId66" Type="http://schemas.openxmlformats.org/officeDocument/2006/relationships/tags" Target="../tags/tag3709.xml"/><Relationship Id="rId87" Type="http://schemas.openxmlformats.org/officeDocument/2006/relationships/tags" Target="../tags/tag3730.xml"/><Relationship Id="rId110" Type="http://schemas.openxmlformats.org/officeDocument/2006/relationships/tags" Target="../tags/tag3753.xml"/><Relationship Id="rId131" Type="http://schemas.openxmlformats.org/officeDocument/2006/relationships/tags" Target="../tags/tag3774.xml"/><Relationship Id="rId327" Type="http://schemas.openxmlformats.org/officeDocument/2006/relationships/tags" Target="../tags/tag3970.xml"/><Relationship Id="rId348" Type="http://schemas.openxmlformats.org/officeDocument/2006/relationships/tags" Target="../tags/tag3991.xml"/><Relationship Id="rId152" Type="http://schemas.openxmlformats.org/officeDocument/2006/relationships/tags" Target="../tags/tag3795.xml"/><Relationship Id="rId173" Type="http://schemas.openxmlformats.org/officeDocument/2006/relationships/tags" Target="../tags/tag3816.xml"/><Relationship Id="rId194" Type="http://schemas.openxmlformats.org/officeDocument/2006/relationships/tags" Target="../tags/tag3837.xml"/><Relationship Id="rId208" Type="http://schemas.openxmlformats.org/officeDocument/2006/relationships/tags" Target="../tags/tag3851.xml"/><Relationship Id="rId229" Type="http://schemas.openxmlformats.org/officeDocument/2006/relationships/tags" Target="../tags/tag3872.xml"/><Relationship Id="rId240" Type="http://schemas.openxmlformats.org/officeDocument/2006/relationships/tags" Target="../tags/tag3883.xml"/><Relationship Id="rId261" Type="http://schemas.openxmlformats.org/officeDocument/2006/relationships/tags" Target="../tags/tag3904.xml"/><Relationship Id="rId14" Type="http://schemas.openxmlformats.org/officeDocument/2006/relationships/tags" Target="../tags/tag3657.xml"/><Relationship Id="rId35" Type="http://schemas.openxmlformats.org/officeDocument/2006/relationships/tags" Target="../tags/tag3678.xml"/><Relationship Id="rId56" Type="http://schemas.openxmlformats.org/officeDocument/2006/relationships/tags" Target="../tags/tag3699.xml"/><Relationship Id="rId77" Type="http://schemas.openxmlformats.org/officeDocument/2006/relationships/tags" Target="../tags/tag3720.xml"/><Relationship Id="rId100" Type="http://schemas.openxmlformats.org/officeDocument/2006/relationships/tags" Target="../tags/tag3743.xml"/><Relationship Id="rId282" Type="http://schemas.openxmlformats.org/officeDocument/2006/relationships/tags" Target="../tags/tag3925.xml"/><Relationship Id="rId317" Type="http://schemas.openxmlformats.org/officeDocument/2006/relationships/tags" Target="../tags/tag3960.xml"/><Relationship Id="rId338" Type="http://schemas.openxmlformats.org/officeDocument/2006/relationships/tags" Target="../tags/tag3981.xml"/><Relationship Id="rId359" Type="http://schemas.openxmlformats.org/officeDocument/2006/relationships/image" Target="../media/image4.png"/><Relationship Id="rId8" Type="http://schemas.openxmlformats.org/officeDocument/2006/relationships/tags" Target="../tags/tag3651.xml"/><Relationship Id="rId98" Type="http://schemas.openxmlformats.org/officeDocument/2006/relationships/tags" Target="../tags/tag3741.xml"/><Relationship Id="rId121" Type="http://schemas.openxmlformats.org/officeDocument/2006/relationships/tags" Target="../tags/tag3764.xml"/><Relationship Id="rId142" Type="http://schemas.openxmlformats.org/officeDocument/2006/relationships/tags" Target="../tags/tag3785.xml"/><Relationship Id="rId163" Type="http://schemas.openxmlformats.org/officeDocument/2006/relationships/tags" Target="../tags/tag3806.xml"/><Relationship Id="rId184" Type="http://schemas.openxmlformats.org/officeDocument/2006/relationships/tags" Target="../tags/tag3827.xml"/><Relationship Id="rId219" Type="http://schemas.openxmlformats.org/officeDocument/2006/relationships/tags" Target="../tags/tag3862.xml"/><Relationship Id="rId230" Type="http://schemas.openxmlformats.org/officeDocument/2006/relationships/tags" Target="../tags/tag3873.xml"/><Relationship Id="rId251" Type="http://schemas.openxmlformats.org/officeDocument/2006/relationships/tags" Target="../tags/tag3894.xml"/><Relationship Id="rId25" Type="http://schemas.openxmlformats.org/officeDocument/2006/relationships/tags" Target="../tags/tag3668.xml"/><Relationship Id="rId46" Type="http://schemas.openxmlformats.org/officeDocument/2006/relationships/tags" Target="../tags/tag3689.xml"/><Relationship Id="rId67" Type="http://schemas.openxmlformats.org/officeDocument/2006/relationships/tags" Target="../tags/tag3710.xml"/><Relationship Id="rId272" Type="http://schemas.openxmlformats.org/officeDocument/2006/relationships/tags" Target="../tags/tag3915.xml"/><Relationship Id="rId293" Type="http://schemas.openxmlformats.org/officeDocument/2006/relationships/tags" Target="../tags/tag3936.xml"/><Relationship Id="rId307" Type="http://schemas.openxmlformats.org/officeDocument/2006/relationships/tags" Target="../tags/tag3950.xml"/><Relationship Id="rId328" Type="http://schemas.openxmlformats.org/officeDocument/2006/relationships/tags" Target="../tags/tag3971.xml"/><Relationship Id="rId349" Type="http://schemas.openxmlformats.org/officeDocument/2006/relationships/tags" Target="../tags/tag3992.xml"/><Relationship Id="rId88" Type="http://schemas.openxmlformats.org/officeDocument/2006/relationships/tags" Target="../tags/tag3731.xml"/><Relationship Id="rId111" Type="http://schemas.openxmlformats.org/officeDocument/2006/relationships/tags" Target="../tags/tag3754.xml"/><Relationship Id="rId132" Type="http://schemas.openxmlformats.org/officeDocument/2006/relationships/tags" Target="../tags/tag3775.xml"/><Relationship Id="rId153" Type="http://schemas.openxmlformats.org/officeDocument/2006/relationships/tags" Target="../tags/tag3796.xml"/><Relationship Id="rId174" Type="http://schemas.openxmlformats.org/officeDocument/2006/relationships/tags" Target="../tags/tag3817.xml"/><Relationship Id="rId195" Type="http://schemas.openxmlformats.org/officeDocument/2006/relationships/tags" Target="../tags/tag3838.xml"/><Relationship Id="rId209" Type="http://schemas.openxmlformats.org/officeDocument/2006/relationships/tags" Target="../tags/tag3852.xml"/><Relationship Id="rId190" Type="http://schemas.openxmlformats.org/officeDocument/2006/relationships/tags" Target="../tags/tag3833.xml"/><Relationship Id="rId204" Type="http://schemas.openxmlformats.org/officeDocument/2006/relationships/tags" Target="../tags/tag3847.xml"/><Relationship Id="rId220" Type="http://schemas.openxmlformats.org/officeDocument/2006/relationships/tags" Target="../tags/tag3863.xml"/><Relationship Id="rId225" Type="http://schemas.openxmlformats.org/officeDocument/2006/relationships/tags" Target="../tags/tag3868.xml"/><Relationship Id="rId241" Type="http://schemas.openxmlformats.org/officeDocument/2006/relationships/tags" Target="../tags/tag3884.xml"/><Relationship Id="rId246" Type="http://schemas.openxmlformats.org/officeDocument/2006/relationships/tags" Target="../tags/tag3889.xml"/><Relationship Id="rId267" Type="http://schemas.openxmlformats.org/officeDocument/2006/relationships/tags" Target="../tags/tag3910.xml"/><Relationship Id="rId288" Type="http://schemas.openxmlformats.org/officeDocument/2006/relationships/tags" Target="../tags/tag3931.xml"/><Relationship Id="rId15" Type="http://schemas.openxmlformats.org/officeDocument/2006/relationships/tags" Target="../tags/tag3658.xml"/><Relationship Id="rId36" Type="http://schemas.openxmlformats.org/officeDocument/2006/relationships/tags" Target="../tags/tag3679.xml"/><Relationship Id="rId57" Type="http://schemas.openxmlformats.org/officeDocument/2006/relationships/tags" Target="../tags/tag3700.xml"/><Relationship Id="rId106" Type="http://schemas.openxmlformats.org/officeDocument/2006/relationships/tags" Target="../tags/tag3749.xml"/><Relationship Id="rId127" Type="http://schemas.openxmlformats.org/officeDocument/2006/relationships/tags" Target="../tags/tag3770.xml"/><Relationship Id="rId262" Type="http://schemas.openxmlformats.org/officeDocument/2006/relationships/tags" Target="../tags/tag3905.xml"/><Relationship Id="rId283" Type="http://schemas.openxmlformats.org/officeDocument/2006/relationships/tags" Target="../tags/tag3926.xml"/><Relationship Id="rId313" Type="http://schemas.openxmlformats.org/officeDocument/2006/relationships/tags" Target="../tags/tag3956.xml"/><Relationship Id="rId318" Type="http://schemas.openxmlformats.org/officeDocument/2006/relationships/tags" Target="../tags/tag3961.xml"/><Relationship Id="rId339" Type="http://schemas.openxmlformats.org/officeDocument/2006/relationships/tags" Target="../tags/tag3982.xml"/><Relationship Id="rId10" Type="http://schemas.openxmlformats.org/officeDocument/2006/relationships/tags" Target="../tags/tag3653.xml"/><Relationship Id="rId31" Type="http://schemas.openxmlformats.org/officeDocument/2006/relationships/tags" Target="../tags/tag3674.xml"/><Relationship Id="rId52" Type="http://schemas.openxmlformats.org/officeDocument/2006/relationships/tags" Target="../tags/tag3695.xml"/><Relationship Id="rId73" Type="http://schemas.openxmlformats.org/officeDocument/2006/relationships/tags" Target="../tags/tag3716.xml"/><Relationship Id="rId78" Type="http://schemas.openxmlformats.org/officeDocument/2006/relationships/tags" Target="../tags/tag3721.xml"/><Relationship Id="rId94" Type="http://schemas.openxmlformats.org/officeDocument/2006/relationships/tags" Target="../tags/tag3737.xml"/><Relationship Id="rId99" Type="http://schemas.openxmlformats.org/officeDocument/2006/relationships/tags" Target="../tags/tag3742.xml"/><Relationship Id="rId101" Type="http://schemas.openxmlformats.org/officeDocument/2006/relationships/tags" Target="../tags/tag3744.xml"/><Relationship Id="rId122" Type="http://schemas.openxmlformats.org/officeDocument/2006/relationships/tags" Target="../tags/tag3765.xml"/><Relationship Id="rId143" Type="http://schemas.openxmlformats.org/officeDocument/2006/relationships/tags" Target="../tags/tag3786.xml"/><Relationship Id="rId148" Type="http://schemas.openxmlformats.org/officeDocument/2006/relationships/tags" Target="../tags/tag3791.xml"/><Relationship Id="rId164" Type="http://schemas.openxmlformats.org/officeDocument/2006/relationships/tags" Target="../tags/tag3807.xml"/><Relationship Id="rId169" Type="http://schemas.openxmlformats.org/officeDocument/2006/relationships/tags" Target="../tags/tag3812.xml"/><Relationship Id="rId185" Type="http://schemas.openxmlformats.org/officeDocument/2006/relationships/tags" Target="../tags/tag3828.xml"/><Relationship Id="rId334" Type="http://schemas.openxmlformats.org/officeDocument/2006/relationships/tags" Target="../tags/tag3977.xml"/><Relationship Id="rId350" Type="http://schemas.openxmlformats.org/officeDocument/2006/relationships/tags" Target="../tags/tag3993.xml"/><Relationship Id="rId355" Type="http://schemas.openxmlformats.org/officeDocument/2006/relationships/tags" Target="../tags/tag3998.xml"/><Relationship Id="rId4" Type="http://schemas.openxmlformats.org/officeDocument/2006/relationships/tags" Target="../tags/tag3647.xml"/><Relationship Id="rId9" Type="http://schemas.openxmlformats.org/officeDocument/2006/relationships/tags" Target="../tags/tag3652.xml"/><Relationship Id="rId180" Type="http://schemas.openxmlformats.org/officeDocument/2006/relationships/tags" Target="../tags/tag3823.xml"/><Relationship Id="rId210" Type="http://schemas.openxmlformats.org/officeDocument/2006/relationships/tags" Target="../tags/tag3853.xml"/><Relationship Id="rId215" Type="http://schemas.openxmlformats.org/officeDocument/2006/relationships/tags" Target="../tags/tag3858.xml"/><Relationship Id="rId236" Type="http://schemas.openxmlformats.org/officeDocument/2006/relationships/tags" Target="../tags/tag3879.xml"/><Relationship Id="rId257" Type="http://schemas.openxmlformats.org/officeDocument/2006/relationships/tags" Target="../tags/tag3900.xml"/><Relationship Id="rId278" Type="http://schemas.openxmlformats.org/officeDocument/2006/relationships/tags" Target="../tags/tag3921.xml"/><Relationship Id="rId26" Type="http://schemas.openxmlformats.org/officeDocument/2006/relationships/tags" Target="../tags/tag3669.xml"/><Relationship Id="rId231" Type="http://schemas.openxmlformats.org/officeDocument/2006/relationships/tags" Target="../tags/tag3874.xml"/><Relationship Id="rId252" Type="http://schemas.openxmlformats.org/officeDocument/2006/relationships/tags" Target="../tags/tag3895.xml"/><Relationship Id="rId273" Type="http://schemas.openxmlformats.org/officeDocument/2006/relationships/tags" Target="../tags/tag3916.xml"/><Relationship Id="rId294" Type="http://schemas.openxmlformats.org/officeDocument/2006/relationships/tags" Target="../tags/tag3937.xml"/><Relationship Id="rId308" Type="http://schemas.openxmlformats.org/officeDocument/2006/relationships/tags" Target="../tags/tag3951.xml"/><Relationship Id="rId329" Type="http://schemas.openxmlformats.org/officeDocument/2006/relationships/tags" Target="../tags/tag3972.xml"/><Relationship Id="rId47" Type="http://schemas.openxmlformats.org/officeDocument/2006/relationships/tags" Target="../tags/tag3690.xml"/><Relationship Id="rId68" Type="http://schemas.openxmlformats.org/officeDocument/2006/relationships/tags" Target="../tags/tag3711.xml"/><Relationship Id="rId89" Type="http://schemas.openxmlformats.org/officeDocument/2006/relationships/tags" Target="../tags/tag3732.xml"/><Relationship Id="rId112" Type="http://schemas.openxmlformats.org/officeDocument/2006/relationships/tags" Target="../tags/tag3755.xml"/><Relationship Id="rId133" Type="http://schemas.openxmlformats.org/officeDocument/2006/relationships/tags" Target="../tags/tag3776.xml"/><Relationship Id="rId154" Type="http://schemas.openxmlformats.org/officeDocument/2006/relationships/tags" Target="../tags/tag3797.xml"/><Relationship Id="rId175" Type="http://schemas.openxmlformats.org/officeDocument/2006/relationships/tags" Target="../tags/tag3818.xml"/><Relationship Id="rId340" Type="http://schemas.openxmlformats.org/officeDocument/2006/relationships/tags" Target="../tags/tag3983.xml"/><Relationship Id="rId196" Type="http://schemas.openxmlformats.org/officeDocument/2006/relationships/tags" Target="../tags/tag3839.xml"/><Relationship Id="rId200" Type="http://schemas.openxmlformats.org/officeDocument/2006/relationships/tags" Target="../tags/tag3843.xml"/><Relationship Id="rId16" Type="http://schemas.openxmlformats.org/officeDocument/2006/relationships/tags" Target="../tags/tag3659.xml"/><Relationship Id="rId221" Type="http://schemas.openxmlformats.org/officeDocument/2006/relationships/tags" Target="../tags/tag3864.xml"/><Relationship Id="rId242" Type="http://schemas.openxmlformats.org/officeDocument/2006/relationships/tags" Target="../tags/tag3885.xml"/><Relationship Id="rId263" Type="http://schemas.openxmlformats.org/officeDocument/2006/relationships/tags" Target="../tags/tag3906.xml"/><Relationship Id="rId284" Type="http://schemas.openxmlformats.org/officeDocument/2006/relationships/tags" Target="../tags/tag3927.xml"/><Relationship Id="rId319" Type="http://schemas.openxmlformats.org/officeDocument/2006/relationships/tags" Target="../tags/tag3962.xml"/><Relationship Id="rId37" Type="http://schemas.openxmlformats.org/officeDocument/2006/relationships/tags" Target="../tags/tag3680.xml"/><Relationship Id="rId58" Type="http://schemas.openxmlformats.org/officeDocument/2006/relationships/tags" Target="../tags/tag3701.xml"/><Relationship Id="rId79" Type="http://schemas.openxmlformats.org/officeDocument/2006/relationships/tags" Target="../tags/tag3722.xml"/><Relationship Id="rId102" Type="http://schemas.openxmlformats.org/officeDocument/2006/relationships/tags" Target="../tags/tag3745.xml"/><Relationship Id="rId123" Type="http://schemas.openxmlformats.org/officeDocument/2006/relationships/tags" Target="../tags/tag3766.xml"/><Relationship Id="rId144" Type="http://schemas.openxmlformats.org/officeDocument/2006/relationships/tags" Target="../tags/tag3787.xml"/><Relationship Id="rId330" Type="http://schemas.openxmlformats.org/officeDocument/2006/relationships/tags" Target="../tags/tag3973.xml"/><Relationship Id="rId90" Type="http://schemas.openxmlformats.org/officeDocument/2006/relationships/tags" Target="../tags/tag3733.xml"/><Relationship Id="rId165" Type="http://schemas.openxmlformats.org/officeDocument/2006/relationships/tags" Target="../tags/tag3808.xml"/><Relationship Id="rId186" Type="http://schemas.openxmlformats.org/officeDocument/2006/relationships/tags" Target="../tags/tag3829.xml"/><Relationship Id="rId351" Type="http://schemas.openxmlformats.org/officeDocument/2006/relationships/tags" Target="../tags/tag3994.xml"/><Relationship Id="rId211" Type="http://schemas.openxmlformats.org/officeDocument/2006/relationships/tags" Target="../tags/tag3854.xml"/><Relationship Id="rId232" Type="http://schemas.openxmlformats.org/officeDocument/2006/relationships/tags" Target="../tags/tag3875.xml"/><Relationship Id="rId253" Type="http://schemas.openxmlformats.org/officeDocument/2006/relationships/tags" Target="../tags/tag3896.xml"/><Relationship Id="rId274" Type="http://schemas.openxmlformats.org/officeDocument/2006/relationships/tags" Target="../tags/tag3917.xml"/><Relationship Id="rId295" Type="http://schemas.openxmlformats.org/officeDocument/2006/relationships/tags" Target="../tags/tag3938.xml"/><Relationship Id="rId309" Type="http://schemas.openxmlformats.org/officeDocument/2006/relationships/tags" Target="../tags/tag3952.xml"/><Relationship Id="rId27" Type="http://schemas.openxmlformats.org/officeDocument/2006/relationships/tags" Target="../tags/tag3670.xml"/><Relationship Id="rId48" Type="http://schemas.openxmlformats.org/officeDocument/2006/relationships/tags" Target="../tags/tag3691.xml"/><Relationship Id="rId69" Type="http://schemas.openxmlformats.org/officeDocument/2006/relationships/tags" Target="../tags/tag3712.xml"/><Relationship Id="rId113" Type="http://schemas.openxmlformats.org/officeDocument/2006/relationships/tags" Target="../tags/tag3756.xml"/><Relationship Id="rId134" Type="http://schemas.openxmlformats.org/officeDocument/2006/relationships/tags" Target="../tags/tag3777.xml"/><Relationship Id="rId320" Type="http://schemas.openxmlformats.org/officeDocument/2006/relationships/tags" Target="../tags/tag3963.xml"/><Relationship Id="rId80" Type="http://schemas.openxmlformats.org/officeDocument/2006/relationships/tags" Target="../tags/tag3723.xml"/><Relationship Id="rId155" Type="http://schemas.openxmlformats.org/officeDocument/2006/relationships/tags" Target="../tags/tag3798.xml"/><Relationship Id="rId176" Type="http://schemas.openxmlformats.org/officeDocument/2006/relationships/tags" Target="../tags/tag3819.xml"/><Relationship Id="rId197" Type="http://schemas.openxmlformats.org/officeDocument/2006/relationships/tags" Target="../tags/tag3840.xml"/><Relationship Id="rId341" Type="http://schemas.openxmlformats.org/officeDocument/2006/relationships/tags" Target="../tags/tag3984.xml"/><Relationship Id="rId201" Type="http://schemas.openxmlformats.org/officeDocument/2006/relationships/tags" Target="../tags/tag3844.xml"/><Relationship Id="rId222" Type="http://schemas.openxmlformats.org/officeDocument/2006/relationships/tags" Target="../tags/tag3865.xml"/><Relationship Id="rId243" Type="http://schemas.openxmlformats.org/officeDocument/2006/relationships/tags" Target="../tags/tag3886.xml"/><Relationship Id="rId264" Type="http://schemas.openxmlformats.org/officeDocument/2006/relationships/tags" Target="../tags/tag3907.xml"/><Relationship Id="rId285" Type="http://schemas.openxmlformats.org/officeDocument/2006/relationships/tags" Target="../tags/tag3928.xml"/><Relationship Id="rId17" Type="http://schemas.openxmlformats.org/officeDocument/2006/relationships/tags" Target="../tags/tag3660.xml"/><Relationship Id="rId38" Type="http://schemas.openxmlformats.org/officeDocument/2006/relationships/tags" Target="../tags/tag3681.xml"/><Relationship Id="rId59" Type="http://schemas.openxmlformats.org/officeDocument/2006/relationships/tags" Target="../tags/tag3702.xml"/><Relationship Id="rId103" Type="http://schemas.openxmlformats.org/officeDocument/2006/relationships/tags" Target="../tags/tag3746.xml"/><Relationship Id="rId124" Type="http://schemas.openxmlformats.org/officeDocument/2006/relationships/tags" Target="../tags/tag3767.xml"/><Relationship Id="rId310" Type="http://schemas.openxmlformats.org/officeDocument/2006/relationships/tags" Target="../tags/tag3953.xml"/><Relationship Id="rId70" Type="http://schemas.openxmlformats.org/officeDocument/2006/relationships/tags" Target="../tags/tag3713.xml"/><Relationship Id="rId91" Type="http://schemas.openxmlformats.org/officeDocument/2006/relationships/tags" Target="../tags/tag3734.xml"/><Relationship Id="rId145" Type="http://schemas.openxmlformats.org/officeDocument/2006/relationships/tags" Target="../tags/tag3788.xml"/><Relationship Id="rId166" Type="http://schemas.openxmlformats.org/officeDocument/2006/relationships/tags" Target="../tags/tag3809.xml"/><Relationship Id="rId187" Type="http://schemas.openxmlformats.org/officeDocument/2006/relationships/tags" Target="../tags/tag3830.xml"/><Relationship Id="rId331" Type="http://schemas.openxmlformats.org/officeDocument/2006/relationships/tags" Target="../tags/tag3974.xml"/><Relationship Id="rId352" Type="http://schemas.openxmlformats.org/officeDocument/2006/relationships/tags" Target="../tags/tag3995.xml"/><Relationship Id="rId1" Type="http://schemas.openxmlformats.org/officeDocument/2006/relationships/themeOverride" Target="../theme/themeOverride37.xml"/><Relationship Id="rId212" Type="http://schemas.openxmlformats.org/officeDocument/2006/relationships/tags" Target="../tags/tag3855.xml"/><Relationship Id="rId233" Type="http://schemas.openxmlformats.org/officeDocument/2006/relationships/tags" Target="../tags/tag3876.xml"/><Relationship Id="rId254" Type="http://schemas.openxmlformats.org/officeDocument/2006/relationships/tags" Target="../tags/tag3897.xml"/><Relationship Id="rId28" Type="http://schemas.openxmlformats.org/officeDocument/2006/relationships/tags" Target="../tags/tag3671.xml"/><Relationship Id="rId49" Type="http://schemas.openxmlformats.org/officeDocument/2006/relationships/tags" Target="../tags/tag3692.xml"/><Relationship Id="rId114" Type="http://schemas.openxmlformats.org/officeDocument/2006/relationships/tags" Target="../tags/tag3757.xml"/><Relationship Id="rId275" Type="http://schemas.openxmlformats.org/officeDocument/2006/relationships/tags" Target="../tags/tag3918.xml"/><Relationship Id="rId296" Type="http://schemas.openxmlformats.org/officeDocument/2006/relationships/tags" Target="../tags/tag3939.xml"/><Relationship Id="rId300" Type="http://schemas.openxmlformats.org/officeDocument/2006/relationships/tags" Target="../tags/tag3943.xml"/><Relationship Id="rId60" Type="http://schemas.openxmlformats.org/officeDocument/2006/relationships/tags" Target="../tags/tag3703.xml"/><Relationship Id="rId81" Type="http://schemas.openxmlformats.org/officeDocument/2006/relationships/tags" Target="../tags/tag3724.xml"/><Relationship Id="rId135" Type="http://schemas.openxmlformats.org/officeDocument/2006/relationships/tags" Target="../tags/tag3778.xml"/><Relationship Id="rId156" Type="http://schemas.openxmlformats.org/officeDocument/2006/relationships/tags" Target="../tags/tag3799.xml"/><Relationship Id="rId177" Type="http://schemas.openxmlformats.org/officeDocument/2006/relationships/tags" Target="../tags/tag3820.xml"/><Relationship Id="rId198" Type="http://schemas.openxmlformats.org/officeDocument/2006/relationships/tags" Target="../tags/tag3841.xml"/><Relationship Id="rId321" Type="http://schemas.openxmlformats.org/officeDocument/2006/relationships/tags" Target="../tags/tag3964.xml"/><Relationship Id="rId342" Type="http://schemas.openxmlformats.org/officeDocument/2006/relationships/tags" Target="../tags/tag3985.xml"/><Relationship Id="rId202" Type="http://schemas.openxmlformats.org/officeDocument/2006/relationships/tags" Target="../tags/tag3845.xml"/><Relationship Id="rId223" Type="http://schemas.openxmlformats.org/officeDocument/2006/relationships/tags" Target="../tags/tag3866.xml"/><Relationship Id="rId244" Type="http://schemas.openxmlformats.org/officeDocument/2006/relationships/tags" Target="../tags/tag3887.xml"/><Relationship Id="rId18" Type="http://schemas.openxmlformats.org/officeDocument/2006/relationships/tags" Target="../tags/tag3661.xml"/><Relationship Id="rId39" Type="http://schemas.openxmlformats.org/officeDocument/2006/relationships/tags" Target="../tags/tag3682.xml"/><Relationship Id="rId265" Type="http://schemas.openxmlformats.org/officeDocument/2006/relationships/tags" Target="../tags/tag3908.xml"/><Relationship Id="rId286" Type="http://schemas.openxmlformats.org/officeDocument/2006/relationships/tags" Target="../tags/tag3929.xml"/><Relationship Id="rId50" Type="http://schemas.openxmlformats.org/officeDocument/2006/relationships/tags" Target="../tags/tag3693.xml"/><Relationship Id="rId104" Type="http://schemas.openxmlformats.org/officeDocument/2006/relationships/tags" Target="../tags/tag3747.xml"/><Relationship Id="rId125" Type="http://schemas.openxmlformats.org/officeDocument/2006/relationships/tags" Target="../tags/tag3768.xml"/><Relationship Id="rId146" Type="http://schemas.openxmlformats.org/officeDocument/2006/relationships/tags" Target="../tags/tag3789.xml"/><Relationship Id="rId167" Type="http://schemas.openxmlformats.org/officeDocument/2006/relationships/tags" Target="../tags/tag3810.xml"/><Relationship Id="rId188" Type="http://schemas.openxmlformats.org/officeDocument/2006/relationships/tags" Target="../tags/tag3831.xml"/><Relationship Id="rId311" Type="http://schemas.openxmlformats.org/officeDocument/2006/relationships/tags" Target="../tags/tag3954.xml"/><Relationship Id="rId332" Type="http://schemas.openxmlformats.org/officeDocument/2006/relationships/tags" Target="../tags/tag3975.xml"/><Relationship Id="rId353" Type="http://schemas.openxmlformats.org/officeDocument/2006/relationships/tags" Target="../tags/tag3996.xml"/><Relationship Id="rId71" Type="http://schemas.openxmlformats.org/officeDocument/2006/relationships/tags" Target="../tags/tag3714.xml"/><Relationship Id="rId92" Type="http://schemas.openxmlformats.org/officeDocument/2006/relationships/tags" Target="../tags/tag3735.xml"/><Relationship Id="rId213" Type="http://schemas.openxmlformats.org/officeDocument/2006/relationships/tags" Target="../tags/tag3856.xml"/><Relationship Id="rId234" Type="http://schemas.openxmlformats.org/officeDocument/2006/relationships/tags" Target="../tags/tag3877.xml"/><Relationship Id="rId2" Type="http://schemas.openxmlformats.org/officeDocument/2006/relationships/tags" Target="../tags/tag3645.xml"/><Relationship Id="rId29" Type="http://schemas.openxmlformats.org/officeDocument/2006/relationships/tags" Target="../tags/tag3672.xml"/><Relationship Id="rId255" Type="http://schemas.openxmlformats.org/officeDocument/2006/relationships/tags" Target="../tags/tag3898.xml"/><Relationship Id="rId276" Type="http://schemas.openxmlformats.org/officeDocument/2006/relationships/tags" Target="../tags/tag3919.xml"/><Relationship Id="rId297" Type="http://schemas.openxmlformats.org/officeDocument/2006/relationships/tags" Target="../tags/tag3940.xml"/><Relationship Id="rId40" Type="http://schemas.openxmlformats.org/officeDocument/2006/relationships/tags" Target="../tags/tag3683.xml"/><Relationship Id="rId115" Type="http://schemas.openxmlformats.org/officeDocument/2006/relationships/tags" Target="../tags/tag3758.xml"/><Relationship Id="rId136" Type="http://schemas.openxmlformats.org/officeDocument/2006/relationships/tags" Target="../tags/tag3779.xml"/><Relationship Id="rId157" Type="http://schemas.openxmlformats.org/officeDocument/2006/relationships/tags" Target="../tags/tag3800.xml"/><Relationship Id="rId178" Type="http://schemas.openxmlformats.org/officeDocument/2006/relationships/tags" Target="../tags/tag3821.xml"/><Relationship Id="rId301" Type="http://schemas.openxmlformats.org/officeDocument/2006/relationships/tags" Target="../tags/tag3944.xml"/><Relationship Id="rId322" Type="http://schemas.openxmlformats.org/officeDocument/2006/relationships/tags" Target="../tags/tag3965.xml"/><Relationship Id="rId343" Type="http://schemas.openxmlformats.org/officeDocument/2006/relationships/tags" Target="../tags/tag3986.xml"/><Relationship Id="rId61" Type="http://schemas.openxmlformats.org/officeDocument/2006/relationships/tags" Target="../tags/tag3704.xml"/><Relationship Id="rId82" Type="http://schemas.openxmlformats.org/officeDocument/2006/relationships/tags" Target="../tags/tag3725.xml"/><Relationship Id="rId199" Type="http://schemas.openxmlformats.org/officeDocument/2006/relationships/tags" Target="../tags/tag3842.xml"/><Relationship Id="rId203" Type="http://schemas.openxmlformats.org/officeDocument/2006/relationships/tags" Target="../tags/tag3846.xml"/><Relationship Id="rId19" Type="http://schemas.openxmlformats.org/officeDocument/2006/relationships/tags" Target="../tags/tag3662.xml"/><Relationship Id="rId224" Type="http://schemas.openxmlformats.org/officeDocument/2006/relationships/tags" Target="../tags/tag3867.xml"/><Relationship Id="rId245" Type="http://schemas.openxmlformats.org/officeDocument/2006/relationships/tags" Target="../tags/tag3888.xml"/><Relationship Id="rId266" Type="http://schemas.openxmlformats.org/officeDocument/2006/relationships/tags" Target="../tags/tag3909.xml"/><Relationship Id="rId287" Type="http://schemas.openxmlformats.org/officeDocument/2006/relationships/tags" Target="../tags/tag3930.xml"/><Relationship Id="rId30" Type="http://schemas.openxmlformats.org/officeDocument/2006/relationships/tags" Target="../tags/tag3673.xml"/><Relationship Id="rId105" Type="http://schemas.openxmlformats.org/officeDocument/2006/relationships/tags" Target="../tags/tag3748.xml"/><Relationship Id="rId126" Type="http://schemas.openxmlformats.org/officeDocument/2006/relationships/tags" Target="../tags/tag3769.xml"/><Relationship Id="rId147" Type="http://schemas.openxmlformats.org/officeDocument/2006/relationships/tags" Target="../tags/tag3790.xml"/><Relationship Id="rId168" Type="http://schemas.openxmlformats.org/officeDocument/2006/relationships/tags" Target="../tags/tag3811.xml"/><Relationship Id="rId312" Type="http://schemas.openxmlformats.org/officeDocument/2006/relationships/tags" Target="../tags/tag3955.xml"/><Relationship Id="rId333" Type="http://schemas.openxmlformats.org/officeDocument/2006/relationships/tags" Target="../tags/tag3976.xml"/><Relationship Id="rId354" Type="http://schemas.openxmlformats.org/officeDocument/2006/relationships/tags" Target="../tags/tag3997.xml"/><Relationship Id="rId51" Type="http://schemas.openxmlformats.org/officeDocument/2006/relationships/tags" Target="../tags/tag3694.xml"/><Relationship Id="rId72" Type="http://schemas.openxmlformats.org/officeDocument/2006/relationships/tags" Target="../tags/tag3715.xml"/><Relationship Id="rId93" Type="http://schemas.openxmlformats.org/officeDocument/2006/relationships/tags" Target="../tags/tag3736.xml"/><Relationship Id="rId189" Type="http://schemas.openxmlformats.org/officeDocument/2006/relationships/tags" Target="../tags/tag3832.xml"/><Relationship Id="rId3" Type="http://schemas.openxmlformats.org/officeDocument/2006/relationships/tags" Target="../tags/tag3646.xml"/><Relationship Id="rId214" Type="http://schemas.openxmlformats.org/officeDocument/2006/relationships/tags" Target="../tags/tag3857.xml"/><Relationship Id="rId235" Type="http://schemas.openxmlformats.org/officeDocument/2006/relationships/tags" Target="../tags/tag3878.xml"/><Relationship Id="rId256" Type="http://schemas.openxmlformats.org/officeDocument/2006/relationships/tags" Target="../tags/tag3899.xml"/><Relationship Id="rId277" Type="http://schemas.openxmlformats.org/officeDocument/2006/relationships/tags" Target="../tags/tag3920.xml"/><Relationship Id="rId298" Type="http://schemas.openxmlformats.org/officeDocument/2006/relationships/tags" Target="../tags/tag3941.xml"/><Relationship Id="rId116" Type="http://schemas.openxmlformats.org/officeDocument/2006/relationships/tags" Target="../tags/tag3759.xml"/><Relationship Id="rId137" Type="http://schemas.openxmlformats.org/officeDocument/2006/relationships/tags" Target="../tags/tag3780.xml"/><Relationship Id="rId158" Type="http://schemas.openxmlformats.org/officeDocument/2006/relationships/tags" Target="../tags/tag3801.xml"/><Relationship Id="rId302" Type="http://schemas.openxmlformats.org/officeDocument/2006/relationships/tags" Target="../tags/tag3945.xml"/><Relationship Id="rId323" Type="http://schemas.openxmlformats.org/officeDocument/2006/relationships/tags" Target="../tags/tag3966.xml"/><Relationship Id="rId344" Type="http://schemas.openxmlformats.org/officeDocument/2006/relationships/tags" Target="../tags/tag3987.xml"/><Relationship Id="rId20" Type="http://schemas.openxmlformats.org/officeDocument/2006/relationships/tags" Target="../tags/tag3663.xml"/><Relationship Id="rId41" Type="http://schemas.openxmlformats.org/officeDocument/2006/relationships/tags" Target="../tags/tag3684.xml"/><Relationship Id="rId62" Type="http://schemas.openxmlformats.org/officeDocument/2006/relationships/tags" Target="../tags/tag3705.xml"/><Relationship Id="rId83" Type="http://schemas.openxmlformats.org/officeDocument/2006/relationships/tags" Target="../tags/tag3726.xml"/><Relationship Id="rId179" Type="http://schemas.openxmlformats.org/officeDocument/2006/relationships/tags" Target="../tags/tag3822.xml"/></Relationships>
</file>

<file path=ppt/slides/_rels/slide58.xml.rels><?xml version="1.0" encoding="UTF-8" standalone="yes"?>
<Relationships xmlns="http://schemas.openxmlformats.org/package/2006/relationships"><Relationship Id="rId117" Type="http://schemas.openxmlformats.org/officeDocument/2006/relationships/tags" Target="../tags/tag4115.xml"/><Relationship Id="rId299" Type="http://schemas.openxmlformats.org/officeDocument/2006/relationships/tags" Target="../tags/tag4297.xml"/><Relationship Id="rId303" Type="http://schemas.openxmlformats.org/officeDocument/2006/relationships/tags" Target="../tags/tag4301.xml"/><Relationship Id="rId21" Type="http://schemas.openxmlformats.org/officeDocument/2006/relationships/tags" Target="../tags/tag4019.xml"/><Relationship Id="rId42" Type="http://schemas.openxmlformats.org/officeDocument/2006/relationships/tags" Target="../tags/tag4040.xml"/><Relationship Id="rId63" Type="http://schemas.openxmlformats.org/officeDocument/2006/relationships/tags" Target="../tags/tag4061.xml"/><Relationship Id="rId84" Type="http://schemas.openxmlformats.org/officeDocument/2006/relationships/tags" Target="../tags/tag4082.xml"/><Relationship Id="rId138" Type="http://schemas.openxmlformats.org/officeDocument/2006/relationships/tags" Target="../tags/tag4136.xml"/><Relationship Id="rId159" Type="http://schemas.openxmlformats.org/officeDocument/2006/relationships/tags" Target="../tags/tag4157.xml"/><Relationship Id="rId324" Type="http://schemas.openxmlformats.org/officeDocument/2006/relationships/tags" Target="../tags/tag4322.xml"/><Relationship Id="rId345" Type="http://schemas.openxmlformats.org/officeDocument/2006/relationships/tags" Target="../tags/tag4343.xml"/><Relationship Id="rId170" Type="http://schemas.openxmlformats.org/officeDocument/2006/relationships/tags" Target="../tags/tag4168.xml"/><Relationship Id="rId191" Type="http://schemas.openxmlformats.org/officeDocument/2006/relationships/tags" Target="../tags/tag4189.xml"/><Relationship Id="rId205" Type="http://schemas.openxmlformats.org/officeDocument/2006/relationships/tags" Target="../tags/tag4203.xml"/><Relationship Id="rId226" Type="http://schemas.openxmlformats.org/officeDocument/2006/relationships/tags" Target="../tags/tag4224.xml"/><Relationship Id="rId247" Type="http://schemas.openxmlformats.org/officeDocument/2006/relationships/tags" Target="../tags/tag4245.xml"/><Relationship Id="rId107" Type="http://schemas.openxmlformats.org/officeDocument/2006/relationships/tags" Target="../tags/tag4105.xml"/><Relationship Id="rId268" Type="http://schemas.openxmlformats.org/officeDocument/2006/relationships/tags" Target="../tags/tag4266.xml"/><Relationship Id="rId289" Type="http://schemas.openxmlformats.org/officeDocument/2006/relationships/tags" Target="../tags/tag4287.xml"/><Relationship Id="rId11" Type="http://schemas.openxmlformats.org/officeDocument/2006/relationships/tags" Target="../tags/tag4009.xml"/><Relationship Id="rId32" Type="http://schemas.openxmlformats.org/officeDocument/2006/relationships/tags" Target="../tags/tag4030.xml"/><Relationship Id="rId53" Type="http://schemas.openxmlformats.org/officeDocument/2006/relationships/tags" Target="../tags/tag4051.xml"/><Relationship Id="rId74" Type="http://schemas.openxmlformats.org/officeDocument/2006/relationships/tags" Target="../tags/tag4072.xml"/><Relationship Id="rId128" Type="http://schemas.openxmlformats.org/officeDocument/2006/relationships/tags" Target="../tags/tag4126.xml"/><Relationship Id="rId149" Type="http://schemas.openxmlformats.org/officeDocument/2006/relationships/tags" Target="../tags/tag4147.xml"/><Relationship Id="rId314" Type="http://schemas.openxmlformats.org/officeDocument/2006/relationships/tags" Target="../tags/tag4312.xml"/><Relationship Id="rId335" Type="http://schemas.openxmlformats.org/officeDocument/2006/relationships/tags" Target="../tags/tag4333.xml"/><Relationship Id="rId5" Type="http://schemas.openxmlformats.org/officeDocument/2006/relationships/tags" Target="../tags/tag4003.xml"/><Relationship Id="rId95" Type="http://schemas.openxmlformats.org/officeDocument/2006/relationships/tags" Target="../tags/tag4093.xml"/><Relationship Id="rId160" Type="http://schemas.openxmlformats.org/officeDocument/2006/relationships/tags" Target="../tags/tag4158.xml"/><Relationship Id="rId181" Type="http://schemas.openxmlformats.org/officeDocument/2006/relationships/tags" Target="../tags/tag4179.xml"/><Relationship Id="rId216" Type="http://schemas.openxmlformats.org/officeDocument/2006/relationships/tags" Target="../tags/tag4214.xml"/><Relationship Id="rId237" Type="http://schemas.openxmlformats.org/officeDocument/2006/relationships/tags" Target="../tags/tag4235.xml"/><Relationship Id="rId258" Type="http://schemas.openxmlformats.org/officeDocument/2006/relationships/tags" Target="../tags/tag4256.xml"/><Relationship Id="rId279" Type="http://schemas.openxmlformats.org/officeDocument/2006/relationships/tags" Target="../tags/tag4277.xml"/><Relationship Id="rId22" Type="http://schemas.openxmlformats.org/officeDocument/2006/relationships/tags" Target="../tags/tag4020.xml"/><Relationship Id="rId43" Type="http://schemas.openxmlformats.org/officeDocument/2006/relationships/tags" Target="../tags/tag4041.xml"/><Relationship Id="rId64" Type="http://schemas.openxmlformats.org/officeDocument/2006/relationships/tags" Target="../tags/tag4062.xml"/><Relationship Id="rId118" Type="http://schemas.openxmlformats.org/officeDocument/2006/relationships/tags" Target="../tags/tag4116.xml"/><Relationship Id="rId139" Type="http://schemas.openxmlformats.org/officeDocument/2006/relationships/tags" Target="../tags/tag4137.xml"/><Relationship Id="rId290" Type="http://schemas.openxmlformats.org/officeDocument/2006/relationships/tags" Target="../tags/tag4288.xml"/><Relationship Id="rId304" Type="http://schemas.openxmlformats.org/officeDocument/2006/relationships/tags" Target="../tags/tag4302.xml"/><Relationship Id="rId325" Type="http://schemas.openxmlformats.org/officeDocument/2006/relationships/tags" Target="../tags/tag4323.xml"/><Relationship Id="rId346" Type="http://schemas.openxmlformats.org/officeDocument/2006/relationships/tags" Target="../tags/tag4344.xml"/><Relationship Id="rId85" Type="http://schemas.openxmlformats.org/officeDocument/2006/relationships/tags" Target="../tags/tag4083.xml"/><Relationship Id="rId150" Type="http://schemas.openxmlformats.org/officeDocument/2006/relationships/tags" Target="../tags/tag4148.xml"/><Relationship Id="rId171" Type="http://schemas.openxmlformats.org/officeDocument/2006/relationships/tags" Target="../tags/tag4169.xml"/><Relationship Id="rId192" Type="http://schemas.openxmlformats.org/officeDocument/2006/relationships/tags" Target="../tags/tag4190.xml"/><Relationship Id="rId206" Type="http://schemas.openxmlformats.org/officeDocument/2006/relationships/tags" Target="../tags/tag4204.xml"/><Relationship Id="rId227" Type="http://schemas.openxmlformats.org/officeDocument/2006/relationships/tags" Target="../tags/tag4225.xml"/><Relationship Id="rId248" Type="http://schemas.openxmlformats.org/officeDocument/2006/relationships/tags" Target="../tags/tag4246.xml"/><Relationship Id="rId269" Type="http://schemas.openxmlformats.org/officeDocument/2006/relationships/tags" Target="../tags/tag4267.xml"/><Relationship Id="rId12" Type="http://schemas.openxmlformats.org/officeDocument/2006/relationships/tags" Target="../tags/tag4010.xml"/><Relationship Id="rId33" Type="http://schemas.openxmlformats.org/officeDocument/2006/relationships/tags" Target="../tags/tag4031.xml"/><Relationship Id="rId108" Type="http://schemas.openxmlformats.org/officeDocument/2006/relationships/tags" Target="../tags/tag4106.xml"/><Relationship Id="rId129" Type="http://schemas.openxmlformats.org/officeDocument/2006/relationships/tags" Target="../tags/tag4127.xml"/><Relationship Id="rId280" Type="http://schemas.openxmlformats.org/officeDocument/2006/relationships/tags" Target="../tags/tag4278.xml"/><Relationship Id="rId315" Type="http://schemas.openxmlformats.org/officeDocument/2006/relationships/tags" Target="../tags/tag4313.xml"/><Relationship Id="rId336" Type="http://schemas.openxmlformats.org/officeDocument/2006/relationships/tags" Target="../tags/tag4334.xml"/><Relationship Id="rId54" Type="http://schemas.openxmlformats.org/officeDocument/2006/relationships/tags" Target="../tags/tag4052.xml"/><Relationship Id="rId75" Type="http://schemas.openxmlformats.org/officeDocument/2006/relationships/tags" Target="../tags/tag4073.xml"/><Relationship Id="rId96" Type="http://schemas.openxmlformats.org/officeDocument/2006/relationships/tags" Target="../tags/tag4094.xml"/><Relationship Id="rId140" Type="http://schemas.openxmlformats.org/officeDocument/2006/relationships/tags" Target="../tags/tag4138.xml"/><Relationship Id="rId161" Type="http://schemas.openxmlformats.org/officeDocument/2006/relationships/tags" Target="../tags/tag4159.xml"/><Relationship Id="rId182" Type="http://schemas.openxmlformats.org/officeDocument/2006/relationships/tags" Target="../tags/tag4180.xml"/><Relationship Id="rId217" Type="http://schemas.openxmlformats.org/officeDocument/2006/relationships/tags" Target="../tags/tag4215.xml"/><Relationship Id="rId6" Type="http://schemas.openxmlformats.org/officeDocument/2006/relationships/tags" Target="../tags/tag4004.xml"/><Relationship Id="rId238" Type="http://schemas.openxmlformats.org/officeDocument/2006/relationships/tags" Target="../tags/tag4236.xml"/><Relationship Id="rId259" Type="http://schemas.openxmlformats.org/officeDocument/2006/relationships/tags" Target="../tags/tag4257.xml"/><Relationship Id="rId23" Type="http://schemas.openxmlformats.org/officeDocument/2006/relationships/tags" Target="../tags/tag4021.xml"/><Relationship Id="rId119" Type="http://schemas.openxmlformats.org/officeDocument/2006/relationships/tags" Target="../tags/tag4117.xml"/><Relationship Id="rId270" Type="http://schemas.openxmlformats.org/officeDocument/2006/relationships/tags" Target="../tags/tag4268.xml"/><Relationship Id="rId291" Type="http://schemas.openxmlformats.org/officeDocument/2006/relationships/tags" Target="../tags/tag4289.xml"/><Relationship Id="rId305" Type="http://schemas.openxmlformats.org/officeDocument/2006/relationships/tags" Target="../tags/tag4303.xml"/><Relationship Id="rId326" Type="http://schemas.openxmlformats.org/officeDocument/2006/relationships/tags" Target="../tags/tag4324.xml"/><Relationship Id="rId347" Type="http://schemas.openxmlformats.org/officeDocument/2006/relationships/tags" Target="../tags/tag4345.xml"/><Relationship Id="rId44" Type="http://schemas.openxmlformats.org/officeDocument/2006/relationships/tags" Target="../tags/tag4042.xml"/><Relationship Id="rId65" Type="http://schemas.openxmlformats.org/officeDocument/2006/relationships/tags" Target="../tags/tag4063.xml"/><Relationship Id="rId86" Type="http://schemas.openxmlformats.org/officeDocument/2006/relationships/tags" Target="../tags/tag4084.xml"/><Relationship Id="rId130" Type="http://schemas.openxmlformats.org/officeDocument/2006/relationships/tags" Target="../tags/tag4128.xml"/><Relationship Id="rId151" Type="http://schemas.openxmlformats.org/officeDocument/2006/relationships/tags" Target="../tags/tag4149.xml"/><Relationship Id="rId172" Type="http://schemas.openxmlformats.org/officeDocument/2006/relationships/tags" Target="../tags/tag4170.xml"/><Relationship Id="rId193" Type="http://schemas.openxmlformats.org/officeDocument/2006/relationships/tags" Target="../tags/tag4191.xml"/><Relationship Id="rId207" Type="http://schemas.openxmlformats.org/officeDocument/2006/relationships/tags" Target="../tags/tag4205.xml"/><Relationship Id="rId228" Type="http://schemas.openxmlformats.org/officeDocument/2006/relationships/tags" Target="../tags/tag4226.xml"/><Relationship Id="rId249" Type="http://schemas.openxmlformats.org/officeDocument/2006/relationships/tags" Target="../tags/tag4247.xml"/><Relationship Id="rId13" Type="http://schemas.openxmlformats.org/officeDocument/2006/relationships/tags" Target="../tags/tag4011.xml"/><Relationship Id="rId109" Type="http://schemas.openxmlformats.org/officeDocument/2006/relationships/tags" Target="../tags/tag4107.xml"/><Relationship Id="rId260" Type="http://schemas.openxmlformats.org/officeDocument/2006/relationships/tags" Target="../tags/tag4258.xml"/><Relationship Id="rId281" Type="http://schemas.openxmlformats.org/officeDocument/2006/relationships/tags" Target="../tags/tag4279.xml"/><Relationship Id="rId316" Type="http://schemas.openxmlformats.org/officeDocument/2006/relationships/tags" Target="../tags/tag4314.xml"/><Relationship Id="rId337" Type="http://schemas.openxmlformats.org/officeDocument/2006/relationships/tags" Target="../tags/tag4335.xml"/><Relationship Id="rId34" Type="http://schemas.openxmlformats.org/officeDocument/2006/relationships/tags" Target="../tags/tag4032.xml"/><Relationship Id="rId55" Type="http://schemas.openxmlformats.org/officeDocument/2006/relationships/tags" Target="../tags/tag4053.xml"/><Relationship Id="rId76" Type="http://schemas.openxmlformats.org/officeDocument/2006/relationships/tags" Target="../tags/tag4074.xml"/><Relationship Id="rId97" Type="http://schemas.openxmlformats.org/officeDocument/2006/relationships/tags" Target="../tags/tag4095.xml"/><Relationship Id="rId120" Type="http://schemas.openxmlformats.org/officeDocument/2006/relationships/tags" Target="../tags/tag4118.xml"/><Relationship Id="rId141" Type="http://schemas.openxmlformats.org/officeDocument/2006/relationships/tags" Target="../tags/tag4139.xml"/><Relationship Id="rId7" Type="http://schemas.openxmlformats.org/officeDocument/2006/relationships/tags" Target="../tags/tag4005.xml"/><Relationship Id="rId162" Type="http://schemas.openxmlformats.org/officeDocument/2006/relationships/tags" Target="../tags/tag4160.xml"/><Relationship Id="rId183" Type="http://schemas.openxmlformats.org/officeDocument/2006/relationships/tags" Target="../tags/tag4181.xml"/><Relationship Id="rId218" Type="http://schemas.openxmlformats.org/officeDocument/2006/relationships/tags" Target="../tags/tag4216.xml"/><Relationship Id="rId239" Type="http://schemas.openxmlformats.org/officeDocument/2006/relationships/tags" Target="../tags/tag4237.xml"/><Relationship Id="rId250" Type="http://schemas.openxmlformats.org/officeDocument/2006/relationships/tags" Target="../tags/tag4248.xml"/><Relationship Id="rId271" Type="http://schemas.openxmlformats.org/officeDocument/2006/relationships/tags" Target="../tags/tag4269.xml"/><Relationship Id="rId292" Type="http://schemas.openxmlformats.org/officeDocument/2006/relationships/tags" Target="../tags/tag4290.xml"/><Relationship Id="rId306" Type="http://schemas.openxmlformats.org/officeDocument/2006/relationships/tags" Target="../tags/tag4304.xml"/><Relationship Id="rId24" Type="http://schemas.openxmlformats.org/officeDocument/2006/relationships/tags" Target="../tags/tag4022.xml"/><Relationship Id="rId45" Type="http://schemas.openxmlformats.org/officeDocument/2006/relationships/tags" Target="../tags/tag4043.xml"/><Relationship Id="rId66" Type="http://schemas.openxmlformats.org/officeDocument/2006/relationships/tags" Target="../tags/tag4064.xml"/><Relationship Id="rId87" Type="http://schemas.openxmlformats.org/officeDocument/2006/relationships/tags" Target="../tags/tag4085.xml"/><Relationship Id="rId110" Type="http://schemas.openxmlformats.org/officeDocument/2006/relationships/tags" Target="../tags/tag4108.xml"/><Relationship Id="rId131" Type="http://schemas.openxmlformats.org/officeDocument/2006/relationships/tags" Target="../tags/tag4129.xml"/><Relationship Id="rId327" Type="http://schemas.openxmlformats.org/officeDocument/2006/relationships/tags" Target="../tags/tag4325.xml"/><Relationship Id="rId348" Type="http://schemas.openxmlformats.org/officeDocument/2006/relationships/tags" Target="../tags/tag4346.xml"/><Relationship Id="rId152" Type="http://schemas.openxmlformats.org/officeDocument/2006/relationships/tags" Target="../tags/tag4150.xml"/><Relationship Id="rId173" Type="http://schemas.openxmlformats.org/officeDocument/2006/relationships/tags" Target="../tags/tag4171.xml"/><Relationship Id="rId194" Type="http://schemas.openxmlformats.org/officeDocument/2006/relationships/tags" Target="../tags/tag4192.xml"/><Relationship Id="rId208" Type="http://schemas.openxmlformats.org/officeDocument/2006/relationships/tags" Target="../tags/tag4206.xml"/><Relationship Id="rId229" Type="http://schemas.openxmlformats.org/officeDocument/2006/relationships/tags" Target="../tags/tag4227.xml"/><Relationship Id="rId240" Type="http://schemas.openxmlformats.org/officeDocument/2006/relationships/tags" Target="../tags/tag4238.xml"/><Relationship Id="rId261" Type="http://schemas.openxmlformats.org/officeDocument/2006/relationships/tags" Target="../tags/tag4259.xml"/><Relationship Id="rId14" Type="http://schemas.openxmlformats.org/officeDocument/2006/relationships/tags" Target="../tags/tag4012.xml"/><Relationship Id="rId35" Type="http://schemas.openxmlformats.org/officeDocument/2006/relationships/tags" Target="../tags/tag4033.xml"/><Relationship Id="rId56" Type="http://schemas.openxmlformats.org/officeDocument/2006/relationships/tags" Target="../tags/tag4054.xml"/><Relationship Id="rId77" Type="http://schemas.openxmlformats.org/officeDocument/2006/relationships/tags" Target="../tags/tag4075.xml"/><Relationship Id="rId100" Type="http://schemas.openxmlformats.org/officeDocument/2006/relationships/tags" Target="../tags/tag4098.xml"/><Relationship Id="rId282" Type="http://schemas.openxmlformats.org/officeDocument/2006/relationships/tags" Target="../tags/tag4280.xml"/><Relationship Id="rId317" Type="http://schemas.openxmlformats.org/officeDocument/2006/relationships/tags" Target="../tags/tag4315.xml"/><Relationship Id="rId338" Type="http://schemas.openxmlformats.org/officeDocument/2006/relationships/tags" Target="../tags/tag4336.xml"/><Relationship Id="rId8" Type="http://schemas.openxmlformats.org/officeDocument/2006/relationships/tags" Target="../tags/tag4006.xml"/><Relationship Id="rId98" Type="http://schemas.openxmlformats.org/officeDocument/2006/relationships/tags" Target="../tags/tag4096.xml"/><Relationship Id="rId121" Type="http://schemas.openxmlformats.org/officeDocument/2006/relationships/tags" Target="../tags/tag4119.xml"/><Relationship Id="rId142" Type="http://schemas.openxmlformats.org/officeDocument/2006/relationships/tags" Target="../tags/tag4140.xml"/><Relationship Id="rId163" Type="http://schemas.openxmlformats.org/officeDocument/2006/relationships/tags" Target="../tags/tag4161.xml"/><Relationship Id="rId184" Type="http://schemas.openxmlformats.org/officeDocument/2006/relationships/tags" Target="../tags/tag4182.xml"/><Relationship Id="rId219" Type="http://schemas.openxmlformats.org/officeDocument/2006/relationships/tags" Target="../tags/tag4217.xml"/><Relationship Id="rId230" Type="http://schemas.openxmlformats.org/officeDocument/2006/relationships/tags" Target="../tags/tag4228.xml"/><Relationship Id="rId251" Type="http://schemas.openxmlformats.org/officeDocument/2006/relationships/tags" Target="../tags/tag4249.xml"/><Relationship Id="rId25" Type="http://schemas.openxmlformats.org/officeDocument/2006/relationships/tags" Target="../tags/tag4023.xml"/><Relationship Id="rId46" Type="http://schemas.openxmlformats.org/officeDocument/2006/relationships/tags" Target="../tags/tag4044.xml"/><Relationship Id="rId67" Type="http://schemas.openxmlformats.org/officeDocument/2006/relationships/tags" Target="../tags/tag4065.xml"/><Relationship Id="rId272" Type="http://schemas.openxmlformats.org/officeDocument/2006/relationships/tags" Target="../tags/tag4270.xml"/><Relationship Id="rId293" Type="http://schemas.openxmlformats.org/officeDocument/2006/relationships/tags" Target="../tags/tag4291.xml"/><Relationship Id="rId307" Type="http://schemas.openxmlformats.org/officeDocument/2006/relationships/tags" Target="../tags/tag4305.xml"/><Relationship Id="rId328" Type="http://schemas.openxmlformats.org/officeDocument/2006/relationships/tags" Target="../tags/tag4326.xml"/><Relationship Id="rId349" Type="http://schemas.openxmlformats.org/officeDocument/2006/relationships/tags" Target="../tags/tag4347.xml"/><Relationship Id="rId20" Type="http://schemas.openxmlformats.org/officeDocument/2006/relationships/tags" Target="../tags/tag4018.xml"/><Relationship Id="rId41" Type="http://schemas.openxmlformats.org/officeDocument/2006/relationships/tags" Target="../tags/tag4039.xml"/><Relationship Id="rId62" Type="http://schemas.openxmlformats.org/officeDocument/2006/relationships/tags" Target="../tags/tag4060.xml"/><Relationship Id="rId83" Type="http://schemas.openxmlformats.org/officeDocument/2006/relationships/tags" Target="../tags/tag4081.xml"/><Relationship Id="rId88" Type="http://schemas.openxmlformats.org/officeDocument/2006/relationships/tags" Target="../tags/tag4086.xml"/><Relationship Id="rId111" Type="http://schemas.openxmlformats.org/officeDocument/2006/relationships/tags" Target="../tags/tag4109.xml"/><Relationship Id="rId132" Type="http://schemas.openxmlformats.org/officeDocument/2006/relationships/tags" Target="../tags/tag4130.xml"/><Relationship Id="rId153" Type="http://schemas.openxmlformats.org/officeDocument/2006/relationships/tags" Target="../tags/tag4151.xml"/><Relationship Id="rId174" Type="http://schemas.openxmlformats.org/officeDocument/2006/relationships/tags" Target="../tags/tag4172.xml"/><Relationship Id="rId179" Type="http://schemas.openxmlformats.org/officeDocument/2006/relationships/tags" Target="../tags/tag4177.xml"/><Relationship Id="rId195" Type="http://schemas.openxmlformats.org/officeDocument/2006/relationships/tags" Target="../tags/tag4193.xml"/><Relationship Id="rId209" Type="http://schemas.openxmlformats.org/officeDocument/2006/relationships/tags" Target="../tags/tag4207.xml"/><Relationship Id="rId190" Type="http://schemas.openxmlformats.org/officeDocument/2006/relationships/tags" Target="../tags/tag4188.xml"/><Relationship Id="rId204" Type="http://schemas.openxmlformats.org/officeDocument/2006/relationships/tags" Target="../tags/tag4202.xml"/><Relationship Id="rId220" Type="http://schemas.openxmlformats.org/officeDocument/2006/relationships/tags" Target="../tags/tag4218.xml"/><Relationship Id="rId225" Type="http://schemas.openxmlformats.org/officeDocument/2006/relationships/tags" Target="../tags/tag4223.xml"/><Relationship Id="rId241" Type="http://schemas.openxmlformats.org/officeDocument/2006/relationships/tags" Target="../tags/tag4239.xml"/><Relationship Id="rId246" Type="http://schemas.openxmlformats.org/officeDocument/2006/relationships/tags" Target="../tags/tag4244.xml"/><Relationship Id="rId267" Type="http://schemas.openxmlformats.org/officeDocument/2006/relationships/tags" Target="../tags/tag4265.xml"/><Relationship Id="rId288" Type="http://schemas.openxmlformats.org/officeDocument/2006/relationships/tags" Target="../tags/tag4286.xml"/><Relationship Id="rId15" Type="http://schemas.openxmlformats.org/officeDocument/2006/relationships/tags" Target="../tags/tag4013.xml"/><Relationship Id="rId36" Type="http://schemas.openxmlformats.org/officeDocument/2006/relationships/tags" Target="../tags/tag4034.xml"/><Relationship Id="rId57" Type="http://schemas.openxmlformats.org/officeDocument/2006/relationships/tags" Target="../tags/tag4055.xml"/><Relationship Id="rId106" Type="http://schemas.openxmlformats.org/officeDocument/2006/relationships/tags" Target="../tags/tag4104.xml"/><Relationship Id="rId127" Type="http://schemas.openxmlformats.org/officeDocument/2006/relationships/tags" Target="../tags/tag4125.xml"/><Relationship Id="rId262" Type="http://schemas.openxmlformats.org/officeDocument/2006/relationships/tags" Target="../tags/tag4260.xml"/><Relationship Id="rId283" Type="http://schemas.openxmlformats.org/officeDocument/2006/relationships/tags" Target="../tags/tag4281.xml"/><Relationship Id="rId313" Type="http://schemas.openxmlformats.org/officeDocument/2006/relationships/tags" Target="../tags/tag4311.xml"/><Relationship Id="rId318" Type="http://schemas.openxmlformats.org/officeDocument/2006/relationships/tags" Target="../tags/tag4316.xml"/><Relationship Id="rId339" Type="http://schemas.openxmlformats.org/officeDocument/2006/relationships/tags" Target="../tags/tag4337.xml"/><Relationship Id="rId10" Type="http://schemas.openxmlformats.org/officeDocument/2006/relationships/tags" Target="../tags/tag4008.xml"/><Relationship Id="rId31" Type="http://schemas.openxmlformats.org/officeDocument/2006/relationships/tags" Target="../tags/tag4029.xml"/><Relationship Id="rId52" Type="http://schemas.openxmlformats.org/officeDocument/2006/relationships/tags" Target="../tags/tag4050.xml"/><Relationship Id="rId73" Type="http://schemas.openxmlformats.org/officeDocument/2006/relationships/tags" Target="../tags/tag4071.xml"/><Relationship Id="rId78" Type="http://schemas.openxmlformats.org/officeDocument/2006/relationships/tags" Target="../tags/tag4076.xml"/><Relationship Id="rId94" Type="http://schemas.openxmlformats.org/officeDocument/2006/relationships/tags" Target="../tags/tag4092.xml"/><Relationship Id="rId99" Type="http://schemas.openxmlformats.org/officeDocument/2006/relationships/tags" Target="../tags/tag4097.xml"/><Relationship Id="rId101" Type="http://schemas.openxmlformats.org/officeDocument/2006/relationships/tags" Target="../tags/tag4099.xml"/><Relationship Id="rId122" Type="http://schemas.openxmlformats.org/officeDocument/2006/relationships/tags" Target="../tags/tag4120.xml"/><Relationship Id="rId143" Type="http://schemas.openxmlformats.org/officeDocument/2006/relationships/tags" Target="../tags/tag4141.xml"/><Relationship Id="rId148" Type="http://schemas.openxmlformats.org/officeDocument/2006/relationships/tags" Target="../tags/tag4146.xml"/><Relationship Id="rId164" Type="http://schemas.openxmlformats.org/officeDocument/2006/relationships/tags" Target="../tags/tag4162.xml"/><Relationship Id="rId169" Type="http://schemas.openxmlformats.org/officeDocument/2006/relationships/tags" Target="../tags/tag4167.xml"/><Relationship Id="rId185" Type="http://schemas.openxmlformats.org/officeDocument/2006/relationships/tags" Target="../tags/tag4183.xml"/><Relationship Id="rId334" Type="http://schemas.openxmlformats.org/officeDocument/2006/relationships/tags" Target="../tags/tag4332.xml"/><Relationship Id="rId350" Type="http://schemas.openxmlformats.org/officeDocument/2006/relationships/slideLayout" Target="../slideLayouts/slideLayout2.xml"/><Relationship Id="rId4" Type="http://schemas.openxmlformats.org/officeDocument/2006/relationships/tags" Target="../tags/tag4002.xml"/><Relationship Id="rId9" Type="http://schemas.openxmlformats.org/officeDocument/2006/relationships/tags" Target="../tags/tag4007.xml"/><Relationship Id="rId180" Type="http://schemas.openxmlformats.org/officeDocument/2006/relationships/tags" Target="../tags/tag4178.xml"/><Relationship Id="rId210" Type="http://schemas.openxmlformats.org/officeDocument/2006/relationships/tags" Target="../tags/tag4208.xml"/><Relationship Id="rId215" Type="http://schemas.openxmlformats.org/officeDocument/2006/relationships/tags" Target="../tags/tag4213.xml"/><Relationship Id="rId236" Type="http://schemas.openxmlformats.org/officeDocument/2006/relationships/tags" Target="../tags/tag4234.xml"/><Relationship Id="rId257" Type="http://schemas.openxmlformats.org/officeDocument/2006/relationships/tags" Target="../tags/tag4255.xml"/><Relationship Id="rId278" Type="http://schemas.openxmlformats.org/officeDocument/2006/relationships/tags" Target="../tags/tag4276.xml"/><Relationship Id="rId26" Type="http://schemas.openxmlformats.org/officeDocument/2006/relationships/tags" Target="../tags/tag4024.xml"/><Relationship Id="rId231" Type="http://schemas.openxmlformats.org/officeDocument/2006/relationships/tags" Target="../tags/tag4229.xml"/><Relationship Id="rId252" Type="http://schemas.openxmlformats.org/officeDocument/2006/relationships/tags" Target="../tags/tag4250.xml"/><Relationship Id="rId273" Type="http://schemas.openxmlformats.org/officeDocument/2006/relationships/tags" Target="../tags/tag4271.xml"/><Relationship Id="rId294" Type="http://schemas.openxmlformats.org/officeDocument/2006/relationships/tags" Target="../tags/tag4292.xml"/><Relationship Id="rId308" Type="http://schemas.openxmlformats.org/officeDocument/2006/relationships/tags" Target="../tags/tag4306.xml"/><Relationship Id="rId329" Type="http://schemas.openxmlformats.org/officeDocument/2006/relationships/tags" Target="../tags/tag4327.xml"/><Relationship Id="rId47" Type="http://schemas.openxmlformats.org/officeDocument/2006/relationships/tags" Target="../tags/tag4045.xml"/><Relationship Id="rId68" Type="http://schemas.openxmlformats.org/officeDocument/2006/relationships/tags" Target="../tags/tag4066.xml"/><Relationship Id="rId89" Type="http://schemas.openxmlformats.org/officeDocument/2006/relationships/tags" Target="../tags/tag4087.xml"/><Relationship Id="rId112" Type="http://schemas.openxmlformats.org/officeDocument/2006/relationships/tags" Target="../tags/tag4110.xml"/><Relationship Id="rId133" Type="http://schemas.openxmlformats.org/officeDocument/2006/relationships/tags" Target="../tags/tag4131.xml"/><Relationship Id="rId154" Type="http://schemas.openxmlformats.org/officeDocument/2006/relationships/tags" Target="../tags/tag4152.xml"/><Relationship Id="rId175" Type="http://schemas.openxmlformats.org/officeDocument/2006/relationships/tags" Target="../tags/tag4173.xml"/><Relationship Id="rId340" Type="http://schemas.openxmlformats.org/officeDocument/2006/relationships/tags" Target="../tags/tag4338.xml"/><Relationship Id="rId196" Type="http://schemas.openxmlformats.org/officeDocument/2006/relationships/tags" Target="../tags/tag4194.xml"/><Relationship Id="rId200" Type="http://schemas.openxmlformats.org/officeDocument/2006/relationships/tags" Target="../tags/tag4198.xml"/><Relationship Id="rId16" Type="http://schemas.openxmlformats.org/officeDocument/2006/relationships/tags" Target="../tags/tag4014.xml"/><Relationship Id="rId221" Type="http://schemas.openxmlformats.org/officeDocument/2006/relationships/tags" Target="../tags/tag4219.xml"/><Relationship Id="rId242" Type="http://schemas.openxmlformats.org/officeDocument/2006/relationships/tags" Target="../tags/tag4240.xml"/><Relationship Id="rId263" Type="http://schemas.openxmlformats.org/officeDocument/2006/relationships/tags" Target="../tags/tag4261.xml"/><Relationship Id="rId284" Type="http://schemas.openxmlformats.org/officeDocument/2006/relationships/tags" Target="../tags/tag4282.xml"/><Relationship Id="rId319" Type="http://schemas.openxmlformats.org/officeDocument/2006/relationships/tags" Target="../tags/tag4317.xml"/><Relationship Id="rId37" Type="http://schemas.openxmlformats.org/officeDocument/2006/relationships/tags" Target="../tags/tag4035.xml"/><Relationship Id="rId58" Type="http://schemas.openxmlformats.org/officeDocument/2006/relationships/tags" Target="../tags/tag4056.xml"/><Relationship Id="rId79" Type="http://schemas.openxmlformats.org/officeDocument/2006/relationships/tags" Target="../tags/tag4077.xml"/><Relationship Id="rId102" Type="http://schemas.openxmlformats.org/officeDocument/2006/relationships/tags" Target="../tags/tag4100.xml"/><Relationship Id="rId123" Type="http://schemas.openxmlformats.org/officeDocument/2006/relationships/tags" Target="../tags/tag4121.xml"/><Relationship Id="rId144" Type="http://schemas.openxmlformats.org/officeDocument/2006/relationships/tags" Target="../tags/tag4142.xml"/><Relationship Id="rId330" Type="http://schemas.openxmlformats.org/officeDocument/2006/relationships/tags" Target="../tags/tag4328.xml"/><Relationship Id="rId90" Type="http://schemas.openxmlformats.org/officeDocument/2006/relationships/tags" Target="../tags/tag4088.xml"/><Relationship Id="rId165" Type="http://schemas.openxmlformats.org/officeDocument/2006/relationships/tags" Target="../tags/tag4163.xml"/><Relationship Id="rId186" Type="http://schemas.openxmlformats.org/officeDocument/2006/relationships/tags" Target="../tags/tag4184.xml"/><Relationship Id="rId351" Type="http://schemas.openxmlformats.org/officeDocument/2006/relationships/notesSlide" Target="../notesSlides/notesSlide8.xml"/><Relationship Id="rId211" Type="http://schemas.openxmlformats.org/officeDocument/2006/relationships/tags" Target="../tags/tag4209.xml"/><Relationship Id="rId232" Type="http://schemas.openxmlformats.org/officeDocument/2006/relationships/tags" Target="../tags/tag4230.xml"/><Relationship Id="rId253" Type="http://schemas.openxmlformats.org/officeDocument/2006/relationships/tags" Target="../tags/tag4251.xml"/><Relationship Id="rId274" Type="http://schemas.openxmlformats.org/officeDocument/2006/relationships/tags" Target="../tags/tag4272.xml"/><Relationship Id="rId295" Type="http://schemas.openxmlformats.org/officeDocument/2006/relationships/tags" Target="../tags/tag4293.xml"/><Relationship Id="rId309" Type="http://schemas.openxmlformats.org/officeDocument/2006/relationships/tags" Target="../tags/tag4307.xml"/><Relationship Id="rId27" Type="http://schemas.openxmlformats.org/officeDocument/2006/relationships/tags" Target="../tags/tag4025.xml"/><Relationship Id="rId48" Type="http://schemas.openxmlformats.org/officeDocument/2006/relationships/tags" Target="../tags/tag4046.xml"/><Relationship Id="rId69" Type="http://schemas.openxmlformats.org/officeDocument/2006/relationships/tags" Target="../tags/tag4067.xml"/><Relationship Id="rId113" Type="http://schemas.openxmlformats.org/officeDocument/2006/relationships/tags" Target="../tags/tag4111.xml"/><Relationship Id="rId134" Type="http://schemas.openxmlformats.org/officeDocument/2006/relationships/tags" Target="../tags/tag4132.xml"/><Relationship Id="rId320" Type="http://schemas.openxmlformats.org/officeDocument/2006/relationships/tags" Target="../tags/tag4318.xml"/><Relationship Id="rId80" Type="http://schemas.openxmlformats.org/officeDocument/2006/relationships/tags" Target="../tags/tag4078.xml"/><Relationship Id="rId155" Type="http://schemas.openxmlformats.org/officeDocument/2006/relationships/tags" Target="../tags/tag4153.xml"/><Relationship Id="rId176" Type="http://schemas.openxmlformats.org/officeDocument/2006/relationships/tags" Target="../tags/tag4174.xml"/><Relationship Id="rId197" Type="http://schemas.openxmlformats.org/officeDocument/2006/relationships/tags" Target="../tags/tag4195.xml"/><Relationship Id="rId341" Type="http://schemas.openxmlformats.org/officeDocument/2006/relationships/tags" Target="../tags/tag4339.xml"/><Relationship Id="rId201" Type="http://schemas.openxmlformats.org/officeDocument/2006/relationships/tags" Target="../tags/tag4199.xml"/><Relationship Id="rId222" Type="http://schemas.openxmlformats.org/officeDocument/2006/relationships/tags" Target="../tags/tag4220.xml"/><Relationship Id="rId243" Type="http://schemas.openxmlformats.org/officeDocument/2006/relationships/tags" Target="../tags/tag4241.xml"/><Relationship Id="rId264" Type="http://schemas.openxmlformats.org/officeDocument/2006/relationships/tags" Target="../tags/tag4262.xml"/><Relationship Id="rId285" Type="http://schemas.openxmlformats.org/officeDocument/2006/relationships/tags" Target="../tags/tag4283.xml"/><Relationship Id="rId17" Type="http://schemas.openxmlformats.org/officeDocument/2006/relationships/tags" Target="../tags/tag4015.xml"/><Relationship Id="rId38" Type="http://schemas.openxmlformats.org/officeDocument/2006/relationships/tags" Target="../tags/tag4036.xml"/><Relationship Id="rId59" Type="http://schemas.openxmlformats.org/officeDocument/2006/relationships/tags" Target="../tags/tag4057.xml"/><Relationship Id="rId103" Type="http://schemas.openxmlformats.org/officeDocument/2006/relationships/tags" Target="../tags/tag4101.xml"/><Relationship Id="rId124" Type="http://schemas.openxmlformats.org/officeDocument/2006/relationships/tags" Target="../tags/tag4122.xml"/><Relationship Id="rId310" Type="http://schemas.openxmlformats.org/officeDocument/2006/relationships/tags" Target="../tags/tag4308.xml"/><Relationship Id="rId70" Type="http://schemas.openxmlformats.org/officeDocument/2006/relationships/tags" Target="../tags/tag4068.xml"/><Relationship Id="rId91" Type="http://schemas.openxmlformats.org/officeDocument/2006/relationships/tags" Target="../tags/tag4089.xml"/><Relationship Id="rId145" Type="http://schemas.openxmlformats.org/officeDocument/2006/relationships/tags" Target="../tags/tag4143.xml"/><Relationship Id="rId166" Type="http://schemas.openxmlformats.org/officeDocument/2006/relationships/tags" Target="../tags/tag4164.xml"/><Relationship Id="rId187" Type="http://schemas.openxmlformats.org/officeDocument/2006/relationships/tags" Target="../tags/tag4185.xml"/><Relationship Id="rId331" Type="http://schemas.openxmlformats.org/officeDocument/2006/relationships/tags" Target="../tags/tag4329.xml"/><Relationship Id="rId352" Type="http://schemas.openxmlformats.org/officeDocument/2006/relationships/image" Target="../media/image4.png"/><Relationship Id="rId1" Type="http://schemas.openxmlformats.org/officeDocument/2006/relationships/themeOverride" Target="../theme/themeOverride38.xml"/><Relationship Id="rId212" Type="http://schemas.openxmlformats.org/officeDocument/2006/relationships/tags" Target="../tags/tag4210.xml"/><Relationship Id="rId233" Type="http://schemas.openxmlformats.org/officeDocument/2006/relationships/tags" Target="../tags/tag4231.xml"/><Relationship Id="rId254" Type="http://schemas.openxmlformats.org/officeDocument/2006/relationships/tags" Target="../tags/tag4252.xml"/><Relationship Id="rId28" Type="http://schemas.openxmlformats.org/officeDocument/2006/relationships/tags" Target="../tags/tag4026.xml"/><Relationship Id="rId49" Type="http://schemas.openxmlformats.org/officeDocument/2006/relationships/tags" Target="../tags/tag4047.xml"/><Relationship Id="rId114" Type="http://schemas.openxmlformats.org/officeDocument/2006/relationships/tags" Target="../tags/tag4112.xml"/><Relationship Id="rId275" Type="http://schemas.openxmlformats.org/officeDocument/2006/relationships/tags" Target="../tags/tag4273.xml"/><Relationship Id="rId296" Type="http://schemas.openxmlformats.org/officeDocument/2006/relationships/tags" Target="../tags/tag4294.xml"/><Relationship Id="rId300" Type="http://schemas.openxmlformats.org/officeDocument/2006/relationships/tags" Target="../tags/tag4298.xml"/><Relationship Id="rId60" Type="http://schemas.openxmlformats.org/officeDocument/2006/relationships/tags" Target="../tags/tag4058.xml"/><Relationship Id="rId81" Type="http://schemas.openxmlformats.org/officeDocument/2006/relationships/tags" Target="../tags/tag4079.xml"/><Relationship Id="rId135" Type="http://schemas.openxmlformats.org/officeDocument/2006/relationships/tags" Target="../tags/tag4133.xml"/><Relationship Id="rId156" Type="http://schemas.openxmlformats.org/officeDocument/2006/relationships/tags" Target="../tags/tag4154.xml"/><Relationship Id="rId177" Type="http://schemas.openxmlformats.org/officeDocument/2006/relationships/tags" Target="../tags/tag4175.xml"/><Relationship Id="rId198" Type="http://schemas.openxmlformats.org/officeDocument/2006/relationships/tags" Target="../tags/tag4196.xml"/><Relationship Id="rId321" Type="http://schemas.openxmlformats.org/officeDocument/2006/relationships/tags" Target="../tags/tag4319.xml"/><Relationship Id="rId342" Type="http://schemas.openxmlformats.org/officeDocument/2006/relationships/tags" Target="../tags/tag4340.xml"/><Relationship Id="rId202" Type="http://schemas.openxmlformats.org/officeDocument/2006/relationships/tags" Target="../tags/tag4200.xml"/><Relationship Id="rId223" Type="http://schemas.openxmlformats.org/officeDocument/2006/relationships/tags" Target="../tags/tag4221.xml"/><Relationship Id="rId244" Type="http://schemas.openxmlformats.org/officeDocument/2006/relationships/tags" Target="../tags/tag4242.xml"/><Relationship Id="rId18" Type="http://schemas.openxmlformats.org/officeDocument/2006/relationships/tags" Target="../tags/tag4016.xml"/><Relationship Id="rId39" Type="http://schemas.openxmlformats.org/officeDocument/2006/relationships/tags" Target="../tags/tag4037.xml"/><Relationship Id="rId265" Type="http://schemas.openxmlformats.org/officeDocument/2006/relationships/tags" Target="../tags/tag4263.xml"/><Relationship Id="rId286" Type="http://schemas.openxmlformats.org/officeDocument/2006/relationships/tags" Target="../tags/tag4284.xml"/><Relationship Id="rId50" Type="http://schemas.openxmlformats.org/officeDocument/2006/relationships/tags" Target="../tags/tag4048.xml"/><Relationship Id="rId104" Type="http://schemas.openxmlformats.org/officeDocument/2006/relationships/tags" Target="../tags/tag4102.xml"/><Relationship Id="rId125" Type="http://schemas.openxmlformats.org/officeDocument/2006/relationships/tags" Target="../tags/tag4123.xml"/><Relationship Id="rId146" Type="http://schemas.openxmlformats.org/officeDocument/2006/relationships/tags" Target="../tags/tag4144.xml"/><Relationship Id="rId167" Type="http://schemas.openxmlformats.org/officeDocument/2006/relationships/tags" Target="../tags/tag4165.xml"/><Relationship Id="rId188" Type="http://schemas.openxmlformats.org/officeDocument/2006/relationships/tags" Target="../tags/tag4186.xml"/><Relationship Id="rId311" Type="http://schemas.openxmlformats.org/officeDocument/2006/relationships/tags" Target="../tags/tag4309.xml"/><Relationship Id="rId332" Type="http://schemas.openxmlformats.org/officeDocument/2006/relationships/tags" Target="../tags/tag4330.xml"/><Relationship Id="rId71" Type="http://schemas.openxmlformats.org/officeDocument/2006/relationships/tags" Target="../tags/tag4069.xml"/><Relationship Id="rId92" Type="http://schemas.openxmlformats.org/officeDocument/2006/relationships/tags" Target="../tags/tag4090.xml"/><Relationship Id="rId213" Type="http://schemas.openxmlformats.org/officeDocument/2006/relationships/tags" Target="../tags/tag4211.xml"/><Relationship Id="rId234" Type="http://schemas.openxmlformats.org/officeDocument/2006/relationships/tags" Target="../tags/tag4232.xml"/><Relationship Id="rId2" Type="http://schemas.openxmlformats.org/officeDocument/2006/relationships/tags" Target="../tags/tag4000.xml"/><Relationship Id="rId29" Type="http://schemas.openxmlformats.org/officeDocument/2006/relationships/tags" Target="../tags/tag4027.xml"/><Relationship Id="rId255" Type="http://schemas.openxmlformats.org/officeDocument/2006/relationships/tags" Target="../tags/tag4253.xml"/><Relationship Id="rId276" Type="http://schemas.openxmlformats.org/officeDocument/2006/relationships/tags" Target="../tags/tag4274.xml"/><Relationship Id="rId297" Type="http://schemas.openxmlformats.org/officeDocument/2006/relationships/tags" Target="../tags/tag4295.xml"/><Relationship Id="rId40" Type="http://schemas.openxmlformats.org/officeDocument/2006/relationships/tags" Target="../tags/tag4038.xml"/><Relationship Id="rId115" Type="http://schemas.openxmlformats.org/officeDocument/2006/relationships/tags" Target="../tags/tag4113.xml"/><Relationship Id="rId136" Type="http://schemas.openxmlformats.org/officeDocument/2006/relationships/tags" Target="../tags/tag4134.xml"/><Relationship Id="rId157" Type="http://schemas.openxmlformats.org/officeDocument/2006/relationships/tags" Target="../tags/tag4155.xml"/><Relationship Id="rId178" Type="http://schemas.openxmlformats.org/officeDocument/2006/relationships/tags" Target="../tags/tag4176.xml"/><Relationship Id="rId301" Type="http://schemas.openxmlformats.org/officeDocument/2006/relationships/tags" Target="../tags/tag4299.xml"/><Relationship Id="rId322" Type="http://schemas.openxmlformats.org/officeDocument/2006/relationships/tags" Target="../tags/tag4320.xml"/><Relationship Id="rId343" Type="http://schemas.openxmlformats.org/officeDocument/2006/relationships/tags" Target="../tags/tag4341.xml"/><Relationship Id="rId61" Type="http://schemas.openxmlformats.org/officeDocument/2006/relationships/tags" Target="../tags/tag4059.xml"/><Relationship Id="rId82" Type="http://schemas.openxmlformats.org/officeDocument/2006/relationships/tags" Target="../tags/tag4080.xml"/><Relationship Id="rId199" Type="http://schemas.openxmlformats.org/officeDocument/2006/relationships/tags" Target="../tags/tag4197.xml"/><Relationship Id="rId203" Type="http://schemas.openxmlformats.org/officeDocument/2006/relationships/tags" Target="../tags/tag4201.xml"/><Relationship Id="rId19" Type="http://schemas.openxmlformats.org/officeDocument/2006/relationships/tags" Target="../tags/tag4017.xml"/><Relationship Id="rId224" Type="http://schemas.openxmlformats.org/officeDocument/2006/relationships/tags" Target="../tags/tag4222.xml"/><Relationship Id="rId245" Type="http://schemas.openxmlformats.org/officeDocument/2006/relationships/tags" Target="../tags/tag4243.xml"/><Relationship Id="rId266" Type="http://schemas.openxmlformats.org/officeDocument/2006/relationships/tags" Target="../tags/tag4264.xml"/><Relationship Id="rId287" Type="http://schemas.openxmlformats.org/officeDocument/2006/relationships/tags" Target="../tags/tag4285.xml"/><Relationship Id="rId30" Type="http://schemas.openxmlformats.org/officeDocument/2006/relationships/tags" Target="../tags/tag4028.xml"/><Relationship Id="rId105" Type="http://schemas.openxmlformats.org/officeDocument/2006/relationships/tags" Target="../tags/tag4103.xml"/><Relationship Id="rId126" Type="http://schemas.openxmlformats.org/officeDocument/2006/relationships/tags" Target="../tags/tag4124.xml"/><Relationship Id="rId147" Type="http://schemas.openxmlformats.org/officeDocument/2006/relationships/tags" Target="../tags/tag4145.xml"/><Relationship Id="rId168" Type="http://schemas.openxmlformats.org/officeDocument/2006/relationships/tags" Target="../tags/tag4166.xml"/><Relationship Id="rId312" Type="http://schemas.openxmlformats.org/officeDocument/2006/relationships/tags" Target="../tags/tag4310.xml"/><Relationship Id="rId333" Type="http://schemas.openxmlformats.org/officeDocument/2006/relationships/tags" Target="../tags/tag4331.xml"/><Relationship Id="rId51" Type="http://schemas.openxmlformats.org/officeDocument/2006/relationships/tags" Target="../tags/tag4049.xml"/><Relationship Id="rId72" Type="http://schemas.openxmlformats.org/officeDocument/2006/relationships/tags" Target="../tags/tag4070.xml"/><Relationship Id="rId93" Type="http://schemas.openxmlformats.org/officeDocument/2006/relationships/tags" Target="../tags/tag4091.xml"/><Relationship Id="rId189" Type="http://schemas.openxmlformats.org/officeDocument/2006/relationships/tags" Target="../tags/tag4187.xml"/><Relationship Id="rId3" Type="http://schemas.openxmlformats.org/officeDocument/2006/relationships/tags" Target="../tags/tag4001.xml"/><Relationship Id="rId214" Type="http://schemas.openxmlformats.org/officeDocument/2006/relationships/tags" Target="../tags/tag4212.xml"/><Relationship Id="rId235" Type="http://schemas.openxmlformats.org/officeDocument/2006/relationships/tags" Target="../tags/tag4233.xml"/><Relationship Id="rId256" Type="http://schemas.openxmlformats.org/officeDocument/2006/relationships/tags" Target="../tags/tag4254.xml"/><Relationship Id="rId277" Type="http://schemas.openxmlformats.org/officeDocument/2006/relationships/tags" Target="../tags/tag4275.xml"/><Relationship Id="rId298" Type="http://schemas.openxmlformats.org/officeDocument/2006/relationships/tags" Target="../tags/tag4296.xml"/><Relationship Id="rId116" Type="http://schemas.openxmlformats.org/officeDocument/2006/relationships/tags" Target="../tags/tag4114.xml"/><Relationship Id="rId137" Type="http://schemas.openxmlformats.org/officeDocument/2006/relationships/tags" Target="../tags/tag4135.xml"/><Relationship Id="rId158" Type="http://schemas.openxmlformats.org/officeDocument/2006/relationships/tags" Target="../tags/tag4156.xml"/><Relationship Id="rId302" Type="http://schemas.openxmlformats.org/officeDocument/2006/relationships/tags" Target="../tags/tag4300.xml"/><Relationship Id="rId323" Type="http://schemas.openxmlformats.org/officeDocument/2006/relationships/tags" Target="../tags/tag4321.xml"/><Relationship Id="rId344" Type="http://schemas.openxmlformats.org/officeDocument/2006/relationships/tags" Target="../tags/tag4342.xml"/></Relationships>
</file>

<file path=ppt/slides/_rels/slide59.xml.rels><?xml version="1.0" encoding="UTF-8" standalone="yes"?>
<Relationships xmlns="http://schemas.openxmlformats.org/package/2006/relationships"><Relationship Id="rId8" Type="http://schemas.openxmlformats.org/officeDocument/2006/relationships/tags" Target="../tags/tag4354.xml"/><Relationship Id="rId3" Type="http://schemas.openxmlformats.org/officeDocument/2006/relationships/tags" Target="../tags/tag4349.xml"/><Relationship Id="rId7" Type="http://schemas.openxmlformats.org/officeDocument/2006/relationships/tags" Target="../tags/tag4353.xml"/><Relationship Id="rId12" Type="http://schemas.openxmlformats.org/officeDocument/2006/relationships/image" Target="../media/image4.png"/><Relationship Id="rId2" Type="http://schemas.openxmlformats.org/officeDocument/2006/relationships/tags" Target="../tags/tag4348.xml"/><Relationship Id="rId1" Type="http://schemas.openxmlformats.org/officeDocument/2006/relationships/themeOverride" Target="../theme/themeOverride39.xml"/><Relationship Id="rId6" Type="http://schemas.openxmlformats.org/officeDocument/2006/relationships/tags" Target="../tags/tag4352.xml"/><Relationship Id="rId11" Type="http://schemas.openxmlformats.org/officeDocument/2006/relationships/slideLayout" Target="../slideLayouts/slideLayout1.xml"/><Relationship Id="rId5" Type="http://schemas.openxmlformats.org/officeDocument/2006/relationships/tags" Target="../tags/tag4351.xml"/><Relationship Id="rId10" Type="http://schemas.openxmlformats.org/officeDocument/2006/relationships/tags" Target="../tags/tag4356.xml"/><Relationship Id="rId4" Type="http://schemas.openxmlformats.org/officeDocument/2006/relationships/tags" Target="../tags/tag4350.xml"/><Relationship Id="rId9" Type="http://schemas.openxmlformats.org/officeDocument/2006/relationships/tags" Target="../tags/tag4355.xml"/></Relationships>
</file>

<file path=ppt/slides/_rels/slide6.xml.rels><?xml version="1.0" encoding="UTF-8" standalone="yes"?>
<Relationships xmlns="http://schemas.openxmlformats.org/package/2006/relationships"><Relationship Id="rId8" Type="http://schemas.openxmlformats.org/officeDocument/2006/relationships/tags" Target="../tags/tag86.xml"/><Relationship Id="rId13" Type="http://schemas.openxmlformats.org/officeDocument/2006/relationships/image" Target="../media/image4.png"/><Relationship Id="rId3" Type="http://schemas.openxmlformats.org/officeDocument/2006/relationships/tags" Target="../tags/tag81.xml"/><Relationship Id="rId7" Type="http://schemas.openxmlformats.org/officeDocument/2006/relationships/tags" Target="../tags/tag85.xml"/><Relationship Id="rId12" Type="http://schemas.openxmlformats.org/officeDocument/2006/relationships/slideLayout" Target="../slideLayouts/slideLayout2.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tags" Target="../tags/tag89.xml"/><Relationship Id="rId5" Type="http://schemas.openxmlformats.org/officeDocument/2006/relationships/tags" Target="../tags/tag83.xml"/><Relationship Id="rId10" Type="http://schemas.openxmlformats.org/officeDocument/2006/relationships/tags" Target="../tags/tag88.xml"/><Relationship Id="rId4" Type="http://schemas.openxmlformats.org/officeDocument/2006/relationships/tags" Target="../tags/tag82.xml"/><Relationship Id="rId9" Type="http://schemas.openxmlformats.org/officeDocument/2006/relationships/tags" Target="../tags/tag87.xml"/><Relationship Id="rId14" Type="http://schemas.openxmlformats.org/officeDocument/2006/relationships/image" Target="../media/image7.png"/></Relationships>
</file>

<file path=ppt/slides/_rels/slide60.xml.rels><?xml version="1.0" encoding="UTF-8" standalone="yes"?>
<Relationships xmlns="http://schemas.openxmlformats.org/package/2006/relationships"><Relationship Id="rId26" Type="http://schemas.openxmlformats.org/officeDocument/2006/relationships/tags" Target="../tags/tag4381.xml"/><Relationship Id="rId117" Type="http://schemas.openxmlformats.org/officeDocument/2006/relationships/tags" Target="../tags/tag4472.xml"/><Relationship Id="rId21" Type="http://schemas.openxmlformats.org/officeDocument/2006/relationships/tags" Target="../tags/tag4376.xml"/><Relationship Id="rId42" Type="http://schemas.openxmlformats.org/officeDocument/2006/relationships/tags" Target="../tags/tag4397.xml"/><Relationship Id="rId47" Type="http://schemas.openxmlformats.org/officeDocument/2006/relationships/tags" Target="../tags/tag4402.xml"/><Relationship Id="rId63" Type="http://schemas.openxmlformats.org/officeDocument/2006/relationships/tags" Target="../tags/tag4418.xml"/><Relationship Id="rId68" Type="http://schemas.openxmlformats.org/officeDocument/2006/relationships/tags" Target="../tags/tag4423.xml"/><Relationship Id="rId84" Type="http://schemas.openxmlformats.org/officeDocument/2006/relationships/tags" Target="../tags/tag4439.xml"/><Relationship Id="rId89" Type="http://schemas.openxmlformats.org/officeDocument/2006/relationships/tags" Target="../tags/tag4444.xml"/><Relationship Id="rId112" Type="http://schemas.openxmlformats.org/officeDocument/2006/relationships/tags" Target="../tags/tag4467.xml"/><Relationship Id="rId133" Type="http://schemas.openxmlformats.org/officeDocument/2006/relationships/tags" Target="../tags/tag4488.xml"/><Relationship Id="rId138" Type="http://schemas.openxmlformats.org/officeDocument/2006/relationships/tags" Target="../tags/tag4493.xml"/><Relationship Id="rId154" Type="http://schemas.openxmlformats.org/officeDocument/2006/relationships/tags" Target="../tags/tag4509.xml"/><Relationship Id="rId159" Type="http://schemas.openxmlformats.org/officeDocument/2006/relationships/image" Target="../media/image4.png"/><Relationship Id="rId16" Type="http://schemas.openxmlformats.org/officeDocument/2006/relationships/tags" Target="../tags/tag4371.xml"/><Relationship Id="rId107" Type="http://schemas.openxmlformats.org/officeDocument/2006/relationships/tags" Target="../tags/tag4462.xml"/><Relationship Id="rId11" Type="http://schemas.openxmlformats.org/officeDocument/2006/relationships/tags" Target="../tags/tag4366.xml"/><Relationship Id="rId32" Type="http://schemas.openxmlformats.org/officeDocument/2006/relationships/tags" Target="../tags/tag4387.xml"/><Relationship Id="rId37" Type="http://schemas.openxmlformats.org/officeDocument/2006/relationships/tags" Target="../tags/tag4392.xml"/><Relationship Id="rId53" Type="http://schemas.openxmlformats.org/officeDocument/2006/relationships/tags" Target="../tags/tag4408.xml"/><Relationship Id="rId58" Type="http://schemas.openxmlformats.org/officeDocument/2006/relationships/tags" Target="../tags/tag4413.xml"/><Relationship Id="rId74" Type="http://schemas.openxmlformats.org/officeDocument/2006/relationships/tags" Target="../tags/tag4429.xml"/><Relationship Id="rId79" Type="http://schemas.openxmlformats.org/officeDocument/2006/relationships/tags" Target="../tags/tag4434.xml"/><Relationship Id="rId102" Type="http://schemas.openxmlformats.org/officeDocument/2006/relationships/tags" Target="../tags/tag4457.xml"/><Relationship Id="rId123" Type="http://schemas.openxmlformats.org/officeDocument/2006/relationships/tags" Target="../tags/tag4478.xml"/><Relationship Id="rId128" Type="http://schemas.openxmlformats.org/officeDocument/2006/relationships/tags" Target="../tags/tag4483.xml"/><Relationship Id="rId144" Type="http://schemas.openxmlformats.org/officeDocument/2006/relationships/tags" Target="../tags/tag4499.xml"/><Relationship Id="rId149" Type="http://schemas.openxmlformats.org/officeDocument/2006/relationships/tags" Target="../tags/tag4504.xml"/><Relationship Id="rId5" Type="http://schemas.openxmlformats.org/officeDocument/2006/relationships/tags" Target="../tags/tag4360.xml"/><Relationship Id="rId90" Type="http://schemas.openxmlformats.org/officeDocument/2006/relationships/tags" Target="../tags/tag4445.xml"/><Relationship Id="rId95" Type="http://schemas.openxmlformats.org/officeDocument/2006/relationships/tags" Target="../tags/tag4450.xml"/><Relationship Id="rId22" Type="http://schemas.openxmlformats.org/officeDocument/2006/relationships/tags" Target="../tags/tag4377.xml"/><Relationship Id="rId27" Type="http://schemas.openxmlformats.org/officeDocument/2006/relationships/tags" Target="../tags/tag4382.xml"/><Relationship Id="rId43" Type="http://schemas.openxmlformats.org/officeDocument/2006/relationships/tags" Target="../tags/tag4398.xml"/><Relationship Id="rId48" Type="http://schemas.openxmlformats.org/officeDocument/2006/relationships/tags" Target="../tags/tag4403.xml"/><Relationship Id="rId64" Type="http://schemas.openxmlformats.org/officeDocument/2006/relationships/tags" Target="../tags/tag4419.xml"/><Relationship Id="rId69" Type="http://schemas.openxmlformats.org/officeDocument/2006/relationships/tags" Target="../tags/tag4424.xml"/><Relationship Id="rId113" Type="http://schemas.openxmlformats.org/officeDocument/2006/relationships/tags" Target="../tags/tag4468.xml"/><Relationship Id="rId118" Type="http://schemas.openxmlformats.org/officeDocument/2006/relationships/tags" Target="../tags/tag4473.xml"/><Relationship Id="rId134" Type="http://schemas.openxmlformats.org/officeDocument/2006/relationships/tags" Target="../tags/tag4489.xml"/><Relationship Id="rId139" Type="http://schemas.openxmlformats.org/officeDocument/2006/relationships/tags" Target="../tags/tag4494.xml"/><Relationship Id="rId80" Type="http://schemas.openxmlformats.org/officeDocument/2006/relationships/tags" Target="../tags/tag4435.xml"/><Relationship Id="rId85" Type="http://schemas.openxmlformats.org/officeDocument/2006/relationships/tags" Target="../tags/tag4440.xml"/><Relationship Id="rId150" Type="http://schemas.openxmlformats.org/officeDocument/2006/relationships/tags" Target="../tags/tag4505.xml"/><Relationship Id="rId155" Type="http://schemas.openxmlformats.org/officeDocument/2006/relationships/tags" Target="../tags/tag4510.xml"/><Relationship Id="rId12" Type="http://schemas.openxmlformats.org/officeDocument/2006/relationships/tags" Target="../tags/tag4367.xml"/><Relationship Id="rId17" Type="http://schemas.openxmlformats.org/officeDocument/2006/relationships/tags" Target="../tags/tag4372.xml"/><Relationship Id="rId33" Type="http://schemas.openxmlformats.org/officeDocument/2006/relationships/tags" Target="../tags/tag4388.xml"/><Relationship Id="rId38" Type="http://schemas.openxmlformats.org/officeDocument/2006/relationships/tags" Target="../tags/tag4393.xml"/><Relationship Id="rId59" Type="http://schemas.openxmlformats.org/officeDocument/2006/relationships/tags" Target="../tags/tag4414.xml"/><Relationship Id="rId103" Type="http://schemas.openxmlformats.org/officeDocument/2006/relationships/tags" Target="../tags/tag4458.xml"/><Relationship Id="rId108" Type="http://schemas.openxmlformats.org/officeDocument/2006/relationships/tags" Target="../tags/tag4463.xml"/><Relationship Id="rId124" Type="http://schemas.openxmlformats.org/officeDocument/2006/relationships/tags" Target="../tags/tag4479.xml"/><Relationship Id="rId129" Type="http://schemas.openxmlformats.org/officeDocument/2006/relationships/tags" Target="../tags/tag4484.xml"/><Relationship Id="rId20" Type="http://schemas.openxmlformats.org/officeDocument/2006/relationships/tags" Target="../tags/tag4375.xml"/><Relationship Id="rId41" Type="http://schemas.openxmlformats.org/officeDocument/2006/relationships/tags" Target="../tags/tag4396.xml"/><Relationship Id="rId54" Type="http://schemas.openxmlformats.org/officeDocument/2006/relationships/tags" Target="../tags/tag4409.xml"/><Relationship Id="rId62" Type="http://schemas.openxmlformats.org/officeDocument/2006/relationships/tags" Target="../tags/tag4417.xml"/><Relationship Id="rId70" Type="http://schemas.openxmlformats.org/officeDocument/2006/relationships/tags" Target="../tags/tag4425.xml"/><Relationship Id="rId75" Type="http://schemas.openxmlformats.org/officeDocument/2006/relationships/tags" Target="../tags/tag4430.xml"/><Relationship Id="rId83" Type="http://schemas.openxmlformats.org/officeDocument/2006/relationships/tags" Target="../tags/tag4438.xml"/><Relationship Id="rId88" Type="http://schemas.openxmlformats.org/officeDocument/2006/relationships/tags" Target="../tags/tag4443.xml"/><Relationship Id="rId91" Type="http://schemas.openxmlformats.org/officeDocument/2006/relationships/tags" Target="../tags/tag4446.xml"/><Relationship Id="rId96" Type="http://schemas.openxmlformats.org/officeDocument/2006/relationships/tags" Target="../tags/tag4451.xml"/><Relationship Id="rId111" Type="http://schemas.openxmlformats.org/officeDocument/2006/relationships/tags" Target="../tags/tag4466.xml"/><Relationship Id="rId132" Type="http://schemas.openxmlformats.org/officeDocument/2006/relationships/tags" Target="../tags/tag4487.xml"/><Relationship Id="rId140" Type="http://schemas.openxmlformats.org/officeDocument/2006/relationships/tags" Target="../tags/tag4495.xml"/><Relationship Id="rId145" Type="http://schemas.openxmlformats.org/officeDocument/2006/relationships/tags" Target="../tags/tag4500.xml"/><Relationship Id="rId153" Type="http://schemas.openxmlformats.org/officeDocument/2006/relationships/tags" Target="../tags/tag4508.xml"/><Relationship Id="rId1" Type="http://schemas.openxmlformats.org/officeDocument/2006/relationships/themeOverride" Target="../theme/themeOverride40.xml"/><Relationship Id="rId6" Type="http://schemas.openxmlformats.org/officeDocument/2006/relationships/tags" Target="../tags/tag4361.xml"/><Relationship Id="rId15" Type="http://schemas.openxmlformats.org/officeDocument/2006/relationships/tags" Target="../tags/tag4370.xml"/><Relationship Id="rId23" Type="http://schemas.openxmlformats.org/officeDocument/2006/relationships/tags" Target="../tags/tag4378.xml"/><Relationship Id="rId28" Type="http://schemas.openxmlformats.org/officeDocument/2006/relationships/tags" Target="../tags/tag4383.xml"/><Relationship Id="rId36" Type="http://schemas.openxmlformats.org/officeDocument/2006/relationships/tags" Target="../tags/tag4391.xml"/><Relationship Id="rId49" Type="http://schemas.openxmlformats.org/officeDocument/2006/relationships/tags" Target="../tags/tag4404.xml"/><Relationship Id="rId57" Type="http://schemas.openxmlformats.org/officeDocument/2006/relationships/tags" Target="../tags/tag4412.xml"/><Relationship Id="rId106" Type="http://schemas.openxmlformats.org/officeDocument/2006/relationships/tags" Target="../tags/tag4461.xml"/><Relationship Id="rId114" Type="http://schemas.openxmlformats.org/officeDocument/2006/relationships/tags" Target="../tags/tag4469.xml"/><Relationship Id="rId119" Type="http://schemas.openxmlformats.org/officeDocument/2006/relationships/tags" Target="../tags/tag4474.xml"/><Relationship Id="rId127" Type="http://schemas.openxmlformats.org/officeDocument/2006/relationships/tags" Target="../tags/tag4482.xml"/><Relationship Id="rId10" Type="http://schemas.openxmlformats.org/officeDocument/2006/relationships/tags" Target="../tags/tag4365.xml"/><Relationship Id="rId31" Type="http://schemas.openxmlformats.org/officeDocument/2006/relationships/tags" Target="../tags/tag4386.xml"/><Relationship Id="rId44" Type="http://schemas.openxmlformats.org/officeDocument/2006/relationships/tags" Target="../tags/tag4399.xml"/><Relationship Id="rId52" Type="http://schemas.openxmlformats.org/officeDocument/2006/relationships/tags" Target="../tags/tag4407.xml"/><Relationship Id="rId60" Type="http://schemas.openxmlformats.org/officeDocument/2006/relationships/tags" Target="../tags/tag4415.xml"/><Relationship Id="rId65" Type="http://schemas.openxmlformats.org/officeDocument/2006/relationships/tags" Target="../tags/tag4420.xml"/><Relationship Id="rId73" Type="http://schemas.openxmlformats.org/officeDocument/2006/relationships/tags" Target="../tags/tag4428.xml"/><Relationship Id="rId78" Type="http://schemas.openxmlformats.org/officeDocument/2006/relationships/tags" Target="../tags/tag4433.xml"/><Relationship Id="rId81" Type="http://schemas.openxmlformats.org/officeDocument/2006/relationships/tags" Target="../tags/tag4436.xml"/><Relationship Id="rId86" Type="http://schemas.openxmlformats.org/officeDocument/2006/relationships/tags" Target="../tags/tag4441.xml"/><Relationship Id="rId94" Type="http://schemas.openxmlformats.org/officeDocument/2006/relationships/tags" Target="../tags/tag4449.xml"/><Relationship Id="rId99" Type="http://schemas.openxmlformats.org/officeDocument/2006/relationships/tags" Target="../tags/tag4454.xml"/><Relationship Id="rId101" Type="http://schemas.openxmlformats.org/officeDocument/2006/relationships/tags" Target="../tags/tag4456.xml"/><Relationship Id="rId122" Type="http://schemas.openxmlformats.org/officeDocument/2006/relationships/tags" Target="../tags/tag4477.xml"/><Relationship Id="rId130" Type="http://schemas.openxmlformats.org/officeDocument/2006/relationships/tags" Target="../tags/tag4485.xml"/><Relationship Id="rId135" Type="http://schemas.openxmlformats.org/officeDocument/2006/relationships/tags" Target="../tags/tag4490.xml"/><Relationship Id="rId143" Type="http://schemas.openxmlformats.org/officeDocument/2006/relationships/tags" Target="../tags/tag4498.xml"/><Relationship Id="rId148" Type="http://schemas.openxmlformats.org/officeDocument/2006/relationships/tags" Target="../tags/tag4503.xml"/><Relationship Id="rId151" Type="http://schemas.openxmlformats.org/officeDocument/2006/relationships/tags" Target="../tags/tag4506.xml"/><Relationship Id="rId156" Type="http://schemas.openxmlformats.org/officeDocument/2006/relationships/tags" Target="../tags/tag4511.xml"/><Relationship Id="rId4" Type="http://schemas.openxmlformats.org/officeDocument/2006/relationships/tags" Target="../tags/tag4359.xml"/><Relationship Id="rId9" Type="http://schemas.openxmlformats.org/officeDocument/2006/relationships/tags" Target="../tags/tag4364.xml"/><Relationship Id="rId13" Type="http://schemas.openxmlformats.org/officeDocument/2006/relationships/tags" Target="../tags/tag4368.xml"/><Relationship Id="rId18" Type="http://schemas.openxmlformats.org/officeDocument/2006/relationships/tags" Target="../tags/tag4373.xml"/><Relationship Id="rId39" Type="http://schemas.openxmlformats.org/officeDocument/2006/relationships/tags" Target="../tags/tag4394.xml"/><Relationship Id="rId109" Type="http://schemas.openxmlformats.org/officeDocument/2006/relationships/tags" Target="../tags/tag4464.xml"/><Relationship Id="rId34" Type="http://schemas.openxmlformats.org/officeDocument/2006/relationships/tags" Target="../tags/tag4389.xml"/><Relationship Id="rId50" Type="http://schemas.openxmlformats.org/officeDocument/2006/relationships/tags" Target="../tags/tag4405.xml"/><Relationship Id="rId55" Type="http://schemas.openxmlformats.org/officeDocument/2006/relationships/tags" Target="../tags/tag4410.xml"/><Relationship Id="rId76" Type="http://schemas.openxmlformats.org/officeDocument/2006/relationships/tags" Target="../tags/tag4431.xml"/><Relationship Id="rId97" Type="http://schemas.openxmlformats.org/officeDocument/2006/relationships/tags" Target="../tags/tag4452.xml"/><Relationship Id="rId104" Type="http://schemas.openxmlformats.org/officeDocument/2006/relationships/tags" Target="../tags/tag4459.xml"/><Relationship Id="rId120" Type="http://schemas.openxmlformats.org/officeDocument/2006/relationships/tags" Target="../tags/tag4475.xml"/><Relationship Id="rId125" Type="http://schemas.openxmlformats.org/officeDocument/2006/relationships/tags" Target="../tags/tag4480.xml"/><Relationship Id="rId141" Type="http://schemas.openxmlformats.org/officeDocument/2006/relationships/tags" Target="../tags/tag4496.xml"/><Relationship Id="rId146" Type="http://schemas.openxmlformats.org/officeDocument/2006/relationships/tags" Target="../tags/tag4501.xml"/><Relationship Id="rId7" Type="http://schemas.openxmlformats.org/officeDocument/2006/relationships/tags" Target="../tags/tag4362.xml"/><Relationship Id="rId71" Type="http://schemas.openxmlformats.org/officeDocument/2006/relationships/tags" Target="../tags/tag4426.xml"/><Relationship Id="rId92" Type="http://schemas.openxmlformats.org/officeDocument/2006/relationships/tags" Target="../tags/tag4447.xml"/><Relationship Id="rId2" Type="http://schemas.openxmlformats.org/officeDocument/2006/relationships/tags" Target="../tags/tag4357.xml"/><Relationship Id="rId29" Type="http://schemas.openxmlformats.org/officeDocument/2006/relationships/tags" Target="../tags/tag4384.xml"/><Relationship Id="rId24" Type="http://schemas.openxmlformats.org/officeDocument/2006/relationships/tags" Target="../tags/tag4379.xml"/><Relationship Id="rId40" Type="http://schemas.openxmlformats.org/officeDocument/2006/relationships/tags" Target="../tags/tag4395.xml"/><Relationship Id="rId45" Type="http://schemas.openxmlformats.org/officeDocument/2006/relationships/tags" Target="../tags/tag4400.xml"/><Relationship Id="rId66" Type="http://schemas.openxmlformats.org/officeDocument/2006/relationships/tags" Target="../tags/tag4421.xml"/><Relationship Id="rId87" Type="http://schemas.openxmlformats.org/officeDocument/2006/relationships/tags" Target="../tags/tag4442.xml"/><Relationship Id="rId110" Type="http://schemas.openxmlformats.org/officeDocument/2006/relationships/tags" Target="../tags/tag4465.xml"/><Relationship Id="rId115" Type="http://schemas.openxmlformats.org/officeDocument/2006/relationships/tags" Target="../tags/tag4470.xml"/><Relationship Id="rId131" Type="http://schemas.openxmlformats.org/officeDocument/2006/relationships/tags" Target="../tags/tag4486.xml"/><Relationship Id="rId136" Type="http://schemas.openxmlformats.org/officeDocument/2006/relationships/tags" Target="../tags/tag4491.xml"/><Relationship Id="rId157" Type="http://schemas.openxmlformats.org/officeDocument/2006/relationships/tags" Target="../tags/tag4512.xml"/><Relationship Id="rId61" Type="http://schemas.openxmlformats.org/officeDocument/2006/relationships/tags" Target="../tags/tag4416.xml"/><Relationship Id="rId82" Type="http://schemas.openxmlformats.org/officeDocument/2006/relationships/tags" Target="../tags/tag4437.xml"/><Relationship Id="rId152" Type="http://schemas.openxmlformats.org/officeDocument/2006/relationships/tags" Target="../tags/tag4507.xml"/><Relationship Id="rId19" Type="http://schemas.openxmlformats.org/officeDocument/2006/relationships/tags" Target="../tags/tag4374.xml"/><Relationship Id="rId14" Type="http://schemas.openxmlformats.org/officeDocument/2006/relationships/tags" Target="../tags/tag4369.xml"/><Relationship Id="rId30" Type="http://schemas.openxmlformats.org/officeDocument/2006/relationships/tags" Target="../tags/tag4385.xml"/><Relationship Id="rId35" Type="http://schemas.openxmlformats.org/officeDocument/2006/relationships/tags" Target="../tags/tag4390.xml"/><Relationship Id="rId56" Type="http://schemas.openxmlformats.org/officeDocument/2006/relationships/tags" Target="../tags/tag4411.xml"/><Relationship Id="rId77" Type="http://schemas.openxmlformats.org/officeDocument/2006/relationships/tags" Target="../tags/tag4432.xml"/><Relationship Id="rId100" Type="http://schemas.openxmlformats.org/officeDocument/2006/relationships/tags" Target="../tags/tag4455.xml"/><Relationship Id="rId105" Type="http://schemas.openxmlformats.org/officeDocument/2006/relationships/tags" Target="../tags/tag4460.xml"/><Relationship Id="rId126" Type="http://schemas.openxmlformats.org/officeDocument/2006/relationships/tags" Target="../tags/tag4481.xml"/><Relationship Id="rId147" Type="http://schemas.openxmlformats.org/officeDocument/2006/relationships/tags" Target="../tags/tag4502.xml"/><Relationship Id="rId8" Type="http://schemas.openxmlformats.org/officeDocument/2006/relationships/tags" Target="../tags/tag4363.xml"/><Relationship Id="rId51" Type="http://schemas.openxmlformats.org/officeDocument/2006/relationships/tags" Target="../tags/tag4406.xml"/><Relationship Id="rId72" Type="http://schemas.openxmlformats.org/officeDocument/2006/relationships/tags" Target="../tags/tag4427.xml"/><Relationship Id="rId93" Type="http://schemas.openxmlformats.org/officeDocument/2006/relationships/tags" Target="../tags/tag4448.xml"/><Relationship Id="rId98" Type="http://schemas.openxmlformats.org/officeDocument/2006/relationships/tags" Target="../tags/tag4453.xml"/><Relationship Id="rId121" Type="http://schemas.openxmlformats.org/officeDocument/2006/relationships/tags" Target="../tags/tag4476.xml"/><Relationship Id="rId142" Type="http://schemas.openxmlformats.org/officeDocument/2006/relationships/tags" Target="../tags/tag4497.xml"/><Relationship Id="rId3" Type="http://schemas.openxmlformats.org/officeDocument/2006/relationships/tags" Target="../tags/tag4358.xml"/><Relationship Id="rId25" Type="http://schemas.openxmlformats.org/officeDocument/2006/relationships/tags" Target="../tags/tag4380.xml"/><Relationship Id="rId46" Type="http://schemas.openxmlformats.org/officeDocument/2006/relationships/tags" Target="../tags/tag4401.xml"/><Relationship Id="rId67" Type="http://schemas.openxmlformats.org/officeDocument/2006/relationships/tags" Target="../tags/tag4422.xml"/><Relationship Id="rId116" Type="http://schemas.openxmlformats.org/officeDocument/2006/relationships/tags" Target="../tags/tag4471.xml"/><Relationship Id="rId137" Type="http://schemas.openxmlformats.org/officeDocument/2006/relationships/tags" Target="../tags/tag4492.xml"/><Relationship Id="rId158"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17" Type="http://schemas.openxmlformats.org/officeDocument/2006/relationships/tags" Target="../tags/tag4628.xml"/><Relationship Id="rId21" Type="http://schemas.openxmlformats.org/officeDocument/2006/relationships/tags" Target="../tags/tag4532.xml"/><Relationship Id="rId42" Type="http://schemas.openxmlformats.org/officeDocument/2006/relationships/tags" Target="../tags/tag4553.xml"/><Relationship Id="rId63" Type="http://schemas.openxmlformats.org/officeDocument/2006/relationships/tags" Target="../tags/tag4574.xml"/><Relationship Id="rId84" Type="http://schemas.openxmlformats.org/officeDocument/2006/relationships/tags" Target="../tags/tag4595.xml"/><Relationship Id="rId138" Type="http://schemas.openxmlformats.org/officeDocument/2006/relationships/tags" Target="../tags/tag4649.xml"/><Relationship Id="rId159" Type="http://schemas.openxmlformats.org/officeDocument/2006/relationships/tags" Target="../tags/tag4670.xml"/><Relationship Id="rId170" Type="http://schemas.openxmlformats.org/officeDocument/2006/relationships/tags" Target="../tags/tag4681.xml"/><Relationship Id="rId191" Type="http://schemas.openxmlformats.org/officeDocument/2006/relationships/tags" Target="../tags/tag4702.xml"/><Relationship Id="rId205" Type="http://schemas.openxmlformats.org/officeDocument/2006/relationships/tags" Target="../tags/tag4716.xml"/><Relationship Id="rId226" Type="http://schemas.openxmlformats.org/officeDocument/2006/relationships/tags" Target="../tags/tag4737.xml"/><Relationship Id="rId107" Type="http://schemas.openxmlformats.org/officeDocument/2006/relationships/tags" Target="../tags/tag4618.xml"/><Relationship Id="rId11" Type="http://schemas.openxmlformats.org/officeDocument/2006/relationships/tags" Target="../tags/tag4522.xml"/><Relationship Id="rId32" Type="http://schemas.openxmlformats.org/officeDocument/2006/relationships/tags" Target="../tags/tag4543.xml"/><Relationship Id="rId53" Type="http://schemas.openxmlformats.org/officeDocument/2006/relationships/tags" Target="../tags/tag4564.xml"/><Relationship Id="rId74" Type="http://schemas.openxmlformats.org/officeDocument/2006/relationships/tags" Target="../tags/tag4585.xml"/><Relationship Id="rId128" Type="http://schemas.openxmlformats.org/officeDocument/2006/relationships/tags" Target="../tags/tag4639.xml"/><Relationship Id="rId149" Type="http://schemas.openxmlformats.org/officeDocument/2006/relationships/tags" Target="../tags/tag4660.xml"/><Relationship Id="rId5" Type="http://schemas.openxmlformats.org/officeDocument/2006/relationships/tags" Target="../tags/tag4516.xml"/><Relationship Id="rId95" Type="http://schemas.openxmlformats.org/officeDocument/2006/relationships/tags" Target="../tags/tag4606.xml"/><Relationship Id="rId160" Type="http://schemas.openxmlformats.org/officeDocument/2006/relationships/tags" Target="../tags/tag4671.xml"/><Relationship Id="rId181" Type="http://schemas.openxmlformats.org/officeDocument/2006/relationships/tags" Target="../tags/tag4692.xml"/><Relationship Id="rId216" Type="http://schemas.openxmlformats.org/officeDocument/2006/relationships/tags" Target="../tags/tag4727.xml"/><Relationship Id="rId237" Type="http://schemas.openxmlformats.org/officeDocument/2006/relationships/tags" Target="../tags/tag4748.xml"/><Relationship Id="rId22" Type="http://schemas.openxmlformats.org/officeDocument/2006/relationships/tags" Target="../tags/tag4533.xml"/><Relationship Id="rId43" Type="http://schemas.openxmlformats.org/officeDocument/2006/relationships/tags" Target="../tags/tag4554.xml"/><Relationship Id="rId64" Type="http://schemas.openxmlformats.org/officeDocument/2006/relationships/tags" Target="../tags/tag4575.xml"/><Relationship Id="rId118" Type="http://schemas.openxmlformats.org/officeDocument/2006/relationships/tags" Target="../tags/tag4629.xml"/><Relationship Id="rId139" Type="http://schemas.openxmlformats.org/officeDocument/2006/relationships/tags" Target="../tags/tag4650.xml"/><Relationship Id="rId85" Type="http://schemas.openxmlformats.org/officeDocument/2006/relationships/tags" Target="../tags/tag4596.xml"/><Relationship Id="rId150" Type="http://schemas.openxmlformats.org/officeDocument/2006/relationships/tags" Target="../tags/tag4661.xml"/><Relationship Id="rId171" Type="http://schemas.openxmlformats.org/officeDocument/2006/relationships/tags" Target="../tags/tag4682.xml"/><Relationship Id="rId192" Type="http://schemas.openxmlformats.org/officeDocument/2006/relationships/tags" Target="../tags/tag4703.xml"/><Relationship Id="rId206" Type="http://schemas.openxmlformats.org/officeDocument/2006/relationships/tags" Target="../tags/tag4717.xml"/><Relationship Id="rId227" Type="http://schemas.openxmlformats.org/officeDocument/2006/relationships/tags" Target="../tags/tag4738.xml"/><Relationship Id="rId201" Type="http://schemas.openxmlformats.org/officeDocument/2006/relationships/tags" Target="../tags/tag4712.xml"/><Relationship Id="rId222" Type="http://schemas.openxmlformats.org/officeDocument/2006/relationships/tags" Target="../tags/tag4733.xml"/><Relationship Id="rId243" Type="http://schemas.openxmlformats.org/officeDocument/2006/relationships/notesSlide" Target="../notesSlides/notesSlide9.xml"/><Relationship Id="rId12" Type="http://schemas.openxmlformats.org/officeDocument/2006/relationships/tags" Target="../tags/tag4523.xml"/><Relationship Id="rId17" Type="http://schemas.openxmlformats.org/officeDocument/2006/relationships/tags" Target="../tags/tag4528.xml"/><Relationship Id="rId33" Type="http://schemas.openxmlformats.org/officeDocument/2006/relationships/tags" Target="../tags/tag4544.xml"/><Relationship Id="rId38" Type="http://schemas.openxmlformats.org/officeDocument/2006/relationships/tags" Target="../tags/tag4549.xml"/><Relationship Id="rId59" Type="http://schemas.openxmlformats.org/officeDocument/2006/relationships/tags" Target="../tags/tag4570.xml"/><Relationship Id="rId103" Type="http://schemas.openxmlformats.org/officeDocument/2006/relationships/tags" Target="../tags/tag4614.xml"/><Relationship Id="rId108" Type="http://schemas.openxmlformats.org/officeDocument/2006/relationships/tags" Target="../tags/tag4619.xml"/><Relationship Id="rId124" Type="http://schemas.openxmlformats.org/officeDocument/2006/relationships/tags" Target="../tags/tag4635.xml"/><Relationship Id="rId129" Type="http://schemas.openxmlformats.org/officeDocument/2006/relationships/tags" Target="../tags/tag4640.xml"/><Relationship Id="rId54" Type="http://schemas.openxmlformats.org/officeDocument/2006/relationships/tags" Target="../tags/tag4565.xml"/><Relationship Id="rId70" Type="http://schemas.openxmlformats.org/officeDocument/2006/relationships/tags" Target="../tags/tag4581.xml"/><Relationship Id="rId75" Type="http://schemas.openxmlformats.org/officeDocument/2006/relationships/tags" Target="../tags/tag4586.xml"/><Relationship Id="rId91" Type="http://schemas.openxmlformats.org/officeDocument/2006/relationships/tags" Target="../tags/tag4602.xml"/><Relationship Id="rId96" Type="http://schemas.openxmlformats.org/officeDocument/2006/relationships/tags" Target="../tags/tag4607.xml"/><Relationship Id="rId140" Type="http://schemas.openxmlformats.org/officeDocument/2006/relationships/tags" Target="../tags/tag4651.xml"/><Relationship Id="rId145" Type="http://schemas.openxmlformats.org/officeDocument/2006/relationships/tags" Target="../tags/tag4656.xml"/><Relationship Id="rId161" Type="http://schemas.openxmlformats.org/officeDocument/2006/relationships/tags" Target="../tags/tag4672.xml"/><Relationship Id="rId166" Type="http://schemas.openxmlformats.org/officeDocument/2006/relationships/tags" Target="../tags/tag4677.xml"/><Relationship Id="rId182" Type="http://schemas.openxmlformats.org/officeDocument/2006/relationships/tags" Target="../tags/tag4693.xml"/><Relationship Id="rId187" Type="http://schemas.openxmlformats.org/officeDocument/2006/relationships/tags" Target="../tags/tag4698.xml"/><Relationship Id="rId217" Type="http://schemas.openxmlformats.org/officeDocument/2006/relationships/tags" Target="../tags/tag4728.xml"/><Relationship Id="rId1" Type="http://schemas.openxmlformats.org/officeDocument/2006/relationships/themeOverride" Target="../theme/themeOverride41.xml"/><Relationship Id="rId6" Type="http://schemas.openxmlformats.org/officeDocument/2006/relationships/tags" Target="../tags/tag4517.xml"/><Relationship Id="rId212" Type="http://schemas.openxmlformats.org/officeDocument/2006/relationships/tags" Target="../tags/tag4723.xml"/><Relationship Id="rId233" Type="http://schemas.openxmlformats.org/officeDocument/2006/relationships/tags" Target="../tags/tag4744.xml"/><Relationship Id="rId238" Type="http://schemas.openxmlformats.org/officeDocument/2006/relationships/tags" Target="../tags/tag4749.xml"/><Relationship Id="rId23" Type="http://schemas.openxmlformats.org/officeDocument/2006/relationships/tags" Target="../tags/tag4534.xml"/><Relationship Id="rId28" Type="http://schemas.openxmlformats.org/officeDocument/2006/relationships/tags" Target="../tags/tag4539.xml"/><Relationship Id="rId49" Type="http://schemas.openxmlformats.org/officeDocument/2006/relationships/tags" Target="../tags/tag4560.xml"/><Relationship Id="rId114" Type="http://schemas.openxmlformats.org/officeDocument/2006/relationships/tags" Target="../tags/tag4625.xml"/><Relationship Id="rId119" Type="http://schemas.openxmlformats.org/officeDocument/2006/relationships/tags" Target="../tags/tag4630.xml"/><Relationship Id="rId44" Type="http://schemas.openxmlformats.org/officeDocument/2006/relationships/tags" Target="../tags/tag4555.xml"/><Relationship Id="rId60" Type="http://schemas.openxmlformats.org/officeDocument/2006/relationships/tags" Target="../tags/tag4571.xml"/><Relationship Id="rId65" Type="http://schemas.openxmlformats.org/officeDocument/2006/relationships/tags" Target="../tags/tag4576.xml"/><Relationship Id="rId81" Type="http://schemas.openxmlformats.org/officeDocument/2006/relationships/tags" Target="../tags/tag4592.xml"/><Relationship Id="rId86" Type="http://schemas.openxmlformats.org/officeDocument/2006/relationships/tags" Target="../tags/tag4597.xml"/><Relationship Id="rId130" Type="http://schemas.openxmlformats.org/officeDocument/2006/relationships/tags" Target="../tags/tag4641.xml"/><Relationship Id="rId135" Type="http://schemas.openxmlformats.org/officeDocument/2006/relationships/tags" Target="../tags/tag4646.xml"/><Relationship Id="rId151" Type="http://schemas.openxmlformats.org/officeDocument/2006/relationships/tags" Target="../tags/tag4662.xml"/><Relationship Id="rId156" Type="http://schemas.openxmlformats.org/officeDocument/2006/relationships/tags" Target="../tags/tag4667.xml"/><Relationship Id="rId177" Type="http://schemas.openxmlformats.org/officeDocument/2006/relationships/tags" Target="../tags/tag4688.xml"/><Relationship Id="rId198" Type="http://schemas.openxmlformats.org/officeDocument/2006/relationships/tags" Target="../tags/tag4709.xml"/><Relationship Id="rId172" Type="http://schemas.openxmlformats.org/officeDocument/2006/relationships/tags" Target="../tags/tag4683.xml"/><Relationship Id="rId193" Type="http://schemas.openxmlformats.org/officeDocument/2006/relationships/tags" Target="../tags/tag4704.xml"/><Relationship Id="rId202" Type="http://schemas.openxmlformats.org/officeDocument/2006/relationships/tags" Target="../tags/tag4713.xml"/><Relationship Id="rId207" Type="http://schemas.openxmlformats.org/officeDocument/2006/relationships/tags" Target="../tags/tag4718.xml"/><Relationship Id="rId223" Type="http://schemas.openxmlformats.org/officeDocument/2006/relationships/tags" Target="../tags/tag4734.xml"/><Relationship Id="rId228" Type="http://schemas.openxmlformats.org/officeDocument/2006/relationships/tags" Target="../tags/tag4739.xml"/><Relationship Id="rId244" Type="http://schemas.openxmlformats.org/officeDocument/2006/relationships/image" Target="../media/image4.png"/><Relationship Id="rId13" Type="http://schemas.openxmlformats.org/officeDocument/2006/relationships/tags" Target="../tags/tag4524.xml"/><Relationship Id="rId18" Type="http://schemas.openxmlformats.org/officeDocument/2006/relationships/tags" Target="../tags/tag4529.xml"/><Relationship Id="rId39" Type="http://schemas.openxmlformats.org/officeDocument/2006/relationships/tags" Target="../tags/tag4550.xml"/><Relationship Id="rId109" Type="http://schemas.openxmlformats.org/officeDocument/2006/relationships/tags" Target="../tags/tag4620.xml"/><Relationship Id="rId34" Type="http://schemas.openxmlformats.org/officeDocument/2006/relationships/tags" Target="../tags/tag4545.xml"/><Relationship Id="rId50" Type="http://schemas.openxmlformats.org/officeDocument/2006/relationships/tags" Target="../tags/tag4561.xml"/><Relationship Id="rId55" Type="http://schemas.openxmlformats.org/officeDocument/2006/relationships/tags" Target="../tags/tag4566.xml"/><Relationship Id="rId76" Type="http://schemas.openxmlformats.org/officeDocument/2006/relationships/tags" Target="../tags/tag4587.xml"/><Relationship Id="rId97" Type="http://schemas.openxmlformats.org/officeDocument/2006/relationships/tags" Target="../tags/tag4608.xml"/><Relationship Id="rId104" Type="http://schemas.openxmlformats.org/officeDocument/2006/relationships/tags" Target="../tags/tag4615.xml"/><Relationship Id="rId120" Type="http://schemas.openxmlformats.org/officeDocument/2006/relationships/tags" Target="../tags/tag4631.xml"/><Relationship Id="rId125" Type="http://schemas.openxmlformats.org/officeDocument/2006/relationships/tags" Target="../tags/tag4636.xml"/><Relationship Id="rId141" Type="http://schemas.openxmlformats.org/officeDocument/2006/relationships/tags" Target="../tags/tag4652.xml"/><Relationship Id="rId146" Type="http://schemas.openxmlformats.org/officeDocument/2006/relationships/tags" Target="../tags/tag4657.xml"/><Relationship Id="rId167" Type="http://schemas.openxmlformats.org/officeDocument/2006/relationships/tags" Target="../tags/tag4678.xml"/><Relationship Id="rId188" Type="http://schemas.openxmlformats.org/officeDocument/2006/relationships/tags" Target="../tags/tag4699.xml"/><Relationship Id="rId7" Type="http://schemas.openxmlformats.org/officeDocument/2006/relationships/tags" Target="../tags/tag4518.xml"/><Relationship Id="rId71" Type="http://schemas.openxmlformats.org/officeDocument/2006/relationships/tags" Target="../tags/tag4582.xml"/><Relationship Id="rId92" Type="http://schemas.openxmlformats.org/officeDocument/2006/relationships/tags" Target="../tags/tag4603.xml"/><Relationship Id="rId162" Type="http://schemas.openxmlformats.org/officeDocument/2006/relationships/tags" Target="../tags/tag4673.xml"/><Relationship Id="rId183" Type="http://schemas.openxmlformats.org/officeDocument/2006/relationships/tags" Target="../tags/tag4694.xml"/><Relationship Id="rId213" Type="http://schemas.openxmlformats.org/officeDocument/2006/relationships/tags" Target="../tags/tag4724.xml"/><Relationship Id="rId218" Type="http://schemas.openxmlformats.org/officeDocument/2006/relationships/tags" Target="../tags/tag4729.xml"/><Relationship Id="rId234" Type="http://schemas.openxmlformats.org/officeDocument/2006/relationships/tags" Target="../tags/tag4745.xml"/><Relationship Id="rId239" Type="http://schemas.openxmlformats.org/officeDocument/2006/relationships/tags" Target="../tags/tag4750.xml"/><Relationship Id="rId2" Type="http://schemas.openxmlformats.org/officeDocument/2006/relationships/tags" Target="../tags/tag4513.xml"/><Relationship Id="rId29" Type="http://schemas.openxmlformats.org/officeDocument/2006/relationships/tags" Target="../tags/tag4540.xml"/><Relationship Id="rId24" Type="http://schemas.openxmlformats.org/officeDocument/2006/relationships/tags" Target="../tags/tag4535.xml"/><Relationship Id="rId40" Type="http://schemas.openxmlformats.org/officeDocument/2006/relationships/tags" Target="../tags/tag4551.xml"/><Relationship Id="rId45" Type="http://schemas.openxmlformats.org/officeDocument/2006/relationships/tags" Target="../tags/tag4556.xml"/><Relationship Id="rId66" Type="http://schemas.openxmlformats.org/officeDocument/2006/relationships/tags" Target="../tags/tag4577.xml"/><Relationship Id="rId87" Type="http://schemas.openxmlformats.org/officeDocument/2006/relationships/tags" Target="../tags/tag4598.xml"/><Relationship Id="rId110" Type="http://schemas.openxmlformats.org/officeDocument/2006/relationships/tags" Target="../tags/tag4621.xml"/><Relationship Id="rId115" Type="http://schemas.openxmlformats.org/officeDocument/2006/relationships/tags" Target="../tags/tag4626.xml"/><Relationship Id="rId131" Type="http://schemas.openxmlformats.org/officeDocument/2006/relationships/tags" Target="../tags/tag4642.xml"/><Relationship Id="rId136" Type="http://schemas.openxmlformats.org/officeDocument/2006/relationships/tags" Target="../tags/tag4647.xml"/><Relationship Id="rId157" Type="http://schemas.openxmlformats.org/officeDocument/2006/relationships/tags" Target="../tags/tag4668.xml"/><Relationship Id="rId178" Type="http://schemas.openxmlformats.org/officeDocument/2006/relationships/tags" Target="../tags/tag4689.xml"/><Relationship Id="rId61" Type="http://schemas.openxmlformats.org/officeDocument/2006/relationships/tags" Target="../tags/tag4572.xml"/><Relationship Id="rId82" Type="http://schemas.openxmlformats.org/officeDocument/2006/relationships/tags" Target="../tags/tag4593.xml"/><Relationship Id="rId152" Type="http://schemas.openxmlformats.org/officeDocument/2006/relationships/tags" Target="../tags/tag4663.xml"/><Relationship Id="rId173" Type="http://schemas.openxmlformats.org/officeDocument/2006/relationships/tags" Target="../tags/tag4684.xml"/><Relationship Id="rId194" Type="http://schemas.openxmlformats.org/officeDocument/2006/relationships/tags" Target="../tags/tag4705.xml"/><Relationship Id="rId199" Type="http://schemas.openxmlformats.org/officeDocument/2006/relationships/tags" Target="../tags/tag4710.xml"/><Relationship Id="rId203" Type="http://schemas.openxmlformats.org/officeDocument/2006/relationships/tags" Target="../tags/tag4714.xml"/><Relationship Id="rId208" Type="http://schemas.openxmlformats.org/officeDocument/2006/relationships/tags" Target="../tags/tag4719.xml"/><Relationship Id="rId229" Type="http://schemas.openxmlformats.org/officeDocument/2006/relationships/tags" Target="../tags/tag4740.xml"/><Relationship Id="rId19" Type="http://schemas.openxmlformats.org/officeDocument/2006/relationships/tags" Target="../tags/tag4530.xml"/><Relationship Id="rId224" Type="http://schemas.openxmlformats.org/officeDocument/2006/relationships/tags" Target="../tags/tag4735.xml"/><Relationship Id="rId240" Type="http://schemas.openxmlformats.org/officeDocument/2006/relationships/tags" Target="../tags/tag4751.xml"/><Relationship Id="rId14" Type="http://schemas.openxmlformats.org/officeDocument/2006/relationships/tags" Target="../tags/tag4525.xml"/><Relationship Id="rId30" Type="http://schemas.openxmlformats.org/officeDocument/2006/relationships/tags" Target="../tags/tag4541.xml"/><Relationship Id="rId35" Type="http://schemas.openxmlformats.org/officeDocument/2006/relationships/tags" Target="../tags/tag4546.xml"/><Relationship Id="rId56" Type="http://schemas.openxmlformats.org/officeDocument/2006/relationships/tags" Target="../tags/tag4567.xml"/><Relationship Id="rId77" Type="http://schemas.openxmlformats.org/officeDocument/2006/relationships/tags" Target="../tags/tag4588.xml"/><Relationship Id="rId100" Type="http://schemas.openxmlformats.org/officeDocument/2006/relationships/tags" Target="../tags/tag4611.xml"/><Relationship Id="rId105" Type="http://schemas.openxmlformats.org/officeDocument/2006/relationships/tags" Target="../tags/tag4616.xml"/><Relationship Id="rId126" Type="http://schemas.openxmlformats.org/officeDocument/2006/relationships/tags" Target="../tags/tag4637.xml"/><Relationship Id="rId147" Type="http://schemas.openxmlformats.org/officeDocument/2006/relationships/tags" Target="../tags/tag4658.xml"/><Relationship Id="rId168" Type="http://schemas.openxmlformats.org/officeDocument/2006/relationships/tags" Target="../tags/tag4679.xml"/><Relationship Id="rId8" Type="http://schemas.openxmlformats.org/officeDocument/2006/relationships/tags" Target="../tags/tag4519.xml"/><Relationship Id="rId51" Type="http://schemas.openxmlformats.org/officeDocument/2006/relationships/tags" Target="../tags/tag4562.xml"/><Relationship Id="rId72" Type="http://schemas.openxmlformats.org/officeDocument/2006/relationships/tags" Target="../tags/tag4583.xml"/><Relationship Id="rId93" Type="http://schemas.openxmlformats.org/officeDocument/2006/relationships/tags" Target="../tags/tag4604.xml"/><Relationship Id="rId98" Type="http://schemas.openxmlformats.org/officeDocument/2006/relationships/tags" Target="../tags/tag4609.xml"/><Relationship Id="rId121" Type="http://schemas.openxmlformats.org/officeDocument/2006/relationships/tags" Target="../tags/tag4632.xml"/><Relationship Id="rId142" Type="http://schemas.openxmlformats.org/officeDocument/2006/relationships/tags" Target="../tags/tag4653.xml"/><Relationship Id="rId163" Type="http://schemas.openxmlformats.org/officeDocument/2006/relationships/tags" Target="../tags/tag4674.xml"/><Relationship Id="rId184" Type="http://schemas.openxmlformats.org/officeDocument/2006/relationships/tags" Target="../tags/tag4695.xml"/><Relationship Id="rId189" Type="http://schemas.openxmlformats.org/officeDocument/2006/relationships/tags" Target="../tags/tag4700.xml"/><Relationship Id="rId219" Type="http://schemas.openxmlformats.org/officeDocument/2006/relationships/tags" Target="../tags/tag4730.xml"/><Relationship Id="rId3" Type="http://schemas.openxmlformats.org/officeDocument/2006/relationships/tags" Target="../tags/tag4514.xml"/><Relationship Id="rId214" Type="http://schemas.openxmlformats.org/officeDocument/2006/relationships/tags" Target="../tags/tag4725.xml"/><Relationship Id="rId230" Type="http://schemas.openxmlformats.org/officeDocument/2006/relationships/tags" Target="../tags/tag4741.xml"/><Relationship Id="rId235" Type="http://schemas.openxmlformats.org/officeDocument/2006/relationships/tags" Target="../tags/tag4746.xml"/><Relationship Id="rId25" Type="http://schemas.openxmlformats.org/officeDocument/2006/relationships/tags" Target="../tags/tag4536.xml"/><Relationship Id="rId46" Type="http://schemas.openxmlformats.org/officeDocument/2006/relationships/tags" Target="../tags/tag4557.xml"/><Relationship Id="rId67" Type="http://schemas.openxmlformats.org/officeDocument/2006/relationships/tags" Target="../tags/tag4578.xml"/><Relationship Id="rId116" Type="http://schemas.openxmlformats.org/officeDocument/2006/relationships/tags" Target="../tags/tag4627.xml"/><Relationship Id="rId137" Type="http://schemas.openxmlformats.org/officeDocument/2006/relationships/tags" Target="../tags/tag4648.xml"/><Relationship Id="rId158" Type="http://schemas.openxmlformats.org/officeDocument/2006/relationships/tags" Target="../tags/tag4669.xml"/><Relationship Id="rId20" Type="http://schemas.openxmlformats.org/officeDocument/2006/relationships/tags" Target="../tags/tag4531.xml"/><Relationship Id="rId41" Type="http://schemas.openxmlformats.org/officeDocument/2006/relationships/tags" Target="../tags/tag4552.xml"/><Relationship Id="rId62" Type="http://schemas.openxmlformats.org/officeDocument/2006/relationships/tags" Target="../tags/tag4573.xml"/><Relationship Id="rId83" Type="http://schemas.openxmlformats.org/officeDocument/2006/relationships/tags" Target="../tags/tag4594.xml"/><Relationship Id="rId88" Type="http://schemas.openxmlformats.org/officeDocument/2006/relationships/tags" Target="../tags/tag4599.xml"/><Relationship Id="rId111" Type="http://schemas.openxmlformats.org/officeDocument/2006/relationships/tags" Target="../tags/tag4622.xml"/><Relationship Id="rId132" Type="http://schemas.openxmlformats.org/officeDocument/2006/relationships/tags" Target="../tags/tag4643.xml"/><Relationship Id="rId153" Type="http://schemas.openxmlformats.org/officeDocument/2006/relationships/tags" Target="../tags/tag4664.xml"/><Relationship Id="rId174" Type="http://schemas.openxmlformats.org/officeDocument/2006/relationships/tags" Target="../tags/tag4685.xml"/><Relationship Id="rId179" Type="http://schemas.openxmlformats.org/officeDocument/2006/relationships/tags" Target="../tags/tag4690.xml"/><Relationship Id="rId195" Type="http://schemas.openxmlformats.org/officeDocument/2006/relationships/tags" Target="../tags/tag4706.xml"/><Relationship Id="rId209" Type="http://schemas.openxmlformats.org/officeDocument/2006/relationships/tags" Target="../tags/tag4720.xml"/><Relationship Id="rId190" Type="http://schemas.openxmlformats.org/officeDocument/2006/relationships/tags" Target="../tags/tag4701.xml"/><Relationship Id="rId204" Type="http://schemas.openxmlformats.org/officeDocument/2006/relationships/tags" Target="../tags/tag4715.xml"/><Relationship Id="rId220" Type="http://schemas.openxmlformats.org/officeDocument/2006/relationships/tags" Target="../tags/tag4731.xml"/><Relationship Id="rId225" Type="http://schemas.openxmlformats.org/officeDocument/2006/relationships/tags" Target="../tags/tag4736.xml"/><Relationship Id="rId241" Type="http://schemas.openxmlformats.org/officeDocument/2006/relationships/tags" Target="../tags/tag4752.xml"/><Relationship Id="rId15" Type="http://schemas.openxmlformats.org/officeDocument/2006/relationships/tags" Target="../tags/tag4526.xml"/><Relationship Id="rId36" Type="http://schemas.openxmlformats.org/officeDocument/2006/relationships/tags" Target="../tags/tag4547.xml"/><Relationship Id="rId57" Type="http://schemas.openxmlformats.org/officeDocument/2006/relationships/tags" Target="../tags/tag4568.xml"/><Relationship Id="rId106" Type="http://schemas.openxmlformats.org/officeDocument/2006/relationships/tags" Target="../tags/tag4617.xml"/><Relationship Id="rId127" Type="http://schemas.openxmlformats.org/officeDocument/2006/relationships/tags" Target="../tags/tag4638.xml"/><Relationship Id="rId10" Type="http://schemas.openxmlformats.org/officeDocument/2006/relationships/tags" Target="../tags/tag4521.xml"/><Relationship Id="rId31" Type="http://schemas.openxmlformats.org/officeDocument/2006/relationships/tags" Target="../tags/tag4542.xml"/><Relationship Id="rId52" Type="http://schemas.openxmlformats.org/officeDocument/2006/relationships/tags" Target="../tags/tag4563.xml"/><Relationship Id="rId73" Type="http://schemas.openxmlformats.org/officeDocument/2006/relationships/tags" Target="../tags/tag4584.xml"/><Relationship Id="rId78" Type="http://schemas.openxmlformats.org/officeDocument/2006/relationships/tags" Target="../tags/tag4589.xml"/><Relationship Id="rId94" Type="http://schemas.openxmlformats.org/officeDocument/2006/relationships/tags" Target="../tags/tag4605.xml"/><Relationship Id="rId99" Type="http://schemas.openxmlformats.org/officeDocument/2006/relationships/tags" Target="../tags/tag4610.xml"/><Relationship Id="rId101" Type="http://schemas.openxmlformats.org/officeDocument/2006/relationships/tags" Target="../tags/tag4612.xml"/><Relationship Id="rId122" Type="http://schemas.openxmlformats.org/officeDocument/2006/relationships/tags" Target="../tags/tag4633.xml"/><Relationship Id="rId143" Type="http://schemas.openxmlformats.org/officeDocument/2006/relationships/tags" Target="../tags/tag4654.xml"/><Relationship Id="rId148" Type="http://schemas.openxmlformats.org/officeDocument/2006/relationships/tags" Target="../tags/tag4659.xml"/><Relationship Id="rId164" Type="http://schemas.openxmlformats.org/officeDocument/2006/relationships/tags" Target="../tags/tag4675.xml"/><Relationship Id="rId169" Type="http://schemas.openxmlformats.org/officeDocument/2006/relationships/tags" Target="../tags/tag4680.xml"/><Relationship Id="rId185" Type="http://schemas.openxmlformats.org/officeDocument/2006/relationships/tags" Target="../tags/tag4696.xml"/><Relationship Id="rId4" Type="http://schemas.openxmlformats.org/officeDocument/2006/relationships/tags" Target="../tags/tag4515.xml"/><Relationship Id="rId9" Type="http://schemas.openxmlformats.org/officeDocument/2006/relationships/tags" Target="../tags/tag4520.xml"/><Relationship Id="rId180" Type="http://schemas.openxmlformats.org/officeDocument/2006/relationships/tags" Target="../tags/tag4691.xml"/><Relationship Id="rId210" Type="http://schemas.openxmlformats.org/officeDocument/2006/relationships/tags" Target="../tags/tag4721.xml"/><Relationship Id="rId215" Type="http://schemas.openxmlformats.org/officeDocument/2006/relationships/tags" Target="../tags/tag4726.xml"/><Relationship Id="rId236" Type="http://schemas.openxmlformats.org/officeDocument/2006/relationships/tags" Target="../tags/tag4747.xml"/><Relationship Id="rId26" Type="http://schemas.openxmlformats.org/officeDocument/2006/relationships/tags" Target="../tags/tag4537.xml"/><Relationship Id="rId231" Type="http://schemas.openxmlformats.org/officeDocument/2006/relationships/tags" Target="../tags/tag4742.xml"/><Relationship Id="rId47" Type="http://schemas.openxmlformats.org/officeDocument/2006/relationships/tags" Target="../tags/tag4558.xml"/><Relationship Id="rId68" Type="http://schemas.openxmlformats.org/officeDocument/2006/relationships/tags" Target="../tags/tag4579.xml"/><Relationship Id="rId89" Type="http://schemas.openxmlformats.org/officeDocument/2006/relationships/tags" Target="../tags/tag4600.xml"/><Relationship Id="rId112" Type="http://schemas.openxmlformats.org/officeDocument/2006/relationships/tags" Target="../tags/tag4623.xml"/><Relationship Id="rId133" Type="http://schemas.openxmlformats.org/officeDocument/2006/relationships/tags" Target="../tags/tag4644.xml"/><Relationship Id="rId154" Type="http://schemas.openxmlformats.org/officeDocument/2006/relationships/tags" Target="../tags/tag4665.xml"/><Relationship Id="rId175" Type="http://schemas.openxmlformats.org/officeDocument/2006/relationships/tags" Target="../tags/tag4686.xml"/><Relationship Id="rId196" Type="http://schemas.openxmlformats.org/officeDocument/2006/relationships/tags" Target="../tags/tag4707.xml"/><Relationship Id="rId200" Type="http://schemas.openxmlformats.org/officeDocument/2006/relationships/tags" Target="../tags/tag4711.xml"/><Relationship Id="rId16" Type="http://schemas.openxmlformats.org/officeDocument/2006/relationships/tags" Target="../tags/tag4527.xml"/><Relationship Id="rId221" Type="http://schemas.openxmlformats.org/officeDocument/2006/relationships/tags" Target="../tags/tag4732.xml"/><Relationship Id="rId242" Type="http://schemas.openxmlformats.org/officeDocument/2006/relationships/slideLayout" Target="../slideLayouts/slideLayout2.xml"/><Relationship Id="rId37" Type="http://schemas.openxmlformats.org/officeDocument/2006/relationships/tags" Target="../tags/tag4548.xml"/><Relationship Id="rId58" Type="http://schemas.openxmlformats.org/officeDocument/2006/relationships/tags" Target="../tags/tag4569.xml"/><Relationship Id="rId79" Type="http://schemas.openxmlformats.org/officeDocument/2006/relationships/tags" Target="../tags/tag4590.xml"/><Relationship Id="rId102" Type="http://schemas.openxmlformats.org/officeDocument/2006/relationships/tags" Target="../tags/tag4613.xml"/><Relationship Id="rId123" Type="http://schemas.openxmlformats.org/officeDocument/2006/relationships/tags" Target="../tags/tag4634.xml"/><Relationship Id="rId144" Type="http://schemas.openxmlformats.org/officeDocument/2006/relationships/tags" Target="../tags/tag4655.xml"/><Relationship Id="rId90" Type="http://schemas.openxmlformats.org/officeDocument/2006/relationships/tags" Target="../tags/tag4601.xml"/><Relationship Id="rId165" Type="http://schemas.openxmlformats.org/officeDocument/2006/relationships/tags" Target="../tags/tag4676.xml"/><Relationship Id="rId186" Type="http://schemas.openxmlformats.org/officeDocument/2006/relationships/tags" Target="../tags/tag4697.xml"/><Relationship Id="rId211" Type="http://schemas.openxmlformats.org/officeDocument/2006/relationships/tags" Target="../tags/tag4722.xml"/><Relationship Id="rId232" Type="http://schemas.openxmlformats.org/officeDocument/2006/relationships/tags" Target="../tags/tag4743.xml"/><Relationship Id="rId27" Type="http://schemas.openxmlformats.org/officeDocument/2006/relationships/tags" Target="../tags/tag4538.xml"/><Relationship Id="rId48" Type="http://schemas.openxmlformats.org/officeDocument/2006/relationships/tags" Target="../tags/tag4559.xml"/><Relationship Id="rId69" Type="http://schemas.openxmlformats.org/officeDocument/2006/relationships/tags" Target="../tags/tag4580.xml"/><Relationship Id="rId113" Type="http://schemas.openxmlformats.org/officeDocument/2006/relationships/tags" Target="../tags/tag4624.xml"/><Relationship Id="rId134" Type="http://schemas.openxmlformats.org/officeDocument/2006/relationships/tags" Target="../tags/tag4645.xml"/><Relationship Id="rId80" Type="http://schemas.openxmlformats.org/officeDocument/2006/relationships/tags" Target="../tags/tag4591.xml"/><Relationship Id="rId155" Type="http://schemas.openxmlformats.org/officeDocument/2006/relationships/tags" Target="../tags/tag4666.xml"/><Relationship Id="rId176" Type="http://schemas.openxmlformats.org/officeDocument/2006/relationships/tags" Target="../tags/tag4687.xml"/><Relationship Id="rId197" Type="http://schemas.openxmlformats.org/officeDocument/2006/relationships/tags" Target="../tags/tag4708.xml"/></Relationships>
</file>

<file path=ppt/slides/_rels/slide62.xml.rels><?xml version="1.0" encoding="UTF-8" standalone="yes"?>
<Relationships xmlns="http://schemas.openxmlformats.org/package/2006/relationships"><Relationship Id="rId26" Type="http://schemas.openxmlformats.org/officeDocument/2006/relationships/tags" Target="../tags/tag4777.xml"/><Relationship Id="rId117" Type="http://schemas.openxmlformats.org/officeDocument/2006/relationships/tags" Target="../tags/tag4868.xml"/><Relationship Id="rId21" Type="http://schemas.openxmlformats.org/officeDocument/2006/relationships/tags" Target="../tags/tag4772.xml"/><Relationship Id="rId42" Type="http://schemas.openxmlformats.org/officeDocument/2006/relationships/tags" Target="../tags/tag4793.xml"/><Relationship Id="rId47" Type="http://schemas.openxmlformats.org/officeDocument/2006/relationships/tags" Target="../tags/tag4798.xml"/><Relationship Id="rId63" Type="http://schemas.openxmlformats.org/officeDocument/2006/relationships/tags" Target="../tags/tag4814.xml"/><Relationship Id="rId68" Type="http://schemas.openxmlformats.org/officeDocument/2006/relationships/tags" Target="../tags/tag4819.xml"/><Relationship Id="rId84" Type="http://schemas.openxmlformats.org/officeDocument/2006/relationships/tags" Target="../tags/tag4835.xml"/><Relationship Id="rId89" Type="http://schemas.openxmlformats.org/officeDocument/2006/relationships/tags" Target="../tags/tag4840.xml"/><Relationship Id="rId112" Type="http://schemas.openxmlformats.org/officeDocument/2006/relationships/tags" Target="../tags/tag4863.xml"/><Relationship Id="rId133" Type="http://schemas.openxmlformats.org/officeDocument/2006/relationships/tags" Target="../tags/tag4884.xml"/><Relationship Id="rId138" Type="http://schemas.openxmlformats.org/officeDocument/2006/relationships/tags" Target="../tags/tag4889.xml"/><Relationship Id="rId154" Type="http://schemas.openxmlformats.org/officeDocument/2006/relationships/tags" Target="../tags/tag4905.xml"/><Relationship Id="rId159" Type="http://schemas.openxmlformats.org/officeDocument/2006/relationships/tags" Target="../tags/tag4910.xml"/><Relationship Id="rId175" Type="http://schemas.openxmlformats.org/officeDocument/2006/relationships/tags" Target="../tags/tag4926.xml"/><Relationship Id="rId170" Type="http://schemas.openxmlformats.org/officeDocument/2006/relationships/tags" Target="../tags/tag4921.xml"/><Relationship Id="rId16" Type="http://schemas.openxmlformats.org/officeDocument/2006/relationships/tags" Target="../tags/tag4767.xml"/><Relationship Id="rId107" Type="http://schemas.openxmlformats.org/officeDocument/2006/relationships/tags" Target="../tags/tag4858.xml"/><Relationship Id="rId11" Type="http://schemas.openxmlformats.org/officeDocument/2006/relationships/tags" Target="../tags/tag4762.xml"/><Relationship Id="rId32" Type="http://schemas.openxmlformats.org/officeDocument/2006/relationships/tags" Target="../tags/tag4783.xml"/><Relationship Id="rId37" Type="http://schemas.openxmlformats.org/officeDocument/2006/relationships/tags" Target="../tags/tag4788.xml"/><Relationship Id="rId53" Type="http://schemas.openxmlformats.org/officeDocument/2006/relationships/tags" Target="../tags/tag4804.xml"/><Relationship Id="rId58" Type="http://schemas.openxmlformats.org/officeDocument/2006/relationships/tags" Target="../tags/tag4809.xml"/><Relationship Id="rId74" Type="http://schemas.openxmlformats.org/officeDocument/2006/relationships/tags" Target="../tags/tag4825.xml"/><Relationship Id="rId79" Type="http://schemas.openxmlformats.org/officeDocument/2006/relationships/tags" Target="../tags/tag4830.xml"/><Relationship Id="rId102" Type="http://schemas.openxmlformats.org/officeDocument/2006/relationships/tags" Target="../tags/tag4853.xml"/><Relationship Id="rId123" Type="http://schemas.openxmlformats.org/officeDocument/2006/relationships/tags" Target="../tags/tag4874.xml"/><Relationship Id="rId128" Type="http://schemas.openxmlformats.org/officeDocument/2006/relationships/tags" Target="../tags/tag4879.xml"/><Relationship Id="rId144" Type="http://schemas.openxmlformats.org/officeDocument/2006/relationships/tags" Target="../tags/tag4895.xml"/><Relationship Id="rId149" Type="http://schemas.openxmlformats.org/officeDocument/2006/relationships/tags" Target="../tags/tag4900.xml"/><Relationship Id="rId5" Type="http://schemas.openxmlformats.org/officeDocument/2006/relationships/tags" Target="../tags/tag4756.xml"/><Relationship Id="rId90" Type="http://schemas.openxmlformats.org/officeDocument/2006/relationships/tags" Target="../tags/tag4841.xml"/><Relationship Id="rId95" Type="http://schemas.openxmlformats.org/officeDocument/2006/relationships/tags" Target="../tags/tag4846.xml"/><Relationship Id="rId160" Type="http://schemas.openxmlformats.org/officeDocument/2006/relationships/tags" Target="../tags/tag4911.xml"/><Relationship Id="rId165" Type="http://schemas.openxmlformats.org/officeDocument/2006/relationships/tags" Target="../tags/tag4916.xml"/><Relationship Id="rId181" Type="http://schemas.openxmlformats.org/officeDocument/2006/relationships/tags" Target="../tags/tag4932.xml"/><Relationship Id="rId186" Type="http://schemas.openxmlformats.org/officeDocument/2006/relationships/slideLayout" Target="../slideLayouts/slideLayout2.xml"/><Relationship Id="rId22" Type="http://schemas.openxmlformats.org/officeDocument/2006/relationships/tags" Target="../tags/tag4773.xml"/><Relationship Id="rId27" Type="http://schemas.openxmlformats.org/officeDocument/2006/relationships/tags" Target="../tags/tag4778.xml"/><Relationship Id="rId43" Type="http://schemas.openxmlformats.org/officeDocument/2006/relationships/tags" Target="../tags/tag4794.xml"/><Relationship Id="rId48" Type="http://schemas.openxmlformats.org/officeDocument/2006/relationships/tags" Target="../tags/tag4799.xml"/><Relationship Id="rId64" Type="http://schemas.openxmlformats.org/officeDocument/2006/relationships/tags" Target="../tags/tag4815.xml"/><Relationship Id="rId69" Type="http://schemas.openxmlformats.org/officeDocument/2006/relationships/tags" Target="../tags/tag4820.xml"/><Relationship Id="rId113" Type="http://schemas.openxmlformats.org/officeDocument/2006/relationships/tags" Target="../tags/tag4864.xml"/><Relationship Id="rId118" Type="http://schemas.openxmlformats.org/officeDocument/2006/relationships/tags" Target="../tags/tag4869.xml"/><Relationship Id="rId134" Type="http://schemas.openxmlformats.org/officeDocument/2006/relationships/tags" Target="../tags/tag4885.xml"/><Relationship Id="rId139" Type="http://schemas.openxmlformats.org/officeDocument/2006/relationships/tags" Target="../tags/tag4890.xml"/><Relationship Id="rId80" Type="http://schemas.openxmlformats.org/officeDocument/2006/relationships/tags" Target="../tags/tag4831.xml"/><Relationship Id="rId85" Type="http://schemas.openxmlformats.org/officeDocument/2006/relationships/tags" Target="../tags/tag4836.xml"/><Relationship Id="rId150" Type="http://schemas.openxmlformats.org/officeDocument/2006/relationships/tags" Target="../tags/tag4901.xml"/><Relationship Id="rId155" Type="http://schemas.openxmlformats.org/officeDocument/2006/relationships/tags" Target="../tags/tag4906.xml"/><Relationship Id="rId171" Type="http://schemas.openxmlformats.org/officeDocument/2006/relationships/tags" Target="../tags/tag4922.xml"/><Relationship Id="rId176" Type="http://schemas.openxmlformats.org/officeDocument/2006/relationships/tags" Target="../tags/tag4927.xml"/><Relationship Id="rId12" Type="http://schemas.openxmlformats.org/officeDocument/2006/relationships/tags" Target="../tags/tag4763.xml"/><Relationship Id="rId17" Type="http://schemas.openxmlformats.org/officeDocument/2006/relationships/tags" Target="../tags/tag4768.xml"/><Relationship Id="rId33" Type="http://schemas.openxmlformats.org/officeDocument/2006/relationships/tags" Target="../tags/tag4784.xml"/><Relationship Id="rId38" Type="http://schemas.openxmlformats.org/officeDocument/2006/relationships/tags" Target="../tags/tag4789.xml"/><Relationship Id="rId59" Type="http://schemas.openxmlformats.org/officeDocument/2006/relationships/tags" Target="../tags/tag4810.xml"/><Relationship Id="rId103" Type="http://schemas.openxmlformats.org/officeDocument/2006/relationships/tags" Target="../tags/tag4854.xml"/><Relationship Id="rId108" Type="http://schemas.openxmlformats.org/officeDocument/2006/relationships/tags" Target="../tags/tag4859.xml"/><Relationship Id="rId124" Type="http://schemas.openxmlformats.org/officeDocument/2006/relationships/tags" Target="../tags/tag4875.xml"/><Relationship Id="rId129" Type="http://schemas.openxmlformats.org/officeDocument/2006/relationships/tags" Target="../tags/tag4880.xml"/><Relationship Id="rId54" Type="http://schemas.openxmlformats.org/officeDocument/2006/relationships/tags" Target="../tags/tag4805.xml"/><Relationship Id="rId70" Type="http://schemas.openxmlformats.org/officeDocument/2006/relationships/tags" Target="../tags/tag4821.xml"/><Relationship Id="rId75" Type="http://schemas.openxmlformats.org/officeDocument/2006/relationships/tags" Target="../tags/tag4826.xml"/><Relationship Id="rId91" Type="http://schemas.openxmlformats.org/officeDocument/2006/relationships/tags" Target="../tags/tag4842.xml"/><Relationship Id="rId96" Type="http://schemas.openxmlformats.org/officeDocument/2006/relationships/tags" Target="../tags/tag4847.xml"/><Relationship Id="rId140" Type="http://schemas.openxmlformats.org/officeDocument/2006/relationships/tags" Target="../tags/tag4891.xml"/><Relationship Id="rId145" Type="http://schemas.openxmlformats.org/officeDocument/2006/relationships/tags" Target="../tags/tag4896.xml"/><Relationship Id="rId161" Type="http://schemas.openxmlformats.org/officeDocument/2006/relationships/tags" Target="../tags/tag4912.xml"/><Relationship Id="rId166" Type="http://schemas.openxmlformats.org/officeDocument/2006/relationships/tags" Target="../tags/tag4917.xml"/><Relationship Id="rId182" Type="http://schemas.openxmlformats.org/officeDocument/2006/relationships/tags" Target="../tags/tag4933.xml"/><Relationship Id="rId187" Type="http://schemas.openxmlformats.org/officeDocument/2006/relationships/notesSlide" Target="../notesSlides/notesSlide10.xml"/><Relationship Id="rId1" Type="http://schemas.openxmlformats.org/officeDocument/2006/relationships/themeOverride" Target="../theme/themeOverride42.xml"/><Relationship Id="rId6" Type="http://schemas.openxmlformats.org/officeDocument/2006/relationships/tags" Target="../tags/tag4757.xml"/><Relationship Id="rId23" Type="http://schemas.openxmlformats.org/officeDocument/2006/relationships/tags" Target="../tags/tag4774.xml"/><Relationship Id="rId28" Type="http://schemas.openxmlformats.org/officeDocument/2006/relationships/tags" Target="../tags/tag4779.xml"/><Relationship Id="rId49" Type="http://schemas.openxmlformats.org/officeDocument/2006/relationships/tags" Target="../tags/tag4800.xml"/><Relationship Id="rId114" Type="http://schemas.openxmlformats.org/officeDocument/2006/relationships/tags" Target="../tags/tag4865.xml"/><Relationship Id="rId119" Type="http://schemas.openxmlformats.org/officeDocument/2006/relationships/tags" Target="../tags/tag4870.xml"/><Relationship Id="rId44" Type="http://schemas.openxmlformats.org/officeDocument/2006/relationships/tags" Target="../tags/tag4795.xml"/><Relationship Id="rId60" Type="http://schemas.openxmlformats.org/officeDocument/2006/relationships/tags" Target="../tags/tag4811.xml"/><Relationship Id="rId65" Type="http://schemas.openxmlformats.org/officeDocument/2006/relationships/tags" Target="../tags/tag4816.xml"/><Relationship Id="rId81" Type="http://schemas.openxmlformats.org/officeDocument/2006/relationships/tags" Target="../tags/tag4832.xml"/><Relationship Id="rId86" Type="http://schemas.openxmlformats.org/officeDocument/2006/relationships/tags" Target="../tags/tag4837.xml"/><Relationship Id="rId130" Type="http://schemas.openxmlformats.org/officeDocument/2006/relationships/tags" Target="../tags/tag4881.xml"/><Relationship Id="rId135" Type="http://schemas.openxmlformats.org/officeDocument/2006/relationships/tags" Target="../tags/tag4886.xml"/><Relationship Id="rId151" Type="http://schemas.openxmlformats.org/officeDocument/2006/relationships/tags" Target="../tags/tag4902.xml"/><Relationship Id="rId156" Type="http://schemas.openxmlformats.org/officeDocument/2006/relationships/tags" Target="../tags/tag4907.xml"/><Relationship Id="rId177" Type="http://schemas.openxmlformats.org/officeDocument/2006/relationships/tags" Target="../tags/tag4928.xml"/><Relationship Id="rId172" Type="http://schemas.openxmlformats.org/officeDocument/2006/relationships/tags" Target="../tags/tag4923.xml"/><Relationship Id="rId13" Type="http://schemas.openxmlformats.org/officeDocument/2006/relationships/tags" Target="../tags/tag4764.xml"/><Relationship Id="rId18" Type="http://schemas.openxmlformats.org/officeDocument/2006/relationships/tags" Target="../tags/tag4769.xml"/><Relationship Id="rId39" Type="http://schemas.openxmlformats.org/officeDocument/2006/relationships/tags" Target="../tags/tag4790.xml"/><Relationship Id="rId109" Type="http://schemas.openxmlformats.org/officeDocument/2006/relationships/tags" Target="../tags/tag4860.xml"/><Relationship Id="rId34" Type="http://schemas.openxmlformats.org/officeDocument/2006/relationships/tags" Target="../tags/tag4785.xml"/><Relationship Id="rId50" Type="http://schemas.openxmlformats.org/officeDocument/2006/relationships/tags" Target="../tags/tag4801.xml"/><Relationship Id="rId55" Type="http://schemas.openxmlformats.org/officeDocument/2006/relationships/tags" Target="../tags/tag4806.xml"/><Relationship Id="rId76" Type="http://schemas.openxmlformats.org/officeDocument/2006/relationships/tags" Target="../tags/tag4827.xml"/><Relationship Id="rId97" Type="http://schemas.openxmlformats.org/officeDocument/2006/relationships/tags" Target="../tags/tag4848.xml"/><Relationship Id="rId104" Type="http://schemas.openxmlformats.org/officeDocument/2006/relationships/tags" Target="../tags/tag4855.xml"/><Relationship Id="rId120" Type="http://schemas.openxmlformats.org/officeDocument/2006/relationships/tags" Target="../tags/tag4871.xml"/><Relationship Id="rId125" Type="http://schemas.openxmlformats.org/officeDocument/2006/relationships/tags" Target="../tags/tag4876.xml"/><Relationship Id="rId141" Type="http://schemas.openxmlformats.org/officeDocument/2006/relationships/tags" Target="../tags/tag4892.xml"/><Relationship Id="rId146" Type="http://schemas.openxmlformats.org/officeDocument/2006/relationships/tags" Target="../tags/tag4897.xml"/><Relationship Id="rId167" Type="http://schemas.openxmlformats.org/officeDocument/2006/relationships/tags" Target="../tags/tag4918.xml"/><Relationship Id="rId188" Type="http://schemas.openxmlformats.org/officeDocument/2006/relationships/image" Target="../media/image4.png"/><Relationship Id="rId7" Type="http://schemas.openxmlformats.org/officeDocument/2006/relationships/tags" Target="../tags/tag4758.xml"/><Relationship Id="rId71" Type="http://schemas.openxmlformats.org/officeDocument/2006/relationships/tags" Target="../tags/tag4822.xml"/><Relationship Id="rId92" Type="http://schemas.openxmlformats.org/officeDocument/2006/relationships/tags" Target="../tags/tag4843.xml"/><Relationship Id="rId162" Type="http://schemas.openxmlformats.org/officeDocument/2006/relationships/tags" Target="../tags/tag4913.xml"/><Relationship Id="rId183" Type="http://schemas.openxmlformats.org/officeDocument/2006/relationships/tags" Target="../tags/tag4934.xml"/><Relationship Id="rId2" Type="http://schemas.openxmlformats.org/officeDocument/2006/relationships/tags" Target="../tags/tag4753.xml"/><Relationship Id="rId29" Type="http://schemas.openxmlformats.org/officeDocument/2006/relationships/tags" Target="../tags/tag4780.xml"/><Relationship Id="rId24" Type="http://schemas.openxmlformats.org/officeDocument/2006/relationships/tags" Target="../tags/tag4775.xml"/><Relationship Id="rId40" Type="http://schemas.openxmlformats.org/officeDocument/2006/relationships/tags" Target="../tags/tag4791.xml"/><Relationship Id="rId45" Type="http://schemas.openxmlformats.org/officeDocument/2006/relationships/tags" Target="../tags/tag4796.xml"/><Relationship Id="rId66" Type="http://schemas.openxmlformats.org/officeDocument/2006/relationships/tags" Target="../tags/tag4817.xml"/><Relationship Id="rId87" Type="http://schemas.openxmlformats.org/officeDocument/2006/relationships/tags" Target="../tags/tag4838.xml"/><Relationship Id="rId110" Type="http://schemas.openxmlformats.org/officeDocument/2006/relationships/tags" Target="../tags/tag4861.xml"/><Relationship Id="rId115" Type="http://schemas.openxmlformats.org/officeDocument/2006/relationships/tags" Target="../tags/tag4866.xml"/><Relationship Id="rId131" Type="http://schemas.openxmlformats.org/officeDocument/2006/relationships/tags" Target="../tags/tag4882.xml"/><Relationship Id="rId136" Type="http://schemas.openxmlformats.org/officeDocument/2006/relationships/tags" Target="../tags/tag4887.xml"/><Relationship Id="rId157" Type="http://schemas.openxmlformats.org/officeDocument/2006/relationships/tags" Target="../tags/tag4908.xml"/><Relationship Id="rId178" Type="http://schemas.openxmlformats.org/officeDocument/2006/relationships/tags" Target="../tags/tag4929.xml"/><Relationship Id="rId61" Type="http://schemas.openxmlformats.org/officeDocument/2006/relationships/tags" Target="../tags/tag4812.xml"/><Relationship Id="rId82" Type="http://schemas.openxmlformats.org/officeDocument/2006/relationships/tags" Target="../tags/tag4833.xml"/><Relationship Id="rId152" Type="http://schemas.openxmlformats.org/officeDocument/2006/relationships/tags" Target="../tags/tag4903.xml"/><Relationship Id="rId173" Type="http://schemas.openxmlformats.org/officeDocument/2006/relationships/tags" Target="../tags/tag4924.xml"/><Relationship Id="rId19" Type="http://schemas.openxmlformats.org/officeDocument/2006/relationships/tags" Target="../tags/tag4770.xml"/><Relationship Id="rId14" Type="http://schemas.openxmlformats.org/officeDocument/2006/relationships/tags" Target="../tags/tag4765.xml"/><Relationship Id="rId30" Type="http://schemas.openxmlformats.org/officeDocument/2006/relationships/tags" Target="../tags/tag4781.xml"/><Relationship Id="rId35" Type="http://schemas.openxmlformats.org/officeDocument/2006/relationships/tags" Target="../tags/tag4786.xml"/><Relationship Id="rId56" Type="http://schemas.openxmlformats.org/officeDocument/2006/relationships/tags" Target="../tags/tag4807.xml"/><Relationship Id="rId77" Type="http://schemas.openxmlformats.org/officeDocument/2006/relationships/tags" Target="../tags/tag4828.xml"/><Relationship Id="rId100" Type="http://schemas.openxmlformats.org/officeDocument/2006/relationships/tags" Target="../tags/tag4851.xml"/><Relationship Id="rId105" Type="http://schemas.openxmlformats.org/officeDocument/2006/relationships/tags" Target="../tags/tag4856.xml"/><Relationship Id="rId126" Type="http://schemas.openxmlformats.org/officeDocument/2006/relationships/tags" Target="../tags/tag4877.xml"/><Relationship Id="rId147" Type="http://schemas.openxmlformats.org/officeDocument/2006/relationships/tags" Target="../tags/tag4898.xml"/><Relationship Id="rId168" Type="http://schemas.openxmlformats.org/officeDocument/2006/relationships/tags" Target="../tags/tag4919.xml"/><Relationship Id="rId8" Type="http://schemas.openxmlformats.org/officeDocument/2006/relationships/tags" Target="../tags/tag4759.xml"/><Relationship Id="rId51" Type="http://schemas.openxmlformats.org/officeDocument/2006/relationships/tags" Target="../tags/tag4802.xml"/><Relationship Id="rId72" Type="http://schemas.openxmlformats.org/officeDocument/2006/relationships/tags" Target="../tags/tag4823.xml"/><Relationship Id="rId93" Type="http://schemas.openxmlformats.org/officeDocument/2006/relationships/tags" Target="../tags/tag4844.xml"/><Relationship Id="rId98" Type="http://schemas.openxmlformats.org/officeDocument/2006/relationships/tags" Target="../tags/tag4849.xml"/><Relationship Id="rId121" Type="http://schemas.openxmlformats.org/officeDocument/2006/relationships/tags" Target="../tags/tag4872.xml"/><Relationship Id="rId142" Type="http://schemas.openxmlformats.org/officeDocument/2006/relationships/tags" Target="../tags/tag4893.xml"/><Relationship Id="rId163" Type="http://schemas.openxmlformats.org/officeDocument/2006/relationships/tags" Target="../tags/tag4914.xml"/><Relationship Id="rId184" Type="http://schemas.openxmlformats.org/officeDocument/2006/relationships/tags" Target="../tags/tag4935.xml"/><Relationship Id="rId3" Type="http://schemas.openxmlformats.org/officeDocument/2006/relationships/tags" Target="../tags/tag4754.xml"/><Relationship Id="rId25" Type="http://schemas.openxmlformats.org/officeDocument/2006/relationships/tags" Target="../tags/tag4776.xml"/><Relationship Id="rId46" Type="http://schemas.openxmlformats.org/officeDocument/2006/relationships/tags" Target="../tags/tag4797.xml"/><Relationship Id="rId67" Type="http://schemas.openxmlformats.org/officeDocument/2006/relationships/tags" Target="../tags/tag4818.xml"/><Relationship Id="rId116" Type="http://schemas.openxmlformats.org/officeDocument/2006/relationships/tags" Target="../tags/tag4867.xml"/><Relationship Id="rId137" Type="http://schemas.openxmlformats.org/officeDocument/2006/relationships/tags" Target="../tags/tag4888.xml"/><Relationship Id="rId158" Type="http://schemas.openxmlformats.org/officeDocument/2006/relationships/tags" Target="../tags/tag4909.xml"/><Relationship Id="rId20" Type="http://schemas.openxmlformats.org/officeDocument/2006/relationships/tags" Target="../tags/tag4771.xml"/><Relationship Id="rId41" Type="http://schemas.openxmlformats.org/officeDocument/2006/relationships/tags" Target="../tags/tag4792.xml"/><Relationship Id="rId62" Type="http://schemas.openxmlformats.org/officeDocument/2006/relationships/tags" Target="../tags/tag4813.xml"/><Relationship Id="rId83" Type="http://schemas.openxmlformats.org/officeDocument/2006/relationships/tags" Target="../tags/tag4834.xml"/><Relationship Id="rId88" Type="http://schemas.openxmlformats.org/officeDocument/2006/relationships/tags" Target="../tags/tag4839.xml"/><Relationship Id="rId111" Type="http://schemas.openxmlformats.org/officeDocument/2006/relationships/tags" Target="../tags/tag4862.xml"/><Relationship Id="rId132" Type="http://schemas.openxmlformats.org/officeDocument/2006/relationships/tags" Target="../tags/tag4883.xml"/><Relationship Id="rId153" Type="http://schemas.openxmlformats.org/officeDocument/2006/relationships/tags" Target="../tags/tag4904.xml"/><Relationship Id="rId174" Type="http://schemas.openxmlformats.org/officeDocument/2006/relationships/tags" Target="../tags/tag4925.xml"/><Relationship Id="rId179" Type="http://schemas.openxmlformats.org/officeDocument/2006/relationships/tags" Target="../tags/tag4930.xml"/><Relationship Id="rId15" Type="http://schemas.openxmlformats.org/officeDocument/2006/relationships/tags" Target="../tags/tag4766.xml"/><Relationship Id="rId36" Type="http://schemas.openxmlformats.org/officeDocument/2006/relationships/tags" Target="../tags/tag4787.xml"/><Relationship Id="rId57" Type="http://schemas.openxmlformats.org/officeDocument/2006/relationships/tags" Target="../tags/tag4808.xml"/><Relationship Id="rId106" Type="http://schemas.openxmlformats.org/officeDocument/2006/relationships/tags" Target="../tags/tag4857.xml"/><Relationship Id="rId127" Type="http://schemas.openxmlformats.org/officeDocument/2006/relationships/tags" Target="../tags/tag4878.xml"/><Relationship Id="rId10" Type="http://schemas.openxmlformats.org/officeDocument/2006/relationships/tags" Target="../tags/tag4761.xml"/><Relationship Id="rId31" Type="http://schemas.openxmlformats.org/officeDocument/2006/relationships/tags" Target="../tags/tag4782.xml"/><Relationship Id="rId52" Type="http://schemas.openxmlformats.org/officeDocument/2006/relationships/tags" Target="../tags/tag4803.xml"/><Relationship Id="rId73" Type="http://schemas.openxmlformats.org/officeDocument/2006/relationships/tags" Target="../tags/tag4824.xml"/><Relationship Id="rId78" Type="http://schemas.openxmlformats.org/officeDocument/2006/relationships/tags" Target="../tags/tag4829.xml"/><Relationship Id="rId94" Type="http://schemas.openxmlformats.org/officeDocument/2006/relationships/tags" Target="../tags/tag4845.xml"/><Relationship Id="rId99" Type="http://schemas.openxmlformats.org/officeDocument/2006/relationships/tags" Target="../tags/tag4850.xml"/><Relationship Id="rId101" Type="http://schemas.openxmlformats.org/officeDocument/2006/relationships/tags" Target="../tags/tag4852.xml"/><Relationship Id="rId122" Type="http://schemas.openxmlformats.org/officeDocument/2006/relationships/tags" Target="../tags/tag4873.xml"/><Relationship Id="rId143" Type="http://schemas.openxmlformats.org/officeDocument/2006/relationships/tags" Target="../tags/tag4894.xml"/><Relationship Id="rId148" Type="http://schemas.openxmlformats.org/officeDocument/2006/relationships/tags" Target="../tags/tag4899.xml"/><Relationship Id="rId164" Type="http://schemas.openxmlformats.org/officeDocument/2006/relationships/tags" Target="../tags/tag4915.xml"/><Relationship Id="rId169" Type="http://schemas.openxmlformats.org/officeDocument/2006/relationships/tags" Target="../tags/tag4920.xml"/><Relationship Id="rId185" Type="http://schemas.openxmlformats.org/officeDocument/2006/relationships/tags" Target="../tags/tag4936.xml"/><Relationship Id="rId4" Type="http://schemas.openxmlformats.org/officeDocument/2006/relationships/tags" Target="../tags/tag4755.xml"/><Relationship Id="rId9" Type="http://schemas.openxmlformats.org/officeDocument/2006/relationships/tags" Target="../tags/tag4760.xml"/><Relationship Id="rId180" Type="http://schemas.openxmlformats.org/officeDocument/2006/relationships/tags" Target="../tags/tag4931.xml"/></Relationships>
</file>

<file path=ppt/slides/_rels/slide63.xml.rels><?xml version="1.0" encoding="UTF-8" standalone="yes"?>
<Relationships xmlns="http://schemas.openxmlformats.org/package/2006/relationships"><Relationship Id="rId117" Type="http://schemas.openxmlformats.org/officeDocument/2006/relationships/tags" Target="../tags/tag5052.xml"/><Relationship Id="rId21" Type="http://schemas.openxmlformats.org/officeDocument/2006/relationships/tags" Target="../tags/tag4956.xml"/><Relationship Id="rId42" Type="http://schemas.openxmlformats.org/officeDocument/2006/relationships/tags" Target="../tags/tag4977.xml"/><Relationship Id="rId63" Type="http://schemas.openxmlformats.org/officeDocument/2006/relationships/tags" Target="../tags/tag4998.xml"/><Relationship Id="rId84" Type="http://schemas.openxmlformats.org/officeDocument/2006/relationships/tags" Target="../tags/tag5019.xml"/><Relationship Id="rId138" Type="http://schemas.openxmlformats.org/officeDocument/2006/relationships/tags" Target="../tags/tag5073.xml"/><Relationship Id="rId159" Type="http://schemas.openxmlformats.org/officeDocument/2006/relationships/tags" Target="../tags/tag5094.xml"/><Relationship Id="rId170" Type="http://schemas.openxmlformats.org/officeDocument/2006/relationships/tags" Target="../tags/tag5105.xml"/><Relationship Id="rId191" Type="http://schemas.openxmlformats.org/officeDocument/2006/relationships/tags" Target="../tags/tag5126.xml"/><Relationship Id="rId205" Type="http://schemas.openxmlformats.org/officeDocument/2006/relationships/tags" Target="../tags/tag5140.xml"/><Relationship Id="rId226" Type="http://schemas.openxmlformats.org/officeDocument/2006/relationships/tags" Target="../tags/tag5161.xml"/><Relationship Id="rId247" Type="http://schemas.openxmlformats.org/officeDocument/2006/relationships/tags" Target="../tags/tag5182.xml"/><Relationship Id="rId107" Type="http://schemas.openxmlformats.org/officeDocument/2006/relationships/tags" Target="../tags/tag5042.xml"/><Relationship Id="rId11" Type="http://schemas.openxmlformats.org/officeDocument/2006/relationships/tags" Target="../tags/tag4946.xml"/><Relationship Id="rId32" Type="http://schemas.openxmlformats.org/officeDocument/2006/relationships/tags" Target="../tags/tag4967.xml"/><Relationship Id="rId53" Type="http://schemas.openxmlformats.org/officeDocument/2006/relationships/tags" Target="../tags/tag4988.xml"/><Relationship Id="rId74" Type="http://schemas.openxmlformats.org/officeDocument/2006/relationships/tags" Target="../tags/tag5009.xml"/><Relationship Id="rId128" Type="http://schemas.openxmlformats.org/officeDocument/2006/relationships/tags" Target="../tags/tag5063.xml"/><Relationship Id="rId149" Type="http://schemas.openxmlformats.org/officeDocument/2006/relationships/tags" Target="../tags/tag5084.xml"/><Relationship Id="rId5" Type="http://schemas.openxmlformats.org/officeDocument/2006/relationships/tags" Target="../tags/tag4940.xml"/><Relationship Id="rId95" Type="http://schemas.openxmlformats.org/officeDocument/2006/relationships/tags" Target="../tags/tag5030.xml"/><Relationship Id="rId160" Type="http://schemas.openxmlformats.org/officeDocument/2006/relationships/tags" Target="../tags/tag5095.xml"/><Relationship Id="rId181" Type="http://schemas.openxmlformats.org/officeDocument/2006/relationships/tags" Target="../tags/tag5116.xml"/><Relationship Id="rId216" Type="http://schemas.openxmlformats.org/officeDocument/2006/relationships/tags" Target="../tags/tag5151.xml"/><Relationship Id="rId237" Type="http://schemas.openxmlformats.org/officeDocument/2006/relationships/tags" Target="../tags/tag5172.xml"/><Relationship Id="rId258" Type="http://schemas.openxmlformats.org/officeDocument/2006/relationships/tags" Target="../tags/tag5193.xml"/><Relationship Id="rId22" Type="http://schemas.openxmlformats.org/officeDocument/2006/relationships/tags" Target="../tags/tag4957.xml"/><Relationship Id="rId43" Type="http://schemas.openxmlformats.org/officeDocument/2006/relationships/tags" Target="../tags/tag4978.xml"/><Relationship Id="rId64" Type="http://schemas.openxmlformats.org/officeDocument/2006/relationships/tags" Target="../tags/tag4999.xml"/><Relationship Id="rId118" Type="http://schemas.openxmlformats.org/officeDocument/2006/relationships/tags" Target="../tags/tag5053.xml"/><Relationship Id="rId139" Type="http://schemas.openxmlformats.org/officeDocument/2006/relationships/tags" Target="../tags/tag5074.xml"/><Relationship Id="rId85" Type="http://schemas.openxmlformats.org/officeDocument/2006/relationships/tags" Target="../tags/tag5020.xml"/><Relationship Id="rId150" Type="http://schemas.openxmlformats.org/officeDocument/2006/relationships/tags" Target="../tags/tag5085.xml"/><Relationship Id="rId171" Type="http://schemas.openxmlformats.org/officeDocument/2006/relationships/tags" Target="../tags/tag5106.xml"/><Relationship Id="rId192" Type="http://schemas.openxmlformats.org/officeDocument/2006/relationships/tags" Target="../tags/tag5127.xml"/><Relationship Id="rId206" Type="http://schemas.openxmlformats.org/officeDocument/2006/relationships/tags" Target="../tags/tag5141.xml"/><Relationship Id="rId227" Type="http://schemas.openxmlformats.org/officeDocument/2006/relationships/tags" Target="../tags/tag5162.xml"/><Relationship Id="rId248" Type="http://schemas.openxmlformats.org/officeDocument/2006/relationships/tags" Target="../tags/tag5183.xml"/><Relationship Id="rId12" Type="http://schemas.openxmlformats.org/officeDocument/2006/relationships/tags" Target="../tags/tag4947.xml"/><Relationship Id="rId33" Type="http://schemas.openxmlformats.org/officeDocument/2006/relationships/tags" Target="../tags/tag4968.xml"/><Relationship Id="rId108" Type="http://schemas.openxmlformats.org/officeDocument/2006/relationships/tags" Target="../tags/tag5043.xml"/><Relationship Id="rId129" Type="http://schemas.openxmlformats.org/officeDocument/2006/relationships/tags" Target="../tags/tag5064.xml"/><Relationship Id="rId54" Type="http://schemas.openxmlformats.org/officeDocument/2006/relationships/tags" Target="../tags/tag4989.xml"/><Relationship Id="rId75" Type="http://schemas.openxmlformats.org/officeDocument/2006/relationships/tags" Target="../tags/tag5010.xml"/><Relationship Id="rId96" Type="http://schemas.openxmlformats.org/officeDocument/2006/relationships/tags" Target="../tags/tag5031.xml"/><Relationship Id="rId140" Type="http://schemas.openxmlformats.org/officeDocument/2006/relationships/tags" Target="../tags/tag5075.xml"/><Relationship Id="rId161" Type="http://schemas.openxmlformats.org/officeDocument/2006/relationships/tags" Target="../tags/tag5096.xml"/><Relationship Id="rId182" Type="http://schemas.openxmlformats.org/officeDocument/2006/relationships/tags" Target="../tags/tag5117.xml"/><Relationship Id="rId217" Type="http://schemas.openxmlformats.org/officeDocument/2006/relationships/tags" Target="../tags/tag5152.xml"/><Relationship Id="rId1" Type="http://schemas.openxmlformats.org/officeDocument/2006/relationships/themeOverride" Target="../theme/themeOverride43.xml"/><Relationship Id="rId6" Type="http://schemas.openxmlformats.org/officeDocument/2006/relationships/tags" Target="../tags/tag4941.xml"/><Relationship Id="rId212" Type="http://schemas.openxmlformats.org/officeDocument/2006/relationships/tags" Target="../tags/tag5147.xml"/><Relationship Id="rId233" Type="http://schemas.openxmlformats.org/officeDocument/2006/relationships/tags" Target="../tags/tag5168.xml"/><Relationship Id="rId238" Type="http://schemas.openxmlformats.org/officeDocument/2006/relationships/tags" Target="../tags/tag5173.xml"/><Relationship Id="rId254" Type="http://schemas.openxmlformats.org/officeDocument/2006/relationships/tags" Target="../tags/tag5189.xml"/><Relationship Id="rId259" Type="http://schemas.openxmlformats.org/officeDocument/2006/relationships/tags" Target="../tags/tag5194.xml"/><Relationship Id="rId23" Type="http://schemas.openxmlformats.org/officeDocument/2006/relationships/tags" Target="../tags/tag4958.xml"/><Relationship Id="rId28" Type="http://schemas.openxmlformats.org/officeDocument/2006/relationships/tags" Target="../tags/tag4963.xml"/><Relationship Id="rId49" Type="http://schemas.openxmlformats.org/officeDocument/2006/relationships/tags" Target="../tags/tag4984.xml"/><Relationship Id="rId114" Type="http://schemas.openxmlformats.org/officeDocument/2006/relationships/tags" Target="../tags/tag5049.xml"/><Relationship Id="rId119" Type="http://schemas.openxmlformats.org/officeDocument/2006/relationships/tags" Target="../tags/tag5054.xml"/><Relationship Id="rId44" Type="http://schemas.openxmlformats.org/officeDocument/2006/relationships/tags" Target="../tags/tag4979.xml"/><Relationship Id="rId60" Type="http://schemas.openxmlformats.org/officeDocument/2006/relationships/tags" Target="../tags/tag4995.xml"/><Relationship Id="rId65" Type="http://schemas.openxmlformats.org/officeDocument/2006/relationships/tags" Target="../tags/tag5000.xml"/><Relationship Id="rId81" Type="http://schemas.openxmlformats.org/officeDocument/2006/relationships/tags" Target="../tags/tag5016.xml"/><Relationship Id="rId86" Type="http://schemas.openxmlformats.org/officeDocument/2006/relationships/tags" Target="../tags/tag5021.xml"/><Relationship Id="rId130" Type="http://schemas.openxmlformats.org/officeDocument/2006/relationships/tags" Target="../tags/tag5065.xml"/><Relationship Id="rId135" Type="http://schemas.openxmlformats.org/officeDocument/2006/relationships/tags" Target="../tags/tag5070.xml"/><Relationship Id="rId151" Type="http://schemas.openxmlformats.org/officeDocument/2006/relationships/tags" Target="../tags/tag5086.xml"/><Relationship Id="rId156" Type="http://schemas.openxmlformats.org/officeDocument/2006/relationships/tags" Target="../tags/tag5091.xml"/><Relationship Id="rId177" Type="http://schemas.openxmlformats.org/officeDocument/2006/relationships/tags" Target="../tags/tag5112.xml"/><Relationship Id="rId198" Type="http://schemas.openxmlformats.org/officeDocument/2006/relationships/tags" Target="../tags/tag5133.xml"/><Relationship Id="rId172" Type="http://schemas.openxmlformats.org/officeDocument/2006/relationships/tags" Target="../tags/tag5107.xml"/><Relationship Id="rId193" Type="http://schemas.openxmlformats.org/officeDocument/2006/relationships/tags" Target="../tags/tag5128.xml"/><Relationship Id="rId202" Type="http://schemas.openxmlformats.org/officeDocument/2006/relationships/tags" Target="../tags/tag5137.xml"/><Relationship Id="rId207" Type="http://schemas.openxmlformats.org/officeDocument/2006/relationships/tags" Target="../tags/tag5142.xml"/><Relationship Id="rId223" Type="http://schemas.openxmlformats.org/officeDocument/2006/relationships/tags" Target="../tags/tag5158.xml"/><Relationship Id="rId228" Type="http://schemas.openxmlformats.org/officeDocument/2006/relationships/tags" Target="../tags/tag5163.xml"/><Relationship Id="rId244" Type="http://schemas.openxmlformats.org/officeDocument/2006/relationships/tags" Target="../tags/tag5179.xml"/><Relationship Id="rId249" Type="http://schemas.openxmlformats.org/officeDocument/2006/relationships/tags" Target="../tags/tag5184.xml"/><Relationship Id="rId13" Type="http://schemas.openxmlformats.org/officeDocument/2006/relationships/tags" Target="../tags/tag4948.xml"/><Relationship Id="rId18" Type="http://schemas.openxmlformats.org/officeDocument/2006/relationships/tags" Target="../tags/tag4953.xml"/><Relationship Id="rId39" Type="http://schemas.openxmlformats.org/officeDocument/2006/relationships/tags" Target="../tags/tag4974.xml"/><Relationship Id="rId109" Type="http://schemas.openxmlformats.org/officeDocument/2006/relationships/tags" Target="../tags/tag5044.xml"/><Relationship Id="rId260" Type="http://schemas.openxmlformats.org/officeDocument/2006/relationships/tags" Target="../tags/tag5195.xml"/><Relationship Id="rId34" Type="http://schemas.openxmlformats.org/officeDocument/2006/relationships/tags" Target="../tags/tag4969.xml"/><Relationship Id="rId50" Type="http://schemas.openxmlformats.org/officeDocument/2006/relationships/tags" Target="../tags/tag4985.xml"/><Relationship Id="rId55" Type="http://schemas.openxmlformats.org/officeDocument/2006/relationships/tags" Target="../tags/tag4990.xml"/><Relationship Id="rId76" Type="http://schemas.openxmlformats.org/officeDocument/2006/relationships/tags" Target="../tags/tag5011.xml"/><Relationship Id="rId97" Type="http://schemas.openxmlformats.org/officeDocument/2006/relationships/tags" Target="../tags/tag5032.xml"/><Relationship Id="rId104" Type="http://schemas.openxmlformats.org/officeDocument/2006/relationships/tags" Target="../tags/tag5039.xml"/><Relationship Id="rId120" Type="http://schemas.openxmlformats.org/officeDocument/2006/relationships/tags" Target="../tags/tag5055.xml"/><Relationship Id="rId125" Type="http://schemas.openxmlformats.org/officeDocument/2006/relationships/tags" Target="../tags/tag5060.xml"/><Relationship Id="rId141" Type="http://schemas.openxmlformats.org/officeDocument/2006/relationships/tags" Target="../tags/tag5076.xml"/><Relationship Id="rId146" Type="http://schemas.openxmlformats.org/officeDocument/2006/relationships/tags" Target="../tags/tag5081.xml"/><Relationship Id="rId167" Type="http://schemas.openxmlformats.org/officeDocument/2006/relationships/tags" Target="../tags/tag5102.xml"/><Relationship Id="rId188" Type="http://schemas.openxmlformats.org/officeDocument/2006/relationships/tags" Target="../tags/tag5123.xml"/><Relationship Id="rId7" Type="http://schemas.openxmlformats.org/officeDocument/2006/relationships/tags" Target="../tags/tag4942.xml"/><Relationship Id="rId71" Type="http://schemas.openxmlformats.org/officeDocument/2006/relationships/tags" Target="../tags/tag5006.xml"/><Relationship Id="rId92" Type="http://schemas.openxmlformats.org/officeDocument/2006/relationships/tags" Target="../tags/tag5027.xml"/><Relationship Id="rId162" Type="http://schemas.openxmlformats.org/officeDocument/2006/relationships/tags" Target="../tags/tag5097.xml"/><Relationship Id="rId183" Type="http://schemas.openxmlformats.org/officeDocument/2006/relationships/tags" Target="../tags/tag5118.xml"/><Relationship Id="rId213" Type="http://schemas.openxmlformats.org/officeDocument/2006/relationships/tags" Target="../tags/tag5148.xml"/><Relationship Id="rId218" Type="http://schemas.openxmlformats.org/officeDocument/2006/relationships/tags" Target="../tags/tag5153.xml"/><Relationship Id="rId234" Type="http://schemas.openxmlformats.org/officeDocument/2006/relationships/tags" Target="../tags/tag5169.xml"/><Relationship Id="rId239" Type="http://schemas.openxmlformats.org/officeDocument/2006/relationships/tags" Target="../tags/tag5174.xml"/><Relationship Id="rId2" Type="http://schemas.openxmlformats.org/officeDocument/2006/relationships/tags" Target="../tags/tag4937.xml"/><Relationship Id="rId29" Type="http://schemas.openxmlformats.org/officeDocument/2006/relationships/tags" Target="../tags/tag4964.xml"/><Relationship Id="rId250" Type="http://schemas.openxmlformats.org/officeDocument/2006/relationships/tags" Target="../tags/tag5185.xml"/><Relationship Id="rId255" Type="http://schemas.openxmlformats.org/officeDocument/2006/relationships/tags" Target="../tags/tag5190.xml"/><Relationship Id="rId24" Type="http://schemas.openxmlformats.org/officeDocument/2006/relationships/tags" Target="../tags/tag4959.xml"/><Relationship Id="rId40" Type="http://schemas.openxmlformats.org/officeDocument/2006/relationships/tags" Target="../tags/tag4975.xml"/><Relationship Id="rId45" Type="http://schemas.openxmlformats.org/officeDocument/2006/relationships/tags" Target="../tags/tag4980.xml"/><Relationship Id="rId66" Type="http://schemas.openxmlformats.org/officeDocument/2006/relationships/tags" Target="../tags/tag5001.xml"/><Relationship Id="rId87" Type="http://schemas.openxmlformats.org/officeDocument/2006/relationships/tags" Target="../tags/tag5022.xml"/><Relationship Id="rId110" Type="http://schemas.openxmlformats.org/officeDocument/2006/relationships/tags" Target="../tags/tag5045.xml"/><Relationship Id="rId115" Type="http://schemas.openxmlformats.org/officeDocument/2006/relationships/tags" Target="../tags/tag5050.xml"/><Relationship Id="rId131" Type="http://schemas.openxmlformats.org/officeDocument/2006/relationships/tags" Target="../tags/tag5066.xml"/><Relationship Id="rId136" Type="http://schemas.openxmlformats.org/officeDocument/2006/relationships/tags" Target="../tags/tag5071.xml"/><Relationship Id="rId157" Type="http://schemas.openxmlformats.org/officeDocument/2006/relationships/tags" Target="../tags/tag5092.xml"/><Relationship Id="rId178" Type="http://schemas.openxmlformats.org/officeDocument/2006/relationships/tags" Target="../tags/tag5113.xml"/><Relationship Id="rId61" Type="http://schemas.openxmlformats.org/officeDocument/2006/relationships/tags" Target="../tags/tag4996.xml"/><Relationship Id="rId82" Type="http://schemas.openxmlformats.org/officeDocument/2006/relationships/tags" Target="../tags/tag5017.xml"/><Relationship Id="rId152" Type="http://schemas.openxmlformats.org/officeDocument/2006/relationships/tags" Target="../tags/tag5087.xml"/><Relationship Id="rId173" Type="http://schemas.openxmlformats.org/officeDocument/2006/relationships/tags" Target="../tags/tag5108.xml"/><Relationship Id="rId194" Type="http://schemas.openxmlformats.org/officeDocument/2006/relationships/tags" Target="../tags/tag5129.xml"/><Relationship Id="rId199" Type="http://schemas.openxmlformats.org/officeDocument/2006/relationships/tags" Target="../tags/tag5134.xml"/><Relationship Id="rId203" Type="http://schemas.openxmlformats.org/officeDocument/2006/relationships/tags" Target="../tags/tag5138.xml"/><Relationship Id="rId208" Type="http://schemas.openxmlformats.org/officeDocument/2006/relationships/tags" Target="../tags/tag5143.xml"/><Relationship Id="rId229" Type="http://schemas.openxmlformats.org/officeDocument/2006/relationships/tags" Target="../tags/tag5164.xml"/><Relationship Id="rId19" Type="http://schemas.openxmlformats.org/officeDocument/2006/relationships/tags" Target="../tags/tag4954.xml"/><Relationship Id="rId224" Type="http://schemas.openxmlformats.org/officeDocument/2006/relationships/tags" Target="../tags/tag5159.xml"/><Relationship Id="rId240" Type="http://schemas.openxmlformats.org/officeDocument/2006/relationships/tags" Target="../tags/tag5175.xml"/><Relationship Id="rId245" Type="http://schemas.openxmlformats.org/officeDocument/2006/relationships/tags" Target="../tags/tag5180.xml"/><Relationship Id="rId261" Type="http://schemas.openxmlformats.org/officeDocument/2006/relationships/tags" Target="../tags/tag5196.xml"/><Relationship Id="rId14" Type="http://schemas.openxmlformats.org/officeDocument/2006/relationships/tags" Target="../tags/tag4949.xml"/><Relationship Id="rId30" Type="http://schemas.openxmlformats.org/officeDocument/2006/relationships/tags" Target="../tags/tag4965.xml"/><Relationship Id="rId35" Type="http://schemas.openxmlformats.org/officeDocument/2006/relationships/tags" Target="../tags/tag4970.xml"/><Relationship Id="rId56" Type="http://schemas.openxmlformats.org/officeDocument/2006/relationships/tags" Target="../tags/tag4991.xml"/><Relationship Id="rId77" Type="http://schemas.openxmlformats.org/officeDocument/2006/relationships/tags" Target="../tags/tag5012.xml"/><Relationship Id="rId100" Type="http://schemas.openxmlformats.org/officeDocument/2006/relationships/tags" Target="../tags/tag5035.xml"/><Relationship Id="rId105" Type="http://schemas.openxmlformats.org/officeDocument/2006/relationships/tags" Target="../tags/tag5040.xml"/><Relationship Id="rId126" Type="http://schemas.openxmlformats.org/officeDocument/2006/relationships/tags" Target="../tags/tag5061.xml"/><Relationship Id="rId147" Type="http://schemas.openxmlformats.org/officeDocument/2006/relationships/tags" Target="../tags/tag5082.xml"/><Relationship Id="rId168" Type="http://schemas.openxmlformats.org/officeDocument/2006/relationships/tags" Target="../tags/tag5103.xml"/><Relationship Id="rId8" Type="http://schemas.openxmlformats.org/officeDocument/2006/relationships/tags" Target="../tags/tag4943.xml"/><Relationship Id="rId51" Type="http://schemas.openxmlformats.org/officeDocument/2006/relationships/tags" Target="../tags/tag4986.xml"/><Relationship Id="rId72" Type="http://schemas.openxmlformats.org/officeDocument/2006/relationships/tags" Target="../tags/tag5007.xml"/><Relationship Id="rId93" Type="http://schemas.openxmlformats.org/officeDocument/2006/relationships/tags" Target="../tags/tag5028.xml"/><Relationship Id="rId98" Type="http://schemas.openxmlformats.org/officeDocument/2006/relationships/tags" Target="../tags/tag5033.xml"/><Relationship Id="rId121" Type="http://schemas.openxmlformats.org/officeDocument/2006/relationships/tags" Target="../tags/tag5056.xml"/><Relationship Id="rId142" Type="http://schemas.openxmlformats.org/officeDocument/2006/relationships/tags" Target="../tags/tag5077.xml"/><Relationship Id="rId163" Type="http://schemas.openxmlformats.org/officeDocument/2006/relationships/tags" Target="../tags/tag5098.xml"/><Relationship Id="rId184" Type="http://schemas.openxmlformats.org/officeDocument/2006/relationships/tags" Target="../tags/tag5119.xml"/><Relationship Id="rId189" Type="http://schemas.openxmlformats.org/officeDocument/2006/relationships/tags" Target="../tags/tag5124.xml"/><Relationship Id="rId219" Type="http://schemas.openxmlformats.org/officeDocument/2006/relationships/tags" Target="../tags/tag5154.xml"/><Relationship Id="rId3" Type="http://schemas.openxmlformats.org/officeDocument/2006/relationships/tags" Target="../tags/tag4938.xml"/><Relationship Id="rId214" Type="http://schemas.openxmlformats.org/officeDocument/2006/relationships/tags" Target="../tags/tag5149.xml"/><Relationship Id="rId230" Type="http://schemas.openxmlformats.org/officeDocument/2006/relationships/tags" Target="../tags/tag5165.xml"/><Relationship Id="rId235" Type="http://schemas.openxmlformats.org/officeDocument/2006/relationships/tags" Target="../tags/tag5170.xml"/><Relationship Id="rId251" Type="http://schemas.openxmlformats.org/officeDocument/2006/relationships/tags" Target="../tags/tag5186.xml"/><Relationship Id="rId256" Type="http://schemas.openxmlformats.org/officeDocument/2006/relationships/tags" Target="../tags/tag5191.xml"/><Relationship Id="rId25" Type="http://schemas.openxmlformats.org/officeDocument/2006/relationships/tags" Target="../tags/tag4960.xml"/><Relationship Id="rId46" Type="http://schemas.openxmlformats.org/officeDocument/2006/relationships/tags" Target="../tags/tag4981.xml"/><Relationship Id="rId67" Type="http://schemas.openxmlformats.org/officeDocument/2006/relationships/tags" Target="../tags/tag5002.xml"/><Relationship Id="rId116" Type="http://schemas.openxmlformats.org/officeDocument/2006/relationships/tags" Target="../tags/tag5051.xml"/><Relationship Id="rId137" Type="http://schemas.openxmlformats.org/officeDocument/2006/relationships/tags" Target="../tags/tag5072.xml"/><Relationship Id="rId158" Type="http://schemas.openxmlformats.org/officeDocument/2006/relationships/tags" Target="../tags/tag5093.xml"/><Relationship Id="rId20" Type="http://schemas.openxmlformats.org/officeDocument/2006/relationships/tags" Target="../tags/tag4955.xml"/><Relationship Id="rId41" Type="http://schemas.openxmlformats.org/officeDocument/2006/relationships/tags" Target="../tags/tag4976.xml"/><Relationship Id="rId62" Type="http://schemas.openxmlformats.org/officeDocument/2006/relationships/tags" Target="../tags/tag4997.xml"/><Relationship Id="rId83" Type="http://schemas.openxmlformats.org/officeDocument/2006/relationships/tags" Target="../tags/tag5018.xml"/><Relationship Id="rId88" Type="http://schemas.openxmlformats.org/officeDocument/2006/relationships/tags" Target="../tags/tag5023.xml"/><Relationship Id="rId111" Type="http://schemas.openxmlformats.org/officeDocument/2006/relationships/tags" Target="../tags/tag5046.xml"/><Relationship Id="rId132" Type="http://schemas.openxmlformats.org/officeDocument/2006/relationships/tags" Target="../tags/tag5067.xml"/><Relationship Id="rId153" Type="http://schemas.openxmlformats.org/officeDocument/2006/relationships/tags" Target="../tags/tag5088.xml"/><Relationship Id="rId174" Type="http://schemas.openxmlformats.org/officeDocument/2006/relationships/tags" Target="../tags/tag5109.xml"/><Relationship Id="rId179" Type="http://schemas.openxmlformats.org/officeDocument/2006/relationships/tags" Target="../tags/tag5114.xml"/><Relationship Id="rId195" Type="http://schemas.openxmlformats.org/officeDocument/2006/relationships/tags" Target="../tags/tag5130.xml"/><Relationship Id="rId209" Type="http://schemas.openxmlformats.org/officeDocument/2006/relationships/tags" Target="../tags/tag5144.xml"/><Relationship Id="rId190" Type="http://schemas.openxmlformats.org/officeDocument/2006/relationships/tags" Target="../tags/tag5125.xml"/><Relationship Id="rId204" Type="http://schemas.openxmlformats.org/officeDocument/2006/relationships/tags" Target="../tags/tag5139.xml"/><Relationship Id="rId220" Type="http://schemas.openxmlformats.org/officeDocument/2006/relationships/tags" Target="../tags/tag5155.xml"/><Relationship Id="rId225" Type="http://schemas.openxmlformats.org/officeDocument/2006/relationships/tags" Target="../tags/tag5160.xml"/><Relationship Id="rId241" Type="http://schemas.openxmlformats.org/officeDocument/2006/relationships/tags" Target="../tags/tag5176.xml"/><Relationship Id="rId246" Type="http://schemas.openxmlformats.org/officeDocument/2006/relationships/tags" Target="../tags/tag5181.xml"/><Relationship Id="rId15" Type="http://schemas.openxmlformats.org/officeDocument/2006/relationships/tags" Target="../tags/tag4950.xml"/><Relationship Id="rId36" Type="http://schemas.openxmlformats.org/officeDocument/2006/relationships/tags" Target="../tags/tag4971.xml"/><Relationship Id="rId57" Type="http://schemas.openxmlformats.org/officeDocument/2006/relationships/tags" Target="../tags/tag4992.xml"/><Relationship Id="rId106" Type="http://schemas.openxmlformats.org/officeDocument/2006/relationships/tags" Target="../tags/tag5041.xml"/><Relationship Id="rId127" Type="http://schemas.openxmlformats.org/officeDocument/2006/relationships/tags" Target="../tags/tag5062.xml"/><Relationship Id="rId262" Type="http://schemas.openxmlformats.org/officeDocument/2006/relationships/slideLayout" Target="../slideLayouts/slideLayout2.xml"/><Relationship Id="rId10" Type="http://schemas.openxmlformats.org/officeDocument/2006/relationships/tags" Target="../tags/tag4945.xml"/><Relationship Id="rId31" Type="http://schemas.openxmlformats.org/officeDocument/2006/relationships/tags" Target="../tags/tag4966.xml"/><Relationship Id="rId52" Type="http://schemas.openxmlformats.org/officeDocument/2006/relationships/tags" Target="../tags/tag4987.xml"/><Relationship Id="rId73" Type="http://schemas.openxmlformats.org/officeDocument/2006/relationships/tags" Target="../tags/tag5008.xml"/><Relationship Id="rId78" Type="http://schemas.openxmlformats.org/officeDocument/2006/relationships/tags" Target="../tags/tag5013.xml"/><Relationship Id="rId94" Type="http://schemas.openxmlformats.org/officeDocument/2006/relationships/tags" Target="../tags/tag5029.xml"/><Relationship Id="rId99" Type="http://schemas.openxmlformats.org/officeDocument/2006/relationships/tags" Target="../tags/tag5034.xml"/><Relationship Id="rId101" Type="http://schemas.openxmlformats.org/officeDocument/2006/relationships/tags" Target="../tags/tag5036.xml"/><Relationship Id="rId122" Type="http://schemas.openxmlformats.org/officeDocument/2006/relationships/tags" Target="../tags/tag5057.xml"/><Relationship Id="rId143" Type="http://schemas.openxmlformats.org/officeDocument/2006/relationships/tags" Target="../tags/tag5078.xml"/><Relationship Id="rId148" Type="http://schemas.openxmlformats.org/officeDocument/2006/relationships/tags" Target="../tags/tag5083.xml"/><Relationship Id="rId164" Type="http://schemas.openxmlformats.org/officeDocument/2006/relationships/tags" Target="../tags/tag5099.xml"/><Relationship Id="rId169" Type="http://schemas.openxmlformats.org/officeDocument/2006/relationships/tags" Target="../tags/tag5104.xml"/><Relationship Id="rId185" Type="http://schemas.openxmlformats.org/officeDocument/2006/relationships/tags" Target="../tags/tag5120.xml"/><Relationship Id="rId4" Type="http://schemas.openxmlformats.org/officeDocument/2006/relationships/tags" Target="../tags/tag4939.xml"/><Relationship Id="rId9" Type="http://schemas.openxmlformats.org/officeDocument/2006/relationships/tags" Target="../tags/tag4944.xml"/><Relationship Id="rId180" Type="http://schemas.openxmlformats.org/officeDocument/2006/relationships/tags" Target="../tags/tag5115.xml"/><Relationship Id="rId210" Type="http://schemas.openxmlformats.org/officeDocument/2006/relationships/tags" Target="../tags/tag5145.xml"/><Relationship Id="rId215" Type="http://schemas.openxmlformats.org/officeDocument/2006/relationships/tags" Target="../tags/tag5150.xml"/><Relationship Id="rId236" Type="http://schemas.openxmlformats.org/officeDocument/2006/relationships/tags" Target="../tags/tag5171.xml"/><Relationship Id="rId257" Type="http://schemas.openxmlformats.org/officeDocument/2006/relationships/tags" Target="../tags/tag5192.xml"/><Relationship Id="rId26" Type="http://schemas.openxmlformats.org/officeDocument/2006/relationships/tags" Target="../tags/tag4961.xml"/><Relationship Id="rId231" Type="http://schemas.openxmlformats.org/officeDocument/2006/relationships/tags" Target="../tags/tag5166.xml"/><Relationship Id="rId252" Type="http://schemas.openxmlformats.org/officeDocument/2006/relationships/tags" Target="../tags/tag5187.xml"/><Relationship Id="rId47" Type="http://schemas.openxmlformats.org/officeDocument/2006/relationships/tags" Target="../tags/tag4982.xml"/><Relationship Id="rId68" Type="http://schemas.openxmlformats.org/officeDocument/2006/relationships/tags" Target="../tags/tag5003.xml"/><Relationship Id="rId89" Type="http://schemas.openxmlformats.org/officeDocument/2006/relationships/tags" Target="../tags/tag5024.xml"/><Relationship Id="rId112" Type="http://schemas.openxmlformats.org/officeDocument/2006/relationships/tags" Target="../tags/tag5047.xml"/><Relationship Id="rId133" Type="http://schemas.openxmlformats.org/officeDocument/2006/relationships/tags" Target="../tags/tag5068.xml"/><Relationship Id="rId154" Type="http://schemas.openxmlformats.org/officeDocument/2006/relationships/tags" Target="../tags/tag5089.xml"/><Relationship Id="rId175" Type="http://schemas.openxmlformats.org/officeDocument/2006/relationships/tags" Target="../tags/tag5110.xml"/><Relationship Id="rId196" Type="http://schemas.openxmlformats.org/officeDocument/2006/relationships/tags" Target="../tags/tag5131.xml"/><Relationship Id="rId200" Type="http://schemas.openxmlformats.org/officeDocument/2006/relationships/tags" Target="../tags/tag5135.xml"/><Relationship Id="rId16" Type="http://schemas.openxmlformats.org/officeDocument/2006/relationships/tags" Target="../tags/tag4951.xml"/><Relationship Id="rId221" Type="http://schemas.openxmlformats.org/officeDocument/2006/relationships/tags" Target="../tags/tag5156.xml"/><Relationship Id="rId242" Type="http://schemas.openxmlformats.org/officeDocument/2006/relationships/tags" Target="../tags/tag5177.xml"/><Relationship Id="rId263" Type="http://schemas.openxmlformats.org/officeDocument/2006/relationships/notesSlide" Target="../notesSlides/notesSlide11.xml"/><Relationship Id="rId37" Type="http://schemas.openxmlformats.org/officeDocument/2006/relationships/tags" Target="../tags/tag4972.xml"/><Relationship Id="rId58" Type="http://schemas.openxmlformats.org/officeDocument/2006/relationships/tags" Target="../tags/tag4993.xml"/><Relationship Id="rId79" Type="http://schemas.openxmlformats.org/officeDocument/2006/relationships/tags" Target="../tags/tag5014.xml"/><Relationship Id="rId102" Type="http://schemas.openxmlformats.org/officeDocument/2006/relationships/tags" Target="../tags/tag5037.xml"/><Relationship Id="rId123" Type="http://schemas.openxmlformats.org/officeDocument/2006/relationships/tags" Target="../tags/tag5058.xml"/><Relationship Id="rId144" Type="http://schemas.openxmlformats.org/officeDocument/2006/relationships/tags" Target="../tags/tag5079.xml"/><Relationship Id="rId90" Type="http://schemas.openxmlformats.org/officeDocument/2006/relationships/tags" Target="../tags/tag5025.xml"/><Relationship Id="rId165" Type="http://schemas.openxmlformats.org/officeDocument/2006/relationships/tags" Target="../tags/tag5100.xml"/><Relationship Id="rId186" Type="http://schemas.openxmlformats.org/officeDocument/2006/relationships/tags" Target="../tags/tag5121.xml"/><Relationship Id="rId211" Type="http://schemas.openxmlformats.org/officeDocument/2006/relationships/tags" Target="../tags/tag5146.xml"/><Relationship Id="rId232" Type="http://schemas.openxmlformats.org/officeDocument/2006/relationships/tags" Target="../tags/tag5167.xml"/><Relationship Id="rId253" Type="http://schemas.openxmlformats.org/officeDocument/2006/relationships/tags" Target="../tags/tag5188.xml"/><Relationship Id="rId27" Type="http://schemas.openxmlformats.org/officeDocument/2006/relationships/tags" Target="../tags/tag4962.xml"/><Relationship Id="rId48" Type="http://schemas.openxmlformats.org/officeDocument/2006/relationships/tags" Target="../tags/tag4983.xml"/><Relationship Id="rId69" Type="http://schemas.openxmlformats.org/officeDocument/2006/relationships/tags" Target="../tags/tag5004.xml"/><Relationship Id="rId113" Type="http://schemas.openxmlformats.org/officeDocument/2006/relationships/tags" Target="../tags/tag5048.xml"/><Relationship Id="rId134" Type="http://schemas.openxmlformats.org/officeDocument/2006/relationships/tags" Target="../tags/tag5069.xml"/><Relationship Id="rId80" Type="http://schemas.openxmlformats.org/officeDocument/2006/relationships/tags" Target="../tags/tag5015.xml"/><Relationship Id="rId155" Type="http://schemas.openxmlformats.org/officeDocument/2006/relationships/tags" Target="../tags/tag5090.xml"/><Relationship Id="rId176" Type="http://schemas.openxmlformats.org/officeDocument/2006/relationships/tags" Target="../tags/tag5111.xml"/><Relationship Id="rId197" Type="http://schemas.openxmlformats.org/officeDocument/2006/relationships/tags" Target="../tags/tag5132.xml"/><Relationship Id="rId201" Type="http://schemas.openxmlformats.org/officeDocument/2006/relationships/tags" Target="../tags/tag5136.xml"/><Relationship Id="rId222" Type="http://schemas.openxmlformats.org/officeDocument/2006/relationships/tags" Target="../tags/tag5157.xml"/><Relationship Id="rId243" Type="http://schemas.openxmlformats.org/officeDocument/2006/relationships/tags" Target="../tags/tag5178.xml"/><Relationship Id="rId264" Type="http://schemas.openxmlformats.org/officeDocument/2006/relationships/image" Target="../media/image4.png"/><Relationship Id="rId17" Type="http://schemas.openxmlformats.org/officeDocument/2006/relationships/tags" Target="../tags/tag4952.xml"/><Relationship Id="rId38" Type="http://schemas.openxmlformats.org/officeDocument/2006/relationships/tags" Target="../tags/tag4973.xml"/><Relationship Id="rId59" Type="http://schemas.openxmlformats.org/officeDocument/2006/relationships/tags" Target="../tags/tag4994.xml"/><Relationship Id="rId103" Type="http://schemas.openxmlformats.org/officeDocument/2006/relationships/tags" Target="../tags/tag5038.xml"/><Relationship Id="rId124" Type="http://schemas.openxmlformats.org/officeDocument/2006/relationships/tags" Target="../tags/tag5059.xml"/><Relationship Id="rId70" Type="http://schemas.openxmlformats.org/officeDocument/2006/relationships/tags" Target="../tags/tag5005.xml"/><Relationship Id="rId91" Type="http://schemas.openxmlformats.org/officeDocument/2006/relationships/tags" Target="../tags/tag5026.xml"/><Relationship Id="rId145" Type="http://schemas.openxmlformats.org/officeDocument/2006/relationships/tags" Target="../tags/tag5080.xml"/><Relationship Id="rId166" Type="http://schemas.openxmlformats.org/officeDocument/2006/relationships/tags" Target="../tags/tag5101.xml"/><Relationship Id="rId187" Type="http://schemas.openxmlformats.org/officeDocument/2006/relationships/tags" Target="../tags/tag5122.xml"/></Relationships>
</file>

<file path=ppt/slides/_rels/slide64.xml.rels><?xml version="1.0" encoding="UTF-8" standalone="yes"?>
<Relationships xmlns="http://schemas.openxmlformats.org/package/2006/relationships"><Relationship Id="rId117" Type="http://schemas.openxmlformats.org/officeDocument/2006/relationships/tags" Target="../tags/tag5312.xml"/><Relationship Id="rId21" Type="http://schemas.openxmlformats.org/officeDocument/2006/relationships/tags" Target="../tags/tag5216.xml"/><Relationship Id="rId42" Type="http://schemas.openxmlformats.org/officeDocument/2006/relationships/tags" Target="../tags/tag5237.xml"/><Relationship Id="rId63" Type="http://schemas.openxmlformats.org/officeDocument/2006/relationships/tags" Target="../tags/tag5258.xml"/><Relationship Id="rId84" Type="http://schemas.openxmlformats.org/officeDocument/2006/relationships/tags" Target="../tags/tag5279.xml"/><Relationship Id="rId138" Type="http://schemas.openxmlformats.org/officeDocument/2006/relationships/tags" Target="../tags/tag5333.xml"/><Relationship Id="rId159" Type="http://schemas.openxmlformats.org/officeDocument/2006/relationships/tags" Target="../tags/tag5354.xml"/><Relationship Id="rId170" Type="http://schemas.openxmlformats.org/officeDocument/2006/relationships/tags" Target="../tags/tag5365.xml"/><Relationship Id="rId191" Type="http://schemas.openxmlformats.org/officeDocument/2006/relationships/tags" Target="../tags/tag5386.xml"/><Relationship Id="rId205" Type="http://schemas.openxmlformats.org/officeDocument/2006/relationships/tags" Target="../tags/tag5400.xml"/><Relationship Id="rId226" Type="http://schemas.openxmlformats.org/officeDocument/2006/relationships/tags" Target="../tags/tag5421.xml"/><Relationship Id="rId247" Type="http://schemas.openxmlformats.org/officeDocument/2006/relationships/tags" Target="../tags/tag5442.xml"/><Relationship Id="rId107" Type="http://schemas.openxmlformats.org/officeDocument/2006/relationships/tags" Target="../tags/tag5302.xml"/><Relationship Id="rId11" Type="http://schemas.openxmlformats.org/officeDocument/2006/relationships/tags" Target="../tags/tag5206.xml"/><Relationship Id="rId32" Type="http://schemas.openxmlformats.org/officeDocument/2006/relationships/tags" Target="../tags/tag5227.xml"/><Relationship Id="rId53" Type="http://schemas.openxmlformats.org/officeDocument/2006/relationships/tags" Target="../tags/tag5248.xml"/><Relationship Id="rId74" Type="http://schemas.openxmlformats.org/officeDocument/2006/relationships/tags" Target="../tags/tag5269.xml"/><Relationship Id="rId128" Type="http://schemas.openxmlformats.org/officeDocument/2006/relationships/tags" Target="../tags/tag5323.xml"/><Relationship Id="rId149" Type="http://schemas.openxmlformats.org/officeDocument/2006/relationships/tags" Target="../tags/tag5344.xml"/><Relationship Id="rId5" Type="http://schemas.openxmlformats.org/officeDocument/2006/relationships/tags" Target="../tags/tag5200.xml"/><Relationship Id="rId95" Type="http://schemas.openxmlformats.org/officeDocument/2006/relationships/tags" Target="../tags/tag5290.xml"/><Relationship Id="rId160" Type="http://schemas.openxmlformats.org/officeDocument/2006/relationships/tags" Target="../tags/tag5355.xml"/><Relationship Id="rId181" Type="http://schemas.openxmlformats.org/officeDocument/2006/relationships/tags" Target="../tags/tag5376.xml"/><Relationship Id="rId216" Type="http://schemas.openxmlformats.org/officeDocument/2006/relationships/tags" Target="../tags/tag5411.xml"/><Relationship Id="rId237" Type="http://schemas.openxmlformats.org/officeDocument/2006/relationships/tags" Target="../tags/tag5432.xml"/><Relationship Id="rId258" Type="http://schemas.openxmlformats.org/officeDocument/2006/relationships/tags" Target="../tags/tag5453.xml"/><Relationship Id="rId22" Type="http://schemas.openxmlformats.org/officeDocument/2006/relationships/tags" Target="../tags/tag5217.xml"/><Relationship Id="rId43" Type="http://schemas.openxmlformats.org/officeDocument/2006/relationships/tags" Target="../tags/tag5238.xml"/><Relationship Id="rId64" Type="http://schemas.openxmlformats.org/officeDocument/2006/relationships/tags" Target="../tags/tag5259.xml"/><Relationship Id="rId118" Type="http://schemas.openxmlformats.org/officeDocument/2006/relationships/tags" Target="../tags/tag5313.xml"/><Relationship Id="rId139" Type="http://schemas.openxmlformats.org/officeDocument/2006/relationships/tags" Target="../tags/tag5334.xml"/><Relationship Id="rId85" Type="http://schemas.openxmlformats.org/officeDocument/2006/relationships/tags" Target="../tags/tag5280.xml"/><Relationship Id="rId150" Type="http://schemas.openxmlformats.org/officeDocument/2006/relationships/tags" Target="../tags/tag5345.xml"/><Relationship Id="rId171" Type="http://schemas.openxmlformats.org/officeDocument/2006/relationships/tags" Target="../tags/tag5366.xml"/><Relationship Id="rId192" Type="http://schemas.openxmlformats.org/officeDocument/2006/relationships/tags" Target="../tags/tag5387.xml"/><Relationship Id="rId206" Type="http://schemas.openxmlformats.org/officeDocument/2006/relationships/tags" Target="../tags/tag5401.xml"/><Relationship Id="rId227" Type="http://schemas.openxmlformats.org/officeDocument/2006/relationships/tags" Target="../tags/tag5422.xml"/><Relationship Id="rId248" Type="http://schemas.openxmlformats.org/officeDocument/2006/relationships/tags" Target="../tags/tag5443.xml"/><Relationship Id="rId12" Type="http://schemas.openxmlformats.org/officeDocument/2006/relationships/tags" Target="../tags/tag5207.xml"/><Relationship Id="rId33" Type="http://schemas.openxmlformats.org/officeDocument/2006/relationships/tags" Target="../tags/tag5228.xml"/><Relationship Id="rId108" Type="http://schemas.openxmlformats.org/officeDocument/2006/relationships/tags" Target="../tags/tag5303.xml"/><Relationship Id="rId129" Type="http://schemas.openxmlformats.org/officeDocument/2006/relationships/tags" Target="../tags/tag5324.xml"/><Relationship Id="rId54" Type="http://schemas.openxmlformats.org/officeDocument/2006/relationships/tags" Target="../tags/tag5249.xml"/><Relationship Id="rId75" Type="http://schemas.openxmlformats.org/officeDocument/2006/relationships/tags" Target="../tags/tag5270.xml"/><Relationship Id="rId96" Type="http://schemas.openxmlformats.org/officeDocument/2006/relationships/tags" Target="../tags/tag5291.xml"/><Relationship Id="rId140" Type="http://schemas.openxmlformats.org/officeDocument/2006/relationships/tags" Target="../tags/tag5335.xml"/><Relationship Id="rId161" Type="http://schemas.openxmlformats.org/officeDocument/2006/relationships/tags" Target="../tags/tag5356.xml"/><Relationship Id="rId182" Type="http://schemas.openxmlformats.org/officeDocument/2006/relationships/tags" Target="../tags/tag5377.xml"/><Relationship Id="rId217" Type="http://schemas.openxmlformats.org/officeDocument/2006/relationships/tags" Target="../tags/tag5412.xml"/><Relationship Id="rId6" Type="http://schemas.openxmlformats.org/officeDocument/2006/relationships/tags" Target="../tags/tag5201.xml"/><Relationship Id="rId238" Type="http://schemas.openxmlformats.org/officeDocument/2006/relationships/tags" Target="../tags/tag5433.xml"/><Relationship Id="rId259" Type="http://schemas.openxmlformats.org/officeDocument/2006/relationships/tags" Target="../tags/tag5454.xml"/><Relationship Id="rId23" Type="http://schemas.openxmlformats.org/officeDocument/2006/relationships/tags" Target="../tags/tag5218.xml"/><Relationship Id="rId28" Type="http://schemas.openxmlformats.org/officeDocument/2006/relationships/tags" Target="../tags/tag5223.xml"/><Relationship Id="rId49" Type="http://schemas.openxmlformats.org/officeDocument/2006/relationships/tags" Target="../tags/tag5244.xml"/><Relationship Id="rId114" Type="http://schemas.openxmlformats.org/officeDocument/2006/relationships/tags" Target="../tags/tag5309.xml"/><Relationship Id="rId119" Type="http://schemas.openxmlformats.org/officeDocument/2006/relationships/tags" Target="../tags/tag5314.xml"/><Relationship Id="rId44" Type="http://schemas.openxmlformats.org/officeDocument/2006/relationships/tags" Target="../tags/tag5239.xml"/><Relationship Id="rId60" Type="http://schemas.openxmlformats.org/officeDocument/2006/relationships/tags" Target="../tags/tag5255.xml"/><Relationship Id="rId65" Type="http://schemas.openxmlformats.org/officeDocument/2006/relationships/tags" Target="../tags/tag5260.xml"/><Relationship Id="rId81" Type="http://schemas.openxmlformats.org/officeDocument/2006/relationships/tags" Target="../tags/tag5276.xml"/><Relationship Id="rId86" Type="http://schemas.openxmlformats.org/officeDocument/2006/relationships/tags" Target="../tags/tag5281.xml"/><Relationship Id="rId130" Type="http://schemas.openxmlformats.org/officeDocument/2006/relationships/tags" Target="../tags/tag5325.xml"/><Relationship Id="rId135" Type="http://schemas.openxmlformats.org/officeDocument/2006/relationships/tags" Target="../tags/tag5330.xml"/><Relationship Id="rId151" Type="http://schemas.openxmlformats.org/officeDocument/2006/relationships/tags" Target="../tags/tag5346.xml"/><Relationship Id="rId156" Type="http://schemas.openxmlformats.org/officeDocument/2006/relationships/tags" Target="../tags/tag5351.xml"/><Relationship Id="rId177" Type="http://schemas.openxmlformats.org/officeDocument/2006/relationships/tags" Target="../tags/tag5372.xml"/><Relationship Id="rId198" Type="http://schemas.openxmlformats.org/officeDocument/2006/relationships/tags" Target="../tags/tag5393.xml"/><Relationship Id="rId172" Type="http://schemas.openxmlformats.org/officeDocument/2006/relationships/tags" Target="../tags/tag5367.xml"/><Relationship Id="rId193" Type="http://schemas.openxmlformats.org/officeDocument/2006/relationships/tags" Target="../tags/tag5388.xml"/><Relationship Id="rId202" Type="http://schemas.openxmlformats.org/officeDocument/2006/relationships/tags" Target="../tags/tag5397.xml"/><Relationship Id="rId207" Type="http://schemas.openxmlformats.org/officeDocument/2006/relationships/tags" Target="../tags/tag5402.xml"/><Relationship Id="rId223" Type="http://schemas.openxmlformats.org/officeDocument/2006/relationships/tags" Target="../tags/tag5418.xml"/><Relationship Id="rId228" Type="http://schemas.openxmlformats.org/officeDocument/2006/relationships/tags" Target="../tags/tag5423.xml"/><Relationship Id="rId244" Type="http://schemas.openxmlformats.org/officeDocument/2006/relationships/tags" Target="../tags/tag5439.xml"/><Relationship Id="rId249" Type="http://schemas.openxmlformats.org/officeDocument/2006/relationships/tags" Target="../tags/tag5444.xml"/><Relationship Id="rId13" Type="http://schemas.openxmlformats.org/officeDocument/2006/relationships/tags" Target="../tags/tag5208.xml"/><Relationship Id="rId18" Type="http://schemas.openxmlformats.org/officeDocument/2006/relationships/tags" Target="../tags/tag5213.xml"/><Relationship Id="rId39" Type="http://schemas.openxmlformats.org/officeDocument/2006/relationships/tags" Target="../tags/tag5234.xml"/><Relationship Id="rId109" Type="http://schemas.openxmlformats.org/officeDocument/2006/relationships/tags" Target="../tags/tag5304.xml"/><Relationship Id="rId260" Type="http://schemas.openxmlformats.org/officeDocument/2006/relationships/tags" Target="../tags/tag5455.xml"/><Relationship Id="rId265" Type="http://schemas.openxmlformats.org/officeDocument/2006/relationships/notesSlide" Target="../notesSlides/notesSlide12.xml"/><Relationship Id="rId34" Type="http://schemas.openxmlformats.org/officeDocument/2006/relationships/tags" Target="../tags/tag5229.xml"/><Relationship Id="rId50" Type="http://schemas.openxmlformats.org/officeDocument/2006/relationships/tags" Target="../tags/tag5245.xml"/><Relationship Id="rId55" Type="http://schemas.openxmlformats.org/officeDocument/2006/relationships/tags" Target="../tags/tag5250.xml"/><Relationship Id="rId76" Type="http://schemas.openxmlformats.org/officeDocument/2006/relationships/tags" Target="../tags/tag5271.xml"/><Relationship Id="rId97" Type="http://schemas.openxmlformats.org/officeDocument/2006/relationships/tags" Target="../tags/tag5292.xml"/><Relationship Id="rId104" Type="http://schemas.openxmlformats.org/officeDocument/2006/relationships/tags" Target="../tags/tag5299.xml"/><Relationship Id="rId120" Type="http://schemas.openxmlformats.org/officeDocument/2006/relationships/tags" Target="../tags/tag5315.xml"/><Relationship Id="rId125" Type="http://schemas.openxmlformats.org/officeDocument/2006/relationships/tags" Target="../tags/tag5320.xml"/><Relationship Id="rId141" Type="http://schemas.openxmlformats.org/officeDocument/2006/relationships/tags" Target="../tags/tag5336.xml"/><Relationship Id="rId146" Type="http://schemas.openxmlformats.org/officeDocument/2006/relationships/tags" Target="../tags/tag5341.xml"/><Relationship Id="rId167" Type="http://schemas.openxmlformats.org/officeDocument/2006/relationships/tags" Target="../tags/tag5362.xml"/><Relationship Id="rId188" Type="http://schemas.openxmlformats.org/officeDocument/2006/relationships/tags" Target="../tags/tag5383.xml"/><Relationship Id="rId7" Type="http://schemas.openxmlformats.org/officeDocument/2006/relationships/tags" Target="../tags/tag5202.xml"/><Relationship Id="rId71" Type="http://schemas.openxmlformats.org/officeDocument/2006/relationships/tags" Target="../tags/tag5266.xml"/><Relationship Id="rId92" Type="http://schemas.openxmlformats.org/officeDocument/2006/relationships/tags" Target="../tags/tag5287.xml"/><Relationship Id="rId162" Type="http://schemas.openxmlformats.org/officeDocument/2006/relationships/tags" Target="../tags/tag5357.xml"/><Relationship Id="rId183" Type="http://schemas.openxmlformats.org/officeDocument/2006/relationships/tags" Target="../tags/tag5378.xml"/><Relationship Id="rId213" Type="http://schemas.openxmlformats.org/officeDocument/2006/relationships/tags" Target="../tags/tag5408.xml"/><Relationship Id="rId218" Type="http://schemas.openxmlformats.org/officeDocument/2006/relationships/tags" Target="../tags/tag5413.xml"/><Relationship Id="rId234" Type="http://schemas.openxmlformats.org/officeDocument/2006/relationships/tags" Target="../tags/tag5429.xml"/><Relationship Id="rId239" Type="http://schemas.openxmlformats.org/officeDocument/2006/relationships/tags" Target="../tags/tag5434.xml"/><Relationship Id="rId2" Type="http://schemas.openxmlformats.org/officeDocument/2006/relationships/tags" Target="../tags/tag5197.xml"/><Relationship Id="rId29" Type="http://schemas.openxmlformats.org/officeDocument/2006/relationships/tags" Target="../tags/tag5224.xml"/><Relationship Id="rId250" Type="http://schemas.openxmlformats.org/officeDocument/2006/relationships/tags" Target="../tags/tag5445.xml"/><Relationship Id="rId255" Type="http://schemas.openxmlformats.org/officeDocument/2006/relationships/tags" Target="../tags/tag5450.xml"/><Relationship Id="rId24" Type="http://schemas.openxmlformats.org/officeDocument/2006/relationships/tags" Target="../tags/tag5219.xml"/><Relationship Id="rId40" Type="http://schemas.openxmlformats.org/officeDocument/2006/relationships/tags" Target="../tags/tag5235.xml"/><Relationship Id="rId45" Type="http://schemas.openxmlformats.org/officeDocument/2006/relationships/tags" Target="../tags/tag5240.xml"/><Relationship Id="rId66" Type="http://schemas.openxmlformats.org/officeDocument/2006/relationships/tags" Target="../tags/tag5261.xml"/><Relationship Id="rId87" Type="http://schemas.openxmlformats.org/officeDocument/2006/relationships/tags" Target="../tags/tag5282.xml"/><Relationship Id="rId110" Type="http://schemas.openxmlformats.org/officeDocument/2006/relationships/tags" Target="../tags/tag5305.xml"/><Relationship Id="rId115" Type="http://schemas.openxmlformats.org/officeDocument/2006/relationships/tags" Target="../tags/tag5310.xml"/><Relationship Id="rId131" Type="http://schemas.openxmlformats.org/officeDocument/2006/relationships/tags" Target="../tags/tag5326.xml"/><Relationship Id="rId136" Type="http://schemas.openxmlformats.org/officeDocument/2006/relationships/tags" Target="../tags/tag5331.xml"/><Relationship Id="rId157" Type="http://schemas.openxmlformats.org/officeDocument/2006/relationships/tags" Target="../tags/tag5352.xml"/><Relationship Id="rId178" Type="http://schemas.openxmlformats.org/officeDocument/2006/relationships/tags" Target="../tags/tag5373.xml"/><Relationship Id="rId61" Type="http://schemas.openxmlformats.org/officeDocument/2006/relationships/tags" Target="../tags/tag5256.xml"/><Relationship Id="rId82" Type="http://schemas.openxmlformats.org/officeDocument/2006/relationships/tags" Target="../tags/tag5277.xml"/><Relationship Id="rId152" Type="http://schemas.openxmlformats.org/officeDocument/2006/relationships/tags" Target="../tags/tag5347.xml"/><Relationship Id="rId173" Type="http://schemas.openxmlformats.org/officeDocument/2006/relationships/tags" Target="../tags/tag5368.xml"/><Relationship Id="rId194" Type="http://schemas.openxmlformats.org/officeDocument/2006/relationships/tags" Target="../tags/tag5389.xml"/><Relationship Id="rId199" Type="http://schemas.openxmlformats.org/officeDocument/2006/relationships/tags" Target="../tags/tag5394.xml"/><Relationship Id="rId203" Type="http://schemas.openxmlformats.org/officeDocument/2006/relationships/tags" Target="../tags/tag5398.xml"/><Relationship Id="rId208" Type="http://schemas.openxmlformats.org/officeDocument/2006/relationships/tags" Target="../tags/tag5403.xml"/><Relationship Id="rId229" Type="http://schemas.openxmlformats.org/officeDocument/2006/relationships/tags" Target="../tags/tag5424.xml"/><Relationship Id="rId19" Type="http://schemas.openxmlformats.org/officeDocument/2006/relationships/tags" Target="../tags/tag5214.xml"/><Relationship Id="rId224" Type="http://schemas.openxmlformats.org/officeDocument/2006/relationships/tags" Target="../tags/tag5419.xml"/><Relationship Id="rId240" Type="http://schemas.openxmlformats.org/officeDocument/2006/relationships/tags" Target="../tags/tag5435.xml"/><Relationship Id="rId245" Type="http://schemas.openxmlformats.org/officeDocument/2006/relationships/tags" Target="../tags/tag5440.xml"/><Relationship Id="rId261" Type="http://schemas.openxmlformats.org/officeDocument/2006/relationships/tags" Target="../tags/tag5456.xml"/><Relationship Id="rId266" Type="http://schemas.openxmlformats.org/officeDocument/2006/relationships/image" Target="../media/image4.png"/><Relationship Id="rId14" Type="http://schemas.openxmlformats.org/officeDocument/2006/relationships/tags" Target="../tags/tag5209.xml"/><Relationship Id="rId30" Type="http://schemas.openxmlformats.org/officeDocument/2006/relationships/tags" Target="../tags/tag5225.xml"/><Relationship Id="rId35" Type="http://schemas.openxmlformats.org/officeDocument/2006/relationships/tags" Target="../tags/tag5230.xml"/><Relationship Id="rId56" Type="http://schemas.openxmlformats.org/officeDocument/2006/relationships/tags" Target="../tags/tag5251.xml"/><Relationship Id="rId77" Type="http://schemas.openxmlformats.org/officeDocument/2006/relationships/tags" Target="../tags/tag5272.xml"/><Relationship Id="rId100" Type="http://schemas.openxmlformats.org/officeDocument/2006/relationships/tags" Target="../tags/tag5295.xml"/><Relationship Id="rId105" Type="http://schemas.openxmlformats.org/officeDocument/2006/relationships/tags" Target="../tags/tag5300.xml"/><Relationship Id="rId126" Type="http://schemas.openxmlformats.org/officeDocument/2006/relationships/tags" Target="../tags/tag5321.xml"/><Relationship Id="rId147" Type="http://schemas.openxmlformats.org/officeDocument/2006/relationships/tags" Target="../tags/tag5342.xml"/><Relationship Id="rId168" Type="http://schemas.openxmlformats.org/officeDocument/2006/relationships/tags" Target="../tags/tag5363.xml"/><Relationship Id="rId8" Type="http://schemas.openxmlformats.org/officeDocument/2006/relationships/tags" Target="../tags/tag5203.xml"/><Relationship Id="rId51" Type="http://schemas.openxmlformats.org/officeDocument/2006/relationships/tags" Target="../tags/tag5246.xml"/><Relationship Id="rId72" Type="http://schemas.openxmlformats.org/officeDocument/2006/relationships/tags" Target="../tags/tag5267.xml"/><Relationship Id="rId93" Type="http://schemas.openxmlformats.org/officeDocument/2006/relationships/tags" Target="../tags/tag5288.xml"/><Relationship Id="rId98" Type="http://schemas.openxmlformats.org/officeDocument/2006/relationships/tags" Target="../tags/tag5293.xml"/><Relationship Id="rId121" Type="http://schemas.openxmlformats.org/officeDocument/2006/relationships/tags" Target="../tags/tag5316.xml"/><Relationship Id="rId142" Type="http://schemas.openxmlformats.org/officeDocument/2006/relationships/tags" Target="../tags/tag5337.xml"/><Relationship Id="rId163" Type="http://schemas.openxmlformats.org/officeDocument/2006/relationships/tags" Target="../tags/tag5358.xml"/><Relationship Id="rId184" Type="http://schemas.openxmlformats.org/officeDocument/2006/relationships/tags" Target="../tags/tag5379.xml"/><Relationship Id="rId189" Type="http://schemas.openxmlformats.org/officeDocument/2006/relationships/tags" Target="../tags/tag5384.xml"/><Relationship Id="rId219" Type="http://schemas.openxmlformats.org/officeDocument/2006/relationships/tags" Target="../tags/tag5414.xml"/><Relationship Id="rId3" Type="http://schemas.openxmlformats.org/officeDocument/2006/relationships/tags" Target="../tags/tag5198.xml"/><Relationship Id="rId214" Type="http://schemas.openxmlformats.org/officeDocument/2006/relationships/tags" Target="../tags/tag5409.xml"/><Relationship Id="rId230" Type="http://schemas.openxmlformats.org/officeDocument/2006/relationships/tags" Target="../tags/tag5425.xml"/><Relationship Id="rId235" Type="http://schemas.openxmlformats.org/officeDocument/2006/relationships/tags" Target="../tags/tag5430.xml"/><Relationship Id="rId251" Type="http://schemas.openxmlformats.org/officeDocument/2006/relationships/tags" Target="../tags/tag5446.xml"/><Relationship Id="rId256" Type="http://schemas.openxmlformats.org/officeDocument/2006/relationships/tags" Target="../tags/tag5451.xml"/><Relationship Id="rId25" Type="http://schemas.openxmlformats.org/officeDocument/2006/relationships/tags" Target="../tags/tag5220.xml"/><Relationship Id="rId46" Type="http://schemas.openxmlformats.org/officeDocument/2006/relationships/tags" Target="../tags/tag5241.xml"/><Relationship Id="rId67" Type="http://schemas.openxmlformats.org/officeDocument/2006/relationships/tags" Target="../tags/tag5262.xml"/><Relationship Id="rId116" Type="http://schemas.openxmlformats.org/officeDocument/2006/relationships/tags" Target="../tags/tag5311.xml"/><Relationship Id="rId137" Type="http://schemas.openxmlformats.org/officeDocument/2006/relationships/tags" Target="../tags/tag5332.xml"/><Relationship Id="rId158" Type="http://schemas.openxmlformats.org/officeDocument/2006/relationships/tags" Target="../tags/tag5353.xml"/><Relationship Id="rId20" Type="http://schemas.openxmlformats.org/officeDocument/2006/relationships/tags" Target="../tags/tag5215.xml"/><Relationship Id="rId41" Type="http://schemas.openxmlformats.org/officeDocument/2006/relationships/tags" Target="../tags/tag5236.xml"/><Relationship Id="rId62" Type="http://schemas.openxmlformats.org/officeDocument/2006/relationships/tags" Target="../tags/tag5257.xml"/><Relationship Id="rId83" Type="http://schemas.openxmlformats.org/officeDocument/2006/relationships/tags" Target="../tags/tag5278.xml"/><Relationship Id="rId88" Type="http://schemas.openxmlformats.org/officeDocument/2006/relationships/tags" Target="../tags/tag5283.xml"/><Relationship Id="rId111" Type="http://schemas.openxmlformats.org/officeDocument/2006/relationships/tags" Target="../tags/tag5306.xml"/><Relationship Id="rId132" Type="http://schemas.openxmlformats.org/officeDocument/2006/relationships/tags" Target="../tags/tag5327.xml"/><Relationship Id="rId153" Type="http://schemas.openxmlformats.org/officeDocument/2006/relationships/tags" Target="../tags/tag5348.xml"/><Relationship Id="rId174" Type="http://schemas.openxmlformats.org/officeDocument/2006/relationships/tags" Target="../tags/tag5369.xml"/><Relationship Id="rId179" Type="http://schemas.openxmlformats.org/officeDocument/2006/relationships/tags" Target="../tags/tag5374.xml"/><Relationship Id="rId195" Type="http://schemas.openxmlformats.org/officeDocument/2006/relationships/tags" Target="../tags/tag5390.xml"/><Relationship Id="rId209" Type="http://schemas.openxmlformats.org/officeDocument/2006/relationships/tags" Target="../tags/tag5404.xml"/><Relationship Id="rId190" Type="http://schemas.openxmlformats.org/officeDocument/2006/relationships/tags" Target="../tags/tag5385.xml"/><Relationship Id="rId204" Type="http://schemas.openxmlformats.org/officeDocument/2006/relationships/tags" Target="../tags/tag5399.xml"/><Relationship Id="rId220" Type="http://schemas.openxmlformats.org/officeDocument/2006/relationships/tags" Target="../tags/tag5415.xml"/><Relationship Id="rId225" Type="http://schemas.openxmlformats.org/officeDocument/2006/relationships/tags" Target="../tags/tag5420.xml"/><Relationship Id="rId241" Type="http://schemas.openxmlformats.org/officeDocument/2006/relationships/tags" Target="../tags/tag5436.xml"/><Relationship Id="rId246" Type="http://schemas.openxmlformats.org/officeDocument/2006/relationships/tags" Target="../tags/tag5441.xml"/><Relationship Id="rId15" Type="http://schemas.openxmlformats.org/officeDocument/2006/relationships/tags" Target="../tags/tag5210.xml"/><Relationship Id="rId36" Type="http://schemas.openxmlformats.org/officeDocument/2006/relationships/tags" Target="../tags/tag5231.xml"/><Relationship Id="rId57" Type="http://schemas.openxmlformats.org/officeDocument/2006/relationships/tags" Target="../tags/tag5252.xml"/><Relationship Id="rId106" Type="http://schemas.openxmlformats.org/officeDocument/2006/relationships/tags" Target="../tags/tag5301.xml"/><Relationship Id="rId127" Type="http://schemas.openxmlformats.org/officeDocument/2006/relationships/tags" Target="../tags/tag5322.xml"/><Relationship Id="rId262" Type="http://schemas.openxmlformats.org/officeDocument/2006/relationships/tags" Target="../tags/tag5457.xml"/><Relationship Id="rId10" Type="http://schemas.openxmlformats.org/officeDocument/2006/relationships/tags" Target="../tags/tag5205.xml"/><Relationship Id="rId31" Type="http://schemas.openxmlformats.org/officeDocument/2006/relationships/tags" Target="../tags/tag5226.xml"/><Relationship Id="rId52" Type="http://schemas.openxmlformats.org/officeDocument/2006/relationships/tags" Target="../tags/tag5247.xml"/><Relationship Id="rId73" Type="http://schemas.openxmlformats.org/officeDocument/2006/relationships/tags" Target="../tags/tag5268.xml"/><Relationship Id="rId78" Type="http://schemas.openxmlformats.org/officeDocument/2006/relationships/tags" Target="../tags/tag5273.xml"/><Relationship Id="rId94" Type="http://schemas.openxmlformats.org/officeDocument/2006/relationships/tags" Target="../tags/tag5289.xml"/><Relationship Id="rId99" Type="http://schemas.openxmlformats.org/officeDocument/2006/relationships/tags" Target="../tags/tag5294.xml"/><Relationship Id="rId101" Type="http://schemas.openxmlformats.org/officeDocument/2006/relationships/tags" Target="../tags/tag5296.xml"/><Relationship Id="rId122" Type="http://schemas.openxmlformats.org/officeDocument/2006/relationships/tags" Target="../tags/tag5317.xml"/><Relationship Id="rId143" Type="http://schemas.openxmlformats.org/officeDocument/2006/relationships/tags" Target="../tags/tag5338.xml"/><Relationship Id="rId148" Type="http://schemas.openxmlformats.org/officeDocument/2006/relationships/tags" Target="../tags/tag5343.xml"/><Relationship Id="rId164" Type="http://schemas.openxmlformats.org/officeDocument/2006/relationships/tags" Target="../tags/tag5359.xml"/><Relationship Id="rId169" Type="http://schemas.openxmlformats.org/officeDocument/2006/relationships/tags" Target="../tags/tag5364.xml"/><Relationship Id="rId185" Type="http://schemas.openxmlformats.org/officeDocument/2006/relationships/tags" Target="../tags/tag5380.xml"/><Relationship Id="rId4" Type="http://schemas.openxmlformats.org/officeDocument/2006/relationships/tags" Target="../tags/tag5199.xml"/><Relationship Id="rId9" Type="http://schemas.openxmlformats.org/officeDocument/2006/relationships/tags" Target="../tags/tag5204.xml"/><Relationship Id="rId180" Type="http://schemas.openxmlformats.org/officeDocument/2006/relationships/tags" Target="../tags/tag5375.xml"/><Relationship Id="rId210" Type="http://schemas.openxmlformats.org/officeDocument/2006/relationships/tags" Target="../tags/tag5405.xml"/><Relationship Id="rId215" Type="http://schemas.openxmlformats.org/officeDocument/2006/relationships/tags" Target="../tags/tag5410.xml"/><Relationship Id="rId236" Type="http://schemas.openxmlformats.org/officeDocument/2006/relationships/tags" Target="../tags/tag5431.xml"/><Relationship Id="rId257" Type="http://schemas.openxmlformats.org/officeDocument/2006/relationships/tags" Target="../tags/tag5452.xml"/><Relationship Id="rId26" Type="http://schemas.openxmlformats.org/officeDocument/2006/relationships/tags" Target="../tags/tag5221.xml"/><Relationship Id="rId231" Type="http://schemas.openxmlformats.org/officeDocument/2006/relationships/tags" Target="../tags/tag5426.xml"/><Relationship Id="rId252" Type="http://schemas.openxmlformats.org/officeDocument/2006/relationships/tags" Target="../tags/tag5447.xml"/><Relationship Id="rId47" Type="http://schemas.openxmlformats.org/officeDocument/2006/relationships/tags" Target="../tags/tag5242.xml"/><Relationship Id="rId68" Type="http://schemas.openxmlformats.org/officeDocument/2006/relationships/tags" Target="../tags/tag5263.xml"/><Relationship Id="rId89" Type="http://schemas.openxmlformats.org/officeDocument/2006/relationships/tags" Target="../tags/tag5284.xml"/><Relationship Id="rId112" Type="http://schemas.openxmlformats.org/officeDocument/2006/relationships/tags" Target="../tags/tag5307.xml"/><Relationship Id="rId133" Type="http://schemas.openxmlformats.org/officeDocument/2006/relationships/tags" Target="../tags/tag5328.xml"/><Relationship Id="rId154" Type="http://schemas.openxmlformats.org/officeDocument/2006/relationships/tags" Target="../tags/tag5349.xml"/><Relationship Id="rId175" Type="http://schemas.openxmlformats.org/officeDocument/2006/relationships/tags" Target="../tags/tag5370.xml"/><Relationship Id="rId196" Type="http://schemas.openxmlformats.org/officeDocument/2006/relationships/tags" Target="../tags/tag5391.xml"/><Relationship Id="rId200" Type="http://schemas.openxmlformats.org/officeDocument/2006/relationships/tags" Target="../tags/tag5395.xml"/><Relationship Id="rId16" Type="http://schemas.openxmlformats.org/officeDocument/2006/relationships/tags" Target="../tags/tag5211.xml"/><Relationship Id="rId221" Type="http://schemas.openxmlformats.org/officeDocument/2006/relationships/tags" Target="../tags/tag5416.xml"/><Relationship Id="rId242" Type="http://schemas.openxmlformats.org/officeDocument/2006/relationships/tags" Target="../tags/tag5437.xml"/><Relationship Id="rId263" Type="http://schemas.openxmlformats.org/officeDocument/2006/relationships/tags" Target="../tags/tag5458.xml"/><Relationship Id="rId37" Type="http://schemas.openxmlformats.org/officeDocument/2006/relationships/tags" Target="../tags/tag5232.xml"/><Relationship Id="rId58" Type="http://schemas.openxmlformats.org/officeDocument/2006/relationships/tags" Target="../tags/tag5253.xml"/><Relationship Id="rId79" Type="http://schemas.openxmlformats.org/officeDocument/2006/relationships/tags" Target="../tags/tag5274.xml"/><Relationship Id="rId102" Type="http://schemas.openxmlformats.org/officeDocument/2006/relationships/tags" Target="../tags/tag5297.xml"/><Relationship Id="rId123" Type="http://schemas.openxmlformats.org/officeDocument/2006/relationships/tags" Target="../tags/tag5318.xml"/><Relationship Id="rId144" Type="http://schemas.openxmlformats.org/officeDocument/2006/relationships/tags" Target="../tags/tag5339.xml"/><Relationship Id="rId90" Type="http://schemas.openxmlformats.org/officeDocument/2006/relationships/tags" Target="../tags/tag5285.xml"/><Relationship Id="rId165" Type="http://schemas.openxmlformats.org/officeDocument/2006/relationships/tags" Target="../tags/tag5360.xml"/><Relationship Id="rId186" Type="http://schemas.openxmlformats.org/officeDocument/2006/relationships/tags" Target="../tags/tag5381.xml"/><Relationship Id="rId211" Type="http://schemas.openxmlformats.org/officeDocument/2006/relationships/tags" Target="../tags/tag5406.xml"/><Relationship Id="rId232" Type="http://schemas.openxmlformats.org/officeDocument/2006/relationships/tags" Target="../tags/tag5427.xml"/><Relationship Id="rId253" Type="http://schemas.openxmlformats.org/officeDocument/2006/relationships/tags" Target="../tags/tag5448.xml"/><Relationship Id="rId27" Type="http://schemas.openxmlformats.org/officeDocument/2006/relationships/tags" Target="../tags/tag5222.xml"/><Relationship Id="rId48" Type="http://schemas.openxmlformats.org/officeDocument/2006/relationships/tags" Target="../tags/tag5243.xml"/><Relationship Id="rId69" Type="http://schemas.openxmlformats.org/officeDocument/2006/relationships/tags" Target="../tags/tag5264.xml"/><Relationship Id="rId113" Type="http://schemas.openxmlformats.org/officeDocument/2006/relationships/tags" Target="../tags/tag5308.xml"/><Relationship Id="rId134" Type="http://schemas.openxmlformats.org/officeDocument/2006/relationships/tags" Target="../tags/tag5329.xml"/><Relationship Id="rId80" Type="http://schemas.openxmlformats.org/officeDocument/2006/relationships/tags" Target="../tags/tag5275.xml"/><Relationship Id="rId155" Type="http://schemas.openxmlformats.org/officeDocument/2006/relationships/tags" Target="../tags/tag5350.xml"/><Relationship Id="rId176" Type="http://schemas.openxmlformats.org/officeDocument/2006/relationships/tags" Target="../tags/tag5371.xml"/><Relationship Id="rId197" Type="http://schemas.openxmlformats.org/officeDocument/2006/relationships/tags" Target="../tags/tag5392.xml"/><Relationship Id="rId201" Type="http://schemas.openxmlformats.org/officeDocument/2006/relationships/tags" Target="../tags/tag5396.xml"/><Relationship Id="rId222" Type="http://schemas.openxmlformats.org/officeDocument/2006/relationships/tags" Target="../tags/tag5417.xml"/><Relationship Id="rId243" Type="http://schemas.openxmlformats.org/officeDocument/2006/relationships/tags" Target="../tags/tag5438.xml"/><Relationship Id="rId264" Type="http://schemas.openxmlformats.org/officeDocument/2006/relationships/slideLayout" Target="../slideLayouts/slideLayout2.xml"/><Relationship Id="rId17" Type="http://schemas.openxmlformats.org/officeDocument/2006/relationships/tags" Target="../tags/tag5212.xml"/><Relationship Id="rId38" Type="http://schemas.openxmlformats.org/officeDocument/2006/relationships/tags" Target="../tags/tag5233.xml"/><Relationship Id="rId59" Type="http://schemas.openxmlformats.org/officeDocument/2006/relationships/tags" Target="../tags/tag5254.xml"/><Relationship Id="rId103" Type="http://schemas.openxmlformats.org/officeDocument/2006/relationships/tags" Target="../tags/tag5298.xml"/><Relationship Id="rId124" Type="http://schemas.openxmlformats.org/officeDocument/2006/relationships/tags" Target="../tags/tag5319.xml"/><Relationship Id="rId70" Type="http://schemas.openxmlformats.org/officeDocument/2006/relationships/tags" Target="../tags/tag5265.xml"/><Relationship Id="rId91" Type="http://schemas.openxmlformats.org/officeDocument/2006/relationships/tags" Target="../tags/tag5286.xml"/><Relationship Id="rId145" Type="http://schemas.openxmlformats.org/officeDocument/2006/relationships/tags" Target="../tags/tag5340.xml"/><Relationship Id="rId166" Type="http://schemas.openxmlformats.org/officeDocument/2006/relationships/tags" Target="../tags/tag5361.xml"/><Relationship Id="rId187" Type="http://schemas.openxmlformats.org/officeDocument/2006/relationships/tags" Target="../tags/tag5382.xml"/><Relationship Id="rId1" Type="http://schemas.openxmlformats.org/officeDocument/2006/relationships/themeOverride" Target="../theme/themeOverride44.xml"/><Relationship Id="rId212" Type="http://schemas.openxmlformats.org/officeDocument/2006/relationships/tags" Target="../tags/tag5407.xml"/><Relationship Id="rId233" Type="http://schemas.openxmlformats.org/officeDocument/2006/relationships/tags" Target="../tags/tag5428.xml"/><Relationship Id="rId254" Type="http://schemas.openxmlformats.org/officeDocument/2006/relationships/tags" Target="../tags/tag5449.xml"/></Relationships>
</file>

<file path=ppt/slides/_rels/slide65.xml.rels><?xml version="1.0" encoding="UTF-8" standalone="yes"?>
<Relationships xmlns="http://schemas.openxmlformats.org/package/2006/relationships"><Relationship Id="rId117" Type="http://schemas.openxmlformats.org/officeDocument/2006/relationships/tags" Target="../tags/tag5574.xml"/><Relationship Id="rId21" Type="http://schemas.openxmlformats.org/officeDocument/2006/relationships/tags" Target="../tags/tag5478.xml"/><Relationship Id="rId42" Type="http://schemas.openxmlformats.org/officeDocument/2006/relationships/tags" Target="../tags/tag5499.xml"/><Relationship Id="rId63" Type="http://schemas.openxmlformats.org/officeDocument/2006/relationships/tags" Target="../tags/tag5520.xml"/><Relationship Id="rId84" Type="http://schemas.openxmlformats.org/officeDocument/2006/relationships/tags" Target="../tags/tag5541.xml"/><Relationship Id="rId138" Type="http://schemas.openxmlformats.org/officeDocument/2006/relationships/tags" Target="../tags/tag5595.xml"/><Relationship Id="rId159" Type="http://schemas.openxmlformats.org/officeDocument/2006/relationships/tags" Target="../tags/tag5616.xml"/><Relationship Id="rId170" Type="http://schemas.openxmlformats.org/officeDocument/2006/relationships/tags" Target="../tags/tag5627.xml"/><Relationship Id="rId191" Type="http://schemas.openxmlformats.org/officeDocument/2006/relationships/tags" Target="../tags/tag5648.xml"/><Relationship Id="rId205" Type="http://schemas.openxmlformats.org/officeDocument/2006/relationships/tags" Target="../tags/tag5662.xml"/><Relationship Id="rId226" Type="http://schemas.openxmlformats.org/officeDocument/2006/relationships/tags" Target="../tags/tag5683.xml"/><Relationship Id="rId247" Type="http://schemas.openxmlformats.org/officeDocument/2006/relationships/tags" Target="../tags/tag5704.xml"/><Relationship Id="rId107" Type="http://schemas.openxmlformats.org/officeDocument/2006/relationships/tags" Target="../tags/tag5564.xml"/><Relationship Id="rId268" Type="http://schemas.openxmlformats.org/officeDocument/2006/relationships/tags" Target="../tags/tag5725.xml"/><Relationship Id="rId11" Type="http://schemas.openxmlformats.org/officeDocument/2006/relationships/tags" Target="../tags/tag5468.xml"/><Relationship Id="rId32" Type="http://schemas.openxmlformats.org/officeDocument/2006/relationships/tags" Target="../tags/tag5489.xml"/><Relationship Id="rId53" Type="http://schemas.openxmlformats.org/officeDocument/2006/relationships/tags" Target="../tags/tag5510.xml"/><Relationship Id="rId74" Type="http://schemas.openxmlformats.org/officeDocument/2006/relationships/tags" Target="../tags/tag5531.xml"/><Relationship Id="rId128" Type="http://schemas.openxmlformats.org/officeDocument/2006/relationships/tags" Target="../tags/tag5585.xml"/><Relationship Id="rId149" Type="http://schemas.openxmlformats.org/officeDocument/2006/relationships/tags" Target="../tags/tag5606.xml"/><Relationship Id="rId5" Type="http://schemas.openxmlformats.org/officeDocument/2006/relationships/tags" Target="../tags/tag5462.xml"/><Relationship Id="rId95" Type="http://schemas.openxmlformats.org/officeDocument/2006/relationships/tags" Target="../tags/tag5552.xml"/><Relationship Id="rId160" Type="http://schemas.openxmlformats.org/officeDocument/2006/relationships/tags" Target="../tags/tag5617.xml"/><Relationship Id="rId181" Type="http://schemas.openxmlformats.org/officeDocument/2006/relationships/tags" Target="../tags/tag5638.xml"/><Relationship Id="rId216" Type="http://schemas.openxmlformats.org/officeDocument/2006/relationships/tags" Target="../tags/tag5673.xml"/><Relationship Id="rId237" Type="http://schemas.openxmlformats.org/officeDocument/2006/relationships/tags" Target="../tags/tag5694.xml"/><Relationship Id="rId258" Type="http://schemas.openxmlformats.org/officeDocument/2006/relationships/tags" Target="../tags/tag5715.xml"/><Relationship Id="rId22" Type="http://schemas.openxmlformats.org/officeDocument/2006/relationships/tags" Target="../tags/tag5479.xml"/><Relationship Id="rId43" Type="http://schemas.openxmlformats.org/officeDocument/2006/relationships/tags" Target="../tags/tag5500.xml"/><Relationship Id="rId64" Type="http://schemas.openxmlformats.org/officeDocument/2006/relationships/tags" Target="../tags/tag5521.xml"/><Relationship Id="rId118" Type="http://schemas.openxmlformats.org/officeDocument/2006/relationships/tags" Target="../tags/tag5575.xml"/><Relationship Id="rId139" Type="http://schemas.openxmlformats.org/officeDocument/2006/relationships/tags" Target="../tags/tag5596.xml"/><Relationship Id="rId85" Type="http://schemas.openxmlformats.org/officeDocument/2006/relationships/tags" Target="../tags/tag5542.xml"/><Relationship Id="rId150" Type="http://schemas.openxmlformats.org/officeDocument/2006/relationships/tags" Target="../tags/tag5607.xml"/><Relationship Id="rId171" Type="http://schemas.openxmlformats.org/officeDocument/2006/relationships/tags" Target="../tags/tag5628.xml"/><Relationship Id="rId192" Type="http://schemas.openxmlformats.org/officeDocument/2006/relationships/tags" Target="../tags/tag5649.xml"/><Relationship Id="rId206" Type="http://schemas.openxmlformats.org/officeDocument/2006/relationships/tags" Target="../tags/tag5663.xml"/><Relationship Id="rId227" Type="http://schemas.openxmlformats.org/officeDocument/2006/relationships/tags" Target="../tags/tag5684.xml"/><Relationship Id="rId248" Type="http://schemas.openxmlformats.org/officeDocument/2006/relationships/tags" Target="../tags/tag5705.xml"/><Relationship Id="rId269" Type="http://schemas.openxmlformats.org/officeDocument/2006/relationships/tags" Target="../tags/tag5726.xml"/><Relationship Id="rId12" Type="http://schemas.openxmlformats.org/officeDocument/2006/relationships/tags" Target="../tags/tag5469.xml"/><Relationship Id="rId33" Type="http://schemas.openxmlformats.org/officeDocument/2006/relationships/tags" Target="../tags/tag5490.xml"/><Relationship Id="rId108" Type="http://schemas.openxmlformats.org/officeDocument/2006/relationships/tags" Target="../tags/tag5565.xml"/><Relationship Id="rId129" Type="http://schemas.openxmlformats.org/officeDocument/2006/relationships/tags" Target="../tags/tag5586.xml"/><Relationship Id="rId54" Type="http://schemas.openxmlformats.org/officeDocument/2006/relationships/tags" Target="../tags/tag5511.xml"/><Relationship Id="rId75" Type="http://schemas.openxmlformats.org/officeDocument/2006/relationships/tags" Target="../tags/tag5532.xml"/><Relationship Id="rId96" Type="http://schemas.openxmlformats.org/officeDocument/2006/relationships/tags" Target="../tags/tag5553.xml"/><Relationship Id="rId140" Type="http://schemas.openxmlformats.org/officeDocument/2006/relationships/tags" Target="../tags/tag5597.xml"/><Relationship Id="rId161" Type="http://schemas.openxmlformats.org/officeDocument/2006/relationships/tags" Target="../tags/tag5618.xml"/><Relationship Id="rId182" Type="http://schemas.openxmlformats.org/officeDocument/2006/relationships/tags" Target="../tags/tag5639.xml"/><Relationship Id="rId217" Type="http://schemas.openxmlformats.org/officeDocument/2006/relationships/tags" Target="../tags/tag5674.xml"/><Relationship Id="rId6" Type="http://schemas.openxmlformats.org/officeDocument/2006/relationships/tags" Target="../tags/tag5463.xml"/><Relationship Id="rId238" Type="http://schemas.openxmlformats.org/officeDocument/2006/relationships/tags" Target="../tags/tag5695.xml"/><Relationship Id="rId259" Type="http://schemas.openxmlformats.org/officeDocument/2006/relationships/tags" Target="../tags/tag5716.xml"/><Relationship Id="rId23" Type="http://schemas.openxmlformats.org/officeDocument/2006/relationships/tags" Target="../tags/tag5480.xml"/><Relationship Id="rId119" Type="http://schemas.openxmlformats.org/officeDocument/2006/relationships/tags" Target="../tags/tag5576.xml"/><Relationship Id="rId270" Type="http://schemas.openxmlformats.org/officeDocument/2006/relationships/tags" Target="../tags/tag5727.xml"/><Relationship Id="rId44" Type="http://schemas.openxmlformats.org/officeDocument/2006/relationships/tags" Target="../tags/tag5501.xml"/><Relationship Id="rId60" Type="http://schemas.openxmlformats.org/officeDocument/2006/relationships/tags" Target="../tags/tag5517.xml"/><Relationship Id="rId65" Type="http://schemas.openxmlformats.org/officeDocument/2006/relationships/tags" Target="../tags/tag5522.xml"/><Relationship Id="rId81" Type="http://schemas.openxmlformats.org/officeDocument/2006/relationships/tags" Target="../tags/tag5538.xml"/><Relationship Id="rId86" Type="http://schemas.openxmlformats.org/officeDocument/2006/relationships/tags" Target="../tags/tag5543.xml"/><Relationship Id="rId130" Type="http://schemas.openxmlformats.org/officeDocument/2006/relationships/tags" Target="../tags/tag5587.xml"/><Relationship Id="rId135" Type="http://schemas.openxmlformats.org/officeDocument/2006/relationships/tags" Target="../tags/tag5592.xml"/><Relationship Id="rId151" Type="http://schemas.openxmlformats.org/officeDocument/2006/relationships/tags" Target="../tags/tag5608.xml"/><Relationship Id="rId156" Type="http://schemas.openxmlformats.org/officeDocument/2006/relationships/tags" Target="../tags/tag5613.xml"/><Relationship Id="rId177" Type="http://schemas.openxmlformats.org/officeDocument/2006/relationships/tags" Target="../tags/tag5634.xml"/><Relationship Id="rId198" Type="http://schemas.openxmlformats.org/officeDocument/2006/relationships/tags" Target="../tags/tag5655.xml"/><Relationship Id="rId172" Type="http://schemas.openxmlformats.org/officeDocument/2006/relationships/tags" Target="../tags/tag5629.xml"/><Relationship Id="rId193" Type="http://schemas.openxmlformats.org/officeDocument/2006/relationships/tags" Target="../tags/tag5650.xml"/><Relationship Id="rId202" Type="http://schemas.openxmlformats.org/officeDocument/2006/relationships/tags" Target="../tags/tag5659.xml"/><Relationship Id="rId207" Type="http://schemas.openxmlformats.org/officeDocument/2006/relationships/tags" Target="../tags/tag5664.xml"/><Relationship Id="rId223" Type="http://schemas.openxmlformats.org/officeDocument/2006/relationships/tags" Target="../tags/tag5680.xml"/><Relationship Id="rId228" Type="http://schemas.openxmlformats.org/officeDocument/2006/relationships/tags" Target="../tags/tag5685.xml"/><Relationship Id="rId244" Type="http://schemas.openxmlformats.org/officeDocument/2006/relationships/tags" Target="../tags/tag5701.xml"/><Relationship Id="rId249" Type="http://schemas.openxmlformats.org/officeDocument/2006/relationships/tags" Target="../tags/tag5706.xml"/><Relationship Id="rId13" Type="http://schemas.openxmlformats.org/officeDocument/2006/relationships/tags" Target="../tags/tag5470.xml"/><Relationship Id="rId18" Type="http://schemas.openxmlformats.org/officeDocument/2006/relationships/tags" Target="../tags/tag5475.xml"/><Relationship Id="rId39" Type="http://schemas.openxmlformats.org/officeDocument/2006/relationships/tags" Target="../tags/tag5496.xml"/><Relationship Id="rId109" Type="http://schemas.openxmlformats.org/officeDocument/2006/relationships/tags" Target="../tags/tag5566.xml"/><Relationship Id="rId260" Type="http://schemas.openxmlformats.org/officeDocument/2006/relationships/tags" Target="../tags/tag5717.xml"/><Relationship Id="rId265" Type="http://schemas.openxmlformats.org/officeDocument/2006/relationships/tags" Target="../tags/tag5722.xml"/><Relationship Id="rId34" Type="http://schemas.openxmlformats.org/officeDocument/2006/relationships/tags" Target="../tags/tag5491.xml"/><Relationship Id="rId50" Type="http://schemas.openxmlformats.org/officeDocument/2006/relationships/tags" Target="../tags/tag5507.xml"/><Relationship Id="rId55" Type="http://schemas.openxmlformats.org/officeDocument/2006/relationships/tags" Target="../tags/tag5512.xml"/><Relationship Id="rId76" Type="http://schemas.openxmlformats.org/officeDocument/2006/relationships/tags" Target="../tags/tag5533.xml"/><Relationship Id="rId97" Type="http://schemas.openxmlformats.org/officeDocument/2006/relationships/tags" Target="../tags/tag5554.xml"/><Relationship Id="rId104" Type="http://schemas.openxmlformats.org/officeDocument/2006/relationships/tags" Target="../tags/tag5561.xml"/><Relationship Id="rId120" Type="http://schemas.openxmlformats.org/officeDocument/2006/relationships/tags" Target="../tags/tag5577.xml"/><Relationship Id="rId125" Type="http://schemas.openxmlformats.org/officeDocument/2006/relationships/tags" Target="../tags/tag5582.xml"/><Relationship Id="rId141" Type="http://schemas.openxmlformats.org/officeDocument/2006/relationships/tags" Target="../tags/tag5598.xml"/><Relationship Id="rId146" Type="http://schemas.openxmlformats.org/officeDocument/2006/relationships/tags" Target="../tags/tag5603.xml"/><Relationship Id="rId167" Type="http://schemas.openxmlformats.org/officeDocument/2006/relationships/tags" Target="../tags/tag5624.xml"/><Relationship Id="rId188" Type="http://schemas.openxmlformats.org/officeDocument/2006/relationships/tags" Target="../tags/tag5645.xml"/><Relationship Id="rId7" Type="http://schemas.openxmlformats.org/officeDocument/2006/relationships/tags" Target="../tags/tag5464.xml"/><Relationship Id="rId71" Type="http://schemas.openxmlformats.org/officeDocument/2006/relationships/tags" Target="../tags/tag5528.xml"/><Relationship Id="rId92" Type="http://schemas.openxmlformats.org/officeDocument/2006/relationships/tags" Target="../tags/tag5549.xml"/><Relationship Id="rId162" Type="http://schemas.openxmlformats.org/officeDocument/2006/relationships/tags" Target="../tags/tag5619.xml"/><Relationship Id="rId183" Type="http://schemas.openxmlformats.org/officeDocument/2006/relationships/tags" Target="../tags/tag5640.xml"/><Relationship Id="rId213" Type="http://schemas.openxmlformats.org/officeDocument/2006/relationships/tags" Target="../tags/tag5670.xml"/><Relationship Id="rId218" Type="http://schemas.openxmlformats.org/officeDocument/2006/relationships/tags" Target="../tags/tag5675.xml"/><Relationship Id="rId234" Type="http://schemas.openxmlformats.org/officeDocument/2006/relationships/tags" Target="../tags/tag5691.xml"/><Relationship Id="rId239" Type="http://schemas.openxmlformats.org/officeDocument/2006/relationships/tags" Target="../tags/tag5696.xml"/><Relationship Id="rId2" Type="http://schemas.openxmlformats.org/officeDocument/2006/relationships/tags" Target="../tags/tag5459.xml"/><Relationship Id="rId29" Type="http://schemas.openxmlformats.org/officeDocument/2006/relationships/tags" Target="../tags/tag5486.xml"/><Relationship Id="rId250" Type="http://schemas.openxmlformats.org/officeDocument/2006/relationships/tags" Target="../tags/tag5707.xml"/><Relationship Id="rId255" Type="http://schemas.openxmlformats.org/officeDocument/2006/relationships/tags" Target="../tags/tag5712.xml"/><Relationship Id="rId271" Type="http://schemas.openxmlformats.org/officeDocument/2006/relationships/tags" Target="../tags/tag5728.xml"/><Relationship Id="rId24" Type="http://schemas.openxmlformats.org/officeDocument/2006/relationships/tags" Target="../tags/tag5481.xml"/><Relationship Id="rId40" Type="http://schemas.openxmlformats.org/officeDocument/2006/relationships/tags" Target="../tags/tag5497.xml"/><Relationship Id="rId45" Type="http://schemas.openxmlformats.org/officeDocument/2006/relationships/tags" Target="../tags/tag5502.xml"/><Relationship Id="rId66" Type="http://schemas.openxmlformats.org/officeDocument/2006/relationships/tags" Target="../tags/tag5523.xml"/><Relationship Id="rId87" Type="http://schemas.openxmlformats.org/officeDocument/2006/relationships/tags" Target="../tags/tag5544.xml"/><Relationship Id="rId110" Type="http://schemas.openxmlformats.org/officeDocument/2006/relationships/tags" Target="../tags/tag5567.xml"/><Relationship Id="rId115" Type="http://schemas.openxmlformats.org/officeDocument/2006/relationships/tags" Target="../tags/tag5572.xml"/><Relationship Id="rId131" Type="http://schemas.openxmlformats.org/officeDocument/2006/relationships/tags" Target="../tags/tag5588.xml"/><Relationship Id="rId136" Type="http://schemas.openxmlformats.org/officeDocument/2006/relationships/tags" Target="../tags/tag5593.xml"/><Relationship Id="rId157" Type="http://schemas.openxmlformats.org/officeDocument/2006/relationships/tags" Target="../tags/tag5614.xml"/><Relationship Id="rId178" Type="http://schemas.openxmlformats.org/officeDocument/2006/relationships/tags" Target="../tags/tag5635.xml"/><Relationship Id="rId61" Type="http://schemas.openxmlformats.org/officeDocument/2006/relationships/tags" Target="../tags/tag5518.xml"/><Relationship Id="rId82" Type="http://schemas.openxmlformats.org/officeDocument/2006/relationships/tags" Target="../tags/tag5539.xml"/><Relationship Id="rId152" Type="http://schemas.openxmlformats.org/officeDocument/2006/relationships/tags" Target="../tags/tag5609.xml"/><Relationship Id="rId173" Type="http://schemas.openxmlformats.org/officeDocument/2006/relationships/tags" Target="../tags/tag5630.xml"/><Relationship Id="rId194" Type="http://schemas.openxmlformats.org/officeDocument/2006/relationships/tags" Target="../tags/tag5651.xml"/><Relationship Id="rId199" Type="http://schemas.openxmlformats.org/officeDocument/2006/relationships/tags" Target="../tags/tag5656.xml"/><Relationship Id="rId203" Type="http://schemas.openxmlformats.org/officeDocument/2006/relationships/tags" Target="../tags/tag5660.xml"/><Relationship Id="rId208" Type="http://schemas.openxmlformats.org/officeDocument/2006/relationships/tags" Target="../tags/tag5665.xml"/><Relationship Id="rId229" Type="http://schemas.openxmlformats.org/officeDocument/2006/relationships/tags" Target="../tags/tag5686.xml"/><Relationship Id="rId19" Type="http://schemas.openxmlformats.org/officeDocument/2006/relationships/tags" Target="../tags/tag5476.xml"/><Relationship Id="rId224" Type="http://schemas.openxmlformats.org/officeDocument/2006/relationships/tags" Target="../tags/tag5681.xml"/><Relationship Id="rId240" Type="http://schemas.openxmlformats.org/officeDocument/2006/relationships/tags" Target="../tags/tag5697.xml"/><Relationship Id="rId245" Type="http://schemas.openxmlformats.org/officeDocument/2006/relationships/tags" Target="../tags/tag5702.xml"/><Relationship Id="rId261" Type="http://schemas.openxmlformats.org/officeDocument/2006/relationships/tags" Target="../tags/tag5718.xml"/><Relationship Id="rId266" Type="http://schemas.openxmlformats.org/officeDocument/2006/relationships/tags" Target="../tags/tag5723.xml"/><Relationship Id="rId14" Type="http://schemas.openxmlformats.org/officeDocument/2006/relationships/tags" Target="../tags/tag5471.xml"/><Relationship Id="rId30" Type="http://schemas.openxmlformats.org/officeDocument/2006/relationships/tags" Target="../tags/tag5487.xml"/><Relationship Id="rId35" Type="http://schemas.openxmlformats.org/officeDocument/2006/relationships/tags" Target="../tags/tag5492.xml"/><Relationship Id="rId56" Type="http://schemas.openxmlformats.org/officeDocument/2006/relationships/tags" Target="../tags/tag5513.xml"/><Relationship Id="rId77" Type="http://schemas.openxmlformats.org/officeDocument/2006/relationships/tags" Target="../tags/tag5534.xml"/><Relationship Id="rId100" Type="http://schemas.openxmlformats.org/officeDocument/2006/relationships/tags" Target="../tags/tag5557.xml"/><Relationship Id="rId105" Type="http://schemas.openxmlformats.org/officeDocument/2006/relationships/tags" Target="../tags/tag5562.xml"/><Relationship Id="rId126" Type="http://schemas.openxmlformats.org/officeDocument/2006/relationships/tags" Target="../tags/tag5583.xml"/><Relationship Id="rId147" Type="http://schemas.openxmlformats.org/officeDocument/2006/relationships/tags" Target="../tags/tag5604.xml"/><Relationship Id="rId168" Type="http://schemas.openxmlformats.org/officeDocument/2006/relationships/tags" Target="../tags/tag5625.xml"/><Relationship Id="rId8" Type="http://schemas.openxmlformats.org/officeDocument/2006/relationships/tags" Target="../tags/tag5465.xml"/><Relationship Id="rId51" Type="http://schemas.openxmlformats.org/officeDocument/2006/relationships/tags" Target="../tags/tag5508.xml"/><Relationship Id="rId72" Type="http://schemas.openxmlformats.org/officeDocument/2006/relationships/tags" Target="../tags/tag5529.xml"/><Relationship Id="rId93" Type="http://schemas.openxmlformats.org/officeDocument/2006/relationships/tags" Target="../tags/tag5550.xml"/><Relationship Id="rId98" Type="http://schemas.openxmlformats.org/officeDocument/2006/relationships/tags" Target="../tags/tag5555.xml"/><Relationship Id="rId121" Type="http://schemas.openxmlformats.org/officeDocument/2006/relationships/tags" Target="../tags/tag5578.xml"/><Relationship Id="rId142" Type="http://schemas.openxmlformats.org/officeDocument/2006/relationships/tags" Target="../tags/tag5599.xml"/><Relationship Id="rId163" Type="http://schemas.openxmlformats.org/officeDocument/2006/relationships/tags" Target="../tags/tag5620.xml"/><Relationship Id="rId184" Type="http://schemas.openxmlformats.org/officeDocument/2006/relationships/tags" Target="../tags/tag5641.xml"/><Relationship Id="rId189" Type="http://schemas.openxmlformats.org/officeDocument/2006/relationships/tags" Target="../tags/tag5646.xml"/><Relationship Id="rId219" Type="http://schemas.openxmlformats.org/officeDocument/2006/relationships/tags" Target="../tags/tag5676.xml"/><Relationship Id="rId3" Type="http://schemas.openxmlformats.org/officeDocument/2006/relationships/tags" Target="../tags/tag5460.xml"/><Relationship Id="rId214" Type="http://schemas.openxmlformats.org/officeDocument/2006/relationships/tags" Target="../tags/tag5671.xml"/><Relationship Id="rId230" Type="http://schemas.openxmlformats.org/officeDocument/2006/relationships/tags" Target="../tags/tag5687.xml"/><Relationship Id="rId235" Type="http://schemas.openxmlformats.org/officeDocument/2006/relationships/tags" Target="../tags/tag5692.xml"/><Relationship Id="rId251" Type="http://schemas.openxmlformats.org/officeDocument/2006/relationships/tags" Target="../tags/tag5708.xml"/><Relationship Id="rId256" Type="http://schemas.openxmlformats.org/officeDocument/2006/relationships/tags" Target="../tags/tag5713.xml"/><Relationship Id="rId25" Type="http://schemas.openxmlformats.org/officeDocument/2006/relationships/tags" Target="../tags/tag5482.xml"/><Relationship Id="rId46" Type="http://schemas.openxmlformats.org/officeDocument/2006/relationships/tags" Target="../tags/tag5503.xml"/><Relationship Id="rId67" Type="http://schemas.openxmlformats.org/officeDocument/2006/relationships/tags" Target="../tags/tag5524.xml"/><Relationship Id="rId116" Type="http://schemas.openxmlformats.org/officeDocument/2006/relationships/tags" Target="../tags/tag5573.xml"/><Relationship Id="rId137" Type="http://schemas.openxmlformats.org/officeDocument/2006/relationships/tags" Target="../tags/tag5594.xml"/><Relationship Id="rId158" Type="http://schemas.openxmlformats.org/officeDocument/2006/relationships/tags" Target="../tags/tag5615.xml"/><Relationship Id="rId272" Type="http://schemas.openxmlformats.org/officeDocument/2006/relationships/tags" Target="../tags/tag5729.xml"/><Relationship Id="rId20" Type="http://schemas.openxmlformats.org/officeDocument/2006/relationships/tags" Target="../tags/tag5477.xml"/><Relationship Id="rId41" Type="http://schemas.openxmlformats.org/officeDocument/2006/relationships/tags" Target="../tags/tag5498.xml"/><Relationship Id="rId62" Type="http://schemas.openxmlformats.org/officeDocument/2006/relationships/tags" Target="../tags/tag5519.xml"/><Relationship Id="rId83" Type="http://schemas.openxmlformats.org/officeDocument/2006/relationships/tags" Target="../tags/tag5540.xml"/><Relationship Id="rId88" Type="http://schemas.openxmlformats.org/officeDocument/2006/relationships/tags" Target="../tags/tag5545.xml"/><Relationship Id="rId111" Type="http://schemas.openxmlformats.org/officeDocument/2006/relationships/tags" Target="../tags/tag5568.xml"/><Relationship Id="rId132" Type="http://schemas.openxmlformats.org/officeDocument/2006/relationships/tags" Target="../tags/tag5589.xml"/><Relationship Id="rId153" Type="http://schemas.openxmlformats.org/officeDocument/2006/relationships/tags" Target="../tags/tag5610.xml"/><Relationship Id="rId174" Type="http://schemas.openxmlformats.org/officeDocument/2006/relationships/tags" Target="../tags/tag5631.xml"/><Relationship Id="rId179" Type="http://schemas.openxmlformats.org/officeDocument/2006/relationships/tags" Target="../tags/tag5636.xml"/><Relationship Id="rId195" Type="http://schemas.openxmlformats.org/officeDocument/2006/relationships/tags" Target="../tags/tag5652.xml"/><Relationship Id="rId209" Type="http://schemas.openxmlformats.org/officeDocument/2006/relationships/tags" Target="../tags/tag5666.xml"/><Relationship Id="rId190" Type="http://schemas.openxmlformats.org/officeDocument/2006/relationships/tags" Target="../tags/tag5647.xml"/><Relationship Id="rId204" Type="http://schemas.openxmlformats.org/officeDocument/2006/relationships/tags" Target="../tags/tag5661.xml"/><Relationship Id="rId220" Type="http://schemas.openxmlformats.org/officeDocument/2006/relationships/tags" Target="../tags/tag5677.xml"/><Relationship Id="rId225" Type="http://schemas.openxmlformats.org/officeDocument/2006/relationships/tags" Target="../tags/tag5682.xml"/><Relationship Id="rId241" Type="http://schemas.openxmlformats.org/officeDocument/2006/relationships/tags" Target="../tags/tag5698.xml"/><Relationship Id="rId246" Type="http://schemas.openxmlformats.org/officeDocument/2006/relationships/tags" Target="../tags/tag5703.xml"/><Relationship Id="rId267" Type="http://schemas.openxmlformats.org/officeDocument/2006/relationships/tags" Target="../tags/tag5724.xml"/><Relationship Id="rId15" Type="http://schemas.openxmlformats.org/officeDocument/2006/relationships/tags" Target="../tags/tag5472.xml"/><Relationship Id="rId36" Type="http://schemas.openxmlformats.org/officeDocument/2006/relationships/tags" Target="../tags/tag5493.xml"/><Relationship Id="rId57" Type="http://schemas.openxmlformats.org/officeDocument/2006/relationships/tags" Target="../tags/tag5514.xml"/><Relationship Id="rId106" Type="http://schemas.openxmlformats.org/officeDocument/2006/relationships/tags" Target="../tags/tag5563.xml"/><Relationship Id="rId127" Type="http://schemas.openxmlformats.org/officeDocument/2006/relationships/tags" Target="../tags/tag5584.xml"/><Relationship Id="rId262" Type="http://schemas.openxmlformats.org/officeDocument/2006/relationships/tags" Target="../tags/tag5719.xml"/><Relationship Id="rId10" Type="http://schemas.openxmlformats.org/officeDocument/2006/relationships/tags" Target="../tags/tag5467.xml"/><Relationship Id="rId31" Type="http://schemas.openxmlformats.org/officeDocument/2006/relationships/tags" Target="../tags/tag5488.xml"/><Relationship Id="rId52" Type="http://schemas.openxmlformats.org/officeDocument/2006/relationships/tags" Target="../tags/tag5509.xml"/><Relationship Id="rId73" Type="http://schemas.openxmlformats.org/officeDocument/2006/relationships/tags" Target="../tags/tag5530.xml"/><Relationship Id="rId78" Type="http://schemas.openxmlformats.org/officeDocument/2006/relationships/tags" Target="../tags/tag5535.xml"/><Relationship Id="rId94" Type="http://schemas.openxmlformats.org/officeDocument/2006/relationships/tags" Target="../tags/tag5551.xml"/><Relationship Id="rId99" Type="http://schemas.openxmlformats.org/officeDocument/2006/relationships/tags" Target="../tags/tag5556.xml"/><Relationship Id="rId101" Type="http://schemas.openxmlformats.org/officeDocument/2006/relationships/tags" Target="../tags/tag5558.xml"/><Relationship Id="rId122" Type="http://schemas.openxmlformats.org/officeDocument/2006/relationships/tags" Target="../tags/tag5579.xml"/><Relationship Id="rId143" Type="http://schemas.openxmlformats.org/officeDocument/2006/relationships/tags" Target="../tags/tag5600.xml"/><Relationship Id="rId148" Type="http://schemas.openxmlformats.org/officeDocument/2006/relationships/tags" Target="../tags/tag5605.xml"/><Relationship Id="rId164" Type="http://schemas.openxmlformats.org/officeDocument/2006/relationships/tags" Target="../tags/tag5621.xml"/><Relationship Id="rId169" Type="http://schemas.openxmlformats.org/officeDocument/2006/relationships/tags" Target="../tags/tag5626.xml"/><Relationship Id="rId185" Type="http://schemas.openxmlformats.org/officeDocument/2006/relationships/tags" Target="../tags/tag5642.xml"/><Relationship Id="rId4" Type="http://schemas.openxmlformats.org/officeDocument/2006/relationships/tags" Target="../tags/tag5461.xml"/><Relationship Id="rId9" Type="http://schemas.openxmlformats.org/officeDocument/2006/relationships/tags" Target="../tags/tag5466.xml"/><Relationship Id="rId180" Type="http://schemas.openxmlformats.org/officeDocument/2006/relationships/tags" Target="../tags/tag5637.xml"/><Relationship Id="rId210" Type="http://schemas.openxmlformats.org/officeDocument/2006/relationships/tags" Target="../tags/tag5667.xml"/><Relationship Id="rId215" Type="http://schemas.openxmlformats.org/officeDocument/2006/relationships/tags" Target="../tags/tag5672.xml"/><Relationship Id="rId236" Type="http://schemas.openxmlformats.org/officeDocument/2006/relationships/tags" Target="../tags/tag5693.xml"/><Relationship Id="rId257" Type="http://schemas.openxmlformats.org/officeDocument/2006/relationships/tags" Target="../tags/tag5714.xml"/><Relationship Id="rId26" Type="http://schemas.openxmlformats.org/officeDocument/2006/relationships/tags" Target="../tags/tag5483.xml"/><Relationship Id="rId231" Type="http://schemas.openxmlformats.org/officeDocument/2006/relationships/tags" Target="../tags/tag5688.xml"/><Relationship Id="rId252" Type="http://schemas.openxmlformats.org/officeDocument/2006/relationships/tags" Target="../tags/tag5709.xml"/><Relationship Id="rId273" Type="http://schemas.openxmlformats.org/officeDocument/2006/relationships/slideLayout" Target="../slideLayouts/slideLayout2.xml"/><Relationship Id="rId47" Type="http://schemas.openxmlformats.org/officeDocument/2006/relationships/tags" Target="../tags/tag5504.xml"/><Relationship Id="rId68" Type="http://schemas.openxmlformats.org/officeDocument/2006/relationships/tags" Target="../tags/tag5525.xml"/><Relationship Id="rId89" Type="http://schemas.openxmlformats.org/officeDocument/2006/relationships/tags" Target="../tags/tag5546.xml"/><Relationship Id="rId112" Type="http://schemas.openxmlformats.org/officeDocument/2006/relationships/tags" Target="../tags/tag5569.xml"/><Relationship Id="rId133" Type="http://schemas.openxmlformats.org/officeDocument/2006/relationships/tags" Target="../tags/tag5590.xml"/><Relationship Id="rId154" Type="http://schemas.openxmlformats.org/officeDocument/2006/relationships/tags" Target="../tags/tag5611.xml"/><Relationship Id="rId175" Type="http://schemas.openxmlformats.org/officeDocument/2006/relationships/tags" Target="../tags/tag5632.xml"/><Relationship Id="rId196" Type="http://schemas.openxmlformats.org/officeDocument/2006/relationships/tags" Target="../tags/tag5653.xml"/><Relationship Id="rId200" Type="http://schemas.openxmlformats.org/officeDocument/2006/relationships/tags" Target="../tags/tag5657.xml"/><Relationship Id="rId16" Type="http://schemas.openxmlformats.org/officeDocument/2006/relationships/tags" Target="../tags/tag5473.xml"/><Relationship Id="rId221" Type="http://schemas.openxmlformats.org/officeDocument/2006/relationships/tags" Target="../tags/tag5678.xml"/><Relationship Id="rId242" Type="http://schemas.openxmlformats.org/officeDocument/2006/relationships/tags" Target="../tags/tag5699.xml"/><Relationship Id="rId263" Type="http://schemas.openxmlformats.org/officeDocument/2006/relationships/tags" Target="../tags/tag5720.xml"/><Relationship Id="rId37" Type="http://schemas.openxmlformats.org/officeDocument/2006/relationships/tags" Target="../tags/tag5494.xml"/><Relationship Id="rId58" Type="http://schemas.openxmlformats.org/officeDocument/2006/relationships/tags" Target="../tags/tag5515.xml"/><Relationship Id="rId79" Type="http://schemas.openxmlformats.org/officeDocument/2006/relationships/tags" Target="../tags/tag5536.xml"/><Relationship Id="rId102" Type="http://schemas.openxmlformats.org/officeDocument/2006/relationships/tags" Target="../tags/tag5559.xml"/><Relationship Id="rId123" Type="http://schemas.openxmlformats.org/officeDocument/2006/relationships/tags" Target="../tags/tag5580.xml"/><Relationship Id="rId144" Type="http://schemas.openxmlformats.org/officeDocument/2006/relationships/tags" Target="../tags/tag5601.xml"/><Relationship Id="rId90" Type="http://schemas.openxmlformats.org/officeDocument/2006/relationships/tags" Target="../tags/tag5547.xml"/><Relationship Id="rId165" Type="http://schemas.openxmlformats.org/officeDocument/2006/relationships/tags" Target="../tags/tag5622.xml"/><Relationship Id="rId186" Type="http://schemas.openxmlformats.org/officeDocument/2006/relationships/tags" Target="../tags/tag5643.xml"/><Relationship Id="rId211" Type="http://schemas.openxmlformats.org/officeDocument/2006/relationships/tags" Target="../tags/tag5668.xml"/><Relationship Id="rId232" Type="http://schemas.openxmlformats.org/officeDocument/2006/relationships/tags" Target="../tags/tag5689.xml"/><Relationship Id="rId253" Type="http://schemas.openxmlformats.org/officeDocument/2006/relationships/tags" Target="../tags/tag5710.xml"/><Relationship Id="rId274" Type="http://schemas.openxmlformats.org/officeDocument/2006/relationships/notesSlide" Target="../notesSlides/notesSlide13.xml"/><Relationship Id="rId27" Type="http://schemas.openxmlformats.org/officeDocument/2006/relationships/tags" Target="../tags/tag5484.xml"/><Relationship Id="rId48" Type="http://schemas.openxmlformats.org/officeDocument/2006/relationships/tags" Target="../tags/tag5505.xml"/><Relationship Id="rId69" Type="http://schemas.openxmlformats.org/officeDocument/2006/relationships/tags" Target="../tags/tag5526.xml"/><Relationship Id="rId113" Type="http://schemas.openxmlformats.org/officeDocument/2006/relationships/tags" Target="../tags/tag5570.xml"/><Relationship Id="rId134" Type="http://schemas.openxmlformats.org/officeDocument/2006/relationships/tags" Target="../tags/tag5591.xml"/><Relationship Id="rId80" Type="http://schemas.openxmlformats.org/officeDocument/2006/relationships/tags" Target="../tags/tag5537.xml"/><Relationship Id="rId155" Type="http://schemas.openxmlformats.org/officeDocument/2006/relationships/tags" Target="../tags/tag5612.xml"/><Relationship Id="rId176" Type="http://schemas.openxmlformats.org/officeDocument/2006/relationships/tags" Target="../tags/tag5633.xml"/><Relationship Id="rId197" Type="http://schemas.openxmlformats.org/officeDocument/2006/relationships/tags" Target="../tags/tag5654.xml"/><Relationship Id="rId201" Type="http://schemas.openxmlformats.org/officeDocument/2006/relationships/tags" Target="../tags/tag5658.xml"/><Relationship Id="rId222" Type="http://schemas.openxmlformats.org/officeDocument/2006/relationships/tags" Target="../tags/tag5679.xml"/><Relationship Id="rId243" Type="http://schemas.openxmlformats.org/officeDocument/2006/relationships/tags" Target="../tags/tag5700.xml"/><Relationship Id="rId264" Type="http://schemas.openxmlformats.org/officeDocument/2006/relationships/tags" Target="../tags/tag5721.xml"/><Relationship Id="rId17" Type="http://schemas.openxmlformats.org/officeDocument/2006/relationships/tags" Target="../tags/tag5474.xml"/><Relationship Id="rId38" Type="http://schemas.openxmlformats.org/officeDocument/2006/relationships/tags" Target="../tags/tag5495.xml"/><Relationship Id="rId59" Type="http://schemas.openxmlformats.org/officeDocument/2006/relationships/tags" Target="../tags/tag5516.xml"/><Relationship Id="rId103" Type="http://schemas.openxmlformats.org/officeDocument/2006/relationships/tags" Target="../tags/tag5560.xml"/><Relationship Id="rId124" Type="http://schemas.openxmlformats.org/officeDocument/2006/relationships/tags" Target="../tags/tag5581.xml"/><Relationship Id="rId70" Type="http://schemas.openxmlformats.org/officeDocument/2006/relationships/tags" Target="../tags/tag5527.xml"/><Relationship Id="rId91" Type="http://schemas.openxmlformats.org/officeDocument/2006/relationships/tags" Target="../tags/tag5548.xml"/><Relationship Id="rId145" Type="http://schemas.openxmlformats.org/officeDocument/2006/relationships/tags" Target="../tags/tag5602.xml"/><Relationship Id="rId166" Type="http://schemas.openxmlformats.org/officeDocument/2006/relationships/tags" Target="../tags/tag5623.xml"/><Relationship Id="rId187" Type="http://schemas.openxmlformats.org/officeDocument/2006/relationships/tags" Target="../tags/tag5644.xml"/><Relationship Id="rId1" Type="http://schemas.openxmlformats.org/officeDocument/2006/relationships/themeOverride" Target="../theme/themeOverride45.xml"/><Relationship Id="rId212" Type="http://schemas.openxmlformats.org/officeDocument/2006/relationships/tags" Target="../tags/tag5669.xml"/><Relationship Id="rId233" Type="http://schemas.openxmlformats.org/officeDocument/2006/relationships/tags" Target="../tags/tag5690.xml"/><Relationship Id="rId254" Type="http://schemas.openxmlformats.org/officeDocument/2006/relationships/tags" Target="../tags/tag5711.xml"/><Relationship Id="rId28" Type="http://schemas.openxmlformats.org/officeDocument/2006/relationships/tags" Target="../tags/tag5485.xml"/><Relationship Id="rId49" Type="http://schemas.openxmlformats.org/officeDocument/2006/relationships/tags" Target="../tags/tag5506.xml"/><Relationship Id="rId114" Type="http://schemas.openxmlformats.org/officeDocument/2006/relationships/tags" Target="../tags/tag5571.xml"/><Relationship Id="rId275"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tags" Target="../tags/tag97.xml"/><Relationship Id="rId13" Type="http://schemas.openxmlformats.org/officeDocument/2006/relationships/tags" Target="../tags/tag102.xml"/><Relationship Id="rId3" Type="http://schemas.openxmlformats.org/officeDocument/2006/relationships/tags" Target="../tags/tag92.xml"/><Relationship Id="rId7" Type="http://schemas.openxmlformats.org/officeDocument/2006/relationships/tags" Target="../tags/tag96.xml"/><Relationship Id="rId12" Type="http://schemas.openxmlformats.org/officeDocument/2006/relationships/tags" Target="../tags/tag101.xml"/><Relationship Id="rId2" Type="http://schemas.openxmlformats.org/officeDocument/2006/relationships/tags" Target="../tags/tag91.xml"/><Relationship Id="rId16" Type="http://schemas.openxmlformats.org/officeDocument/2006/relationships/image" Target="../media/image8.png"/><Relationship Id="rId1" Type="http://schemas.openxmlformats.org/officeDocument/2006/relationships/tags" Target="../tags/tag90.xml"/><Relationship Id="rId6" Type="http://schemas.openxmlformats.org/officeDocument/2006/relationships/tags" Target="../tags/tag95.xml"/><Relationship Id="rId11" Type="http://schemas.openxmlformats.org/officeDocument/2006/relationships/tags" Target="../tags/tag100.xml"/><Relationship Id="rId5" Type="http://schemas.openxmlformats.org/officeDocument/2006/relationships/tags" Target="../tags/tag94.xml"/><Relationship Id="rId15" Type="http://schemas.openxmlformats.org/officeDocument/2006/relationships/image" Target="../media/image4.png"/><Relationship Id="rId10" Type="http://schemas.openxmlformats.org/officeDocument/2006/relationships/tags" Target="../tags/tag99.xml"/><Relationship Id="rId4" Type="http://schemas.openxmlformats.org/officeDocument/2006/relationships/tags" Target="../tags/tag93.xml"/><Relationship Id="rId9" Type="http://schemas.openxmlformats.org/officeDocument/2006/relationships/tags" Target="../tags/tag98.xml"/><Relationship Id="rId1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tags" Target="../tags/tag109.xml"/><Relationship Id="rId13" Type="http://schemas.openxmlformats.org/officeDocument/2006/relationships/image" Target="../media/image4.png"/><Relationship Id="rId3" Type="http://schemas.openxmlformats.org/officeDocument/2006/relationships/tags" Target="../tags/tag104.xml"/><Relationship Id="rId7" Type="http://schemas.openxmlformats.org/officeDocument/2006/relationships/tags" Target="../tags/tag108.xml"/><Relationship Id="rId12" Type="http://schemas.openxmlformats.org/officeDocument/2006/relationships/slideLayout" Target="../slideLayouts/slideLayout1.xml"/><Relationship Id="rId2" Type="http://schemas.openxmlformats.org/officeDocument/2006/relationships/tags" Target="../tags/tag103.xml"/><Relationship Id="rId1" Type="http://schemas.openxmlformats.org/officeDocument/2006/relationships/themeOverride" Target="../theme/themeOverride2.xml"/><Relationship Id="rId6" Type="http://schemas.openxmlformats.org/officeDocument/2006/relationships/tags" Target="../tags/tag107.xml"/><Relationship Id="rId11" Type="http://schemas.openxmlformats.org/officeDocument/2006/relationships/tags" Target="../tags/tag112.xml"/><Relationship Id="rId5" Type="http://schemas.openxmlformats.org/officeDocument/2006/relationships/tags" Target="../tags/tag106.xml"/><Relationship Id="rId10" Type="http://schemas.openxmlformats.org/officeDocument/2006/relationships/tags" Target="../tags/tag111.xml"/><Relationship Id="rId4" Type="http://schemas.openxmlformats.org/officeDocument/2006/relationships/tags" Target="../tags/tag105.xml"/><Relationship Id="rId9" Type="http://schemas.openxmlformats.org/officeDocument/2006/relationships/tags" Target="../tags/tag110.xml"/></Relationships>
</file>

<file path=ppt/slides/_rels/slide9.xml.rels><?xml version="1.0" encoding="UTF-8" standalone="yes"?>
<Relationships xmlns="http://schemas.openxmlformats.org/package/2006/relationships"><Relationship Id="rId8" Type="http://schemas.openxmlformats.org/officeDocument/2006/relationships/tags" Target="../tags/tag119.xml"/><Relationship Id="rId13" Type="http://schemas.openxmlformats.org/officeDocument/2006/relationships/image" Target="../media/image4.png"/><Relationship Id="rId3" Type="http://schemas.openxmlformats.org/officeDocument/2006/relationships/tags" Target="../tags/tag114.xml"/><Relationship Id="rId7" Type="http://schemas.openxmlformats.org/officeDocument/2006/relationships/tags" Target="../tags/tag118.xml"/><Relationship Id="rId12" Type="http://schemas.openxmlformats.org/officeDocument/2006/relationships/slideLayout" Target="../slideLayouts/slideLayout1.xml"/><Relationship Id="rId2" Type="http://schemas.openxmlformats.org/officeDocument/2006/relationships/tags" Target="../tags/tag113.xml"/><Relationship Id="rId1" Type="http://schemas.openxmlformats.org/officeDocument/2006/relationships/themeOverride" Target="../theme/themeOverride3.xml"/><Relationship Id="rId6" Type="http://schemas.openxmlformats.org/officeDocument/2006/relationships/tags" Target="../tags/tag117.xml"/><Relationship Id="rId11" Type="http://schemas.openxmlformats.org/officeDocument/2006/relationships/tags" Target="../tags/tag122.xml"/><Relationship Id="rId5" Type="http://schemas.openxmlformats.org/officeDocument/2006/relationships/tags" Target="../tags/tag116.xml"/><Relationship Id="rId10" Type="http://schemas.openxmlformats.org/officeDocument/2006/relationships/tags" Target="../tags/tag121.xml"/><Relationship Id="rId4" Type="http://schemas.openxmlformats.org/officeDocument/2006/relationships/tags" Target="../tags/tag115.xml"/><Relationship Id="rId9" Type="http://schemas.openxmlformats.org/officeDocument/2006/relationships/tags" Target="../tags/tag1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2"/>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3"/>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fr-FR" b="1" dirty="0" err="1" smtClean="0">
                <a:solidFill>
                  <a:srgbClr val="FFFFFF"/>
                </a:solidFill>
              </a:rPr>
              <a:t>rba_Msc</a:t>
            </a:r>
            <a:r>
              <a:rPr lang="fr-FR" b="1" dirty="0" smtClean="0">
                <a:solidFill>
                  <a:srgbClr val="FFFFFF"/>
                </a:solidFill>
              </a:rPr>
              <a:t> concept &amp; design</a:t>
            </a:r>
            <a:endParaRPr lang="en-GB" b="1" dirty="0">
              <a:solidFill>
                <a:srgbClr val="FFFFFF"/>
              </a:solidFill>
            </a:endParaRPr>
          </a:p>
        </p:txBody>
      </p:sp>
      <p:pic>
        <p:nvPicPr>
          <p:cNvPr id="8" name="Grafik 7" descr="BEQIK_FR.png" hidden="1"/>
          <p:cNvPicPr>
            <a:picLocks/>
          </p:cNvPicPr>
          <p:nvPr>
            <p:custDataLst>
              <p:tags r:id="rId4"/>
            </p:custDataLst>
          </p:nvPr>
        </p:nvPicPr>
        <p:blipFill>
          <a:blip r:embed="rId11"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5"/>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6"/>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7"/>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8"/>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3" name="Textplatzhalter 2"/>
          <p:cNvSpPr>
            <a:spLocks noGrp="1"/>
          </p:cNvSpPr>
          <p:nvPr>
            <p:ph type="body" idx="1"/>
            <p:custDataLst>
              <p:tags r:id="rId9"/>
            </p:custDataLst>
          </p:nvPr>
        </p:nvSpPr>
        <p:spPr>
          <a:xfrm>
            <a:off x="533400" y="1066800"/>
            <a:ext cx="7315200" cy="3810000"/>
          </a:xfrm>
          <a:ln w="0"/>
          <a:effectLst/>
        </p:spPr>
        <p:txBody>
          <a:bodyPr wrap="square" lIns="0" tIns="63500" rIns="0" bIns="0" anchor="ctr"/>
          <a:lstStyle/>
          <a:p>
            <a:pPr algn="ctr">
              <a:buNone/>
            </a:pPr>
            <a:r>
              <a:rPr lang="en-US" sz="4000" b="1" noProof="0" smtClean="0"/>
              <a:t>rba_Msc</a:t>
            </a:r>
          </a:p>
          <a:p>
            <a:pPr algn="ctr">
              <a:buNone/>
            </a:pPr>
            <a:r>
              <a:rPr lang="en-US" sz="2400" noProof="0" smtClean="0"/>
              <a:t>Micro Second Channel</a:t>
            </a:r>
            <a:endParaRPr lang="en-US" sz="2400" noProof="0"/>
          </a:p>
        </p:txBody>
      </p:sp>
      <p:sp>
        <p:nvSpPr>
          <p:cNvPr id="11" name="Foliennummernplatzhalter 10"/>
          <p:cNvSpPr>
            <a:spLocks noGrp="1"/>
          </p:cNvSpPr>
          <p:nvPr>
            <p:ph type="sldNum" sz="quarter" idx="10"/>
          </p:nvPr>
        </p:nvSpPr>
        <p:spPr/>
        <p:txBody>
          <a:bodyPr/>
          <a:lstStyle/>
          <a:p>
            <a:pPr>
              <a:defRPr/>
            </a:pPr>
            <a:fld id="{41970CA2-0F55-4483-A555-0DD77EBA6DD1}" type="slidenum">
              <a:rPr lang="de-DE" smtClean="0"/>
              <a:pPr>
                <a:defRPr/>
              </a:pPr>
              <a:t>1</a:t>
            </a:fld>
            <a:endParaRPr lang="de-DE"/>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fr-FR" b="1" dirty="0" err="1" smtClean="0">
                <a:solidFill>
                  <a:srgbClr val="FFFFFF"/>
                </a:solidFill>
              </a:rPr>
              <a:t>rba_Msc</a:t>
            </a:r>
            <a:r>
              <a:rPr lang="fr-FR" b="1" dirty="0" smtClean="0">
                <a:solidFill>
                  <a:srgbClr val="FFFFFF"/>
                </a:solidFill>
              </a:rPr>
              <a:t> concept &amp; design: </a:t>
            </a:r>
            <a:r>
              <a:rPr lang="en-US" b="1" dirty="0" smtClean="0">
                <a:solidFill>
                  <a:srgbClr val="FFFFFF"/>
                </a:solidFill>
              </a:rPr>
              <a:t>Requirements</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13"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title"/>
            <p:custDataLst>
              <p:tags r:id="rId10"/>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t>Requirements (3)</a:t>
            </a:r>
            <a:endParaRPr lang="en-US" noProof="0"/>
          </a:p>
        </p:txBody>
      </p:sp>
      <p:sp>
        <p:nvSpPr>
          <p:cNvPr id="3" name="Textplatzhalter 2"/>
          <p:cNvSpPr>
            <a:spLocks noGrp="1"/>
          </p:cNvSpPr>
          <p:nvPr>
            <p:ph type="body" idx="1"/>
            <p:custDataLst>
              <p:tags r:id="rId11"/>
            </p:custDataLst>
          </p:nvPr>
        </p:nvSpPr>
        <p:spPr>
          <a:xfrm>
            <a:off x="533400" y="1066800"/>
            <a:ext cx="7315200" cy="3810000"/>
          </a:xfrm>
          <a:ln w="0"/>
          <a:effectLst/>
        </p:spPr>
        <p:txBody>
          <a:bodyPr wrap="square" lIns="0" tIns="63500" rIns="0" bIns="0"/>
          <a:lstStyle/>
          <a:p>
            <a:r>
              <a:rPr lang="en-US" noProof="0" smtClean="0"/>
              <a:t>For handling of signals the MSC driver/handler shall provide interfaces to</a:t>
            </a:r>
          </a:p>
          <a:p>
            <a:pPr lvl="1"/>
            <a:r>
              <a:rPr lang="en-US" noProof="0" smtClean="0"/>
              <a:t>get the current internal signal value</a:t>
            </a:r>
          </a:p>
          <a:p>
            <a:pPr lvl="1"/>
            <a:r>
              <a:rPr lang="en-US" noProof="0" smtClean="0"/>
              <a:t>set the internal signal value</a:t>
            </a:r>
          </a:p>
          <a:p>
            <a:pPr lvl="1"/>
            <a:r>
              <a:rPr lang="en-US" noProof="0" smtClean="0"/>
              <a:t>get the current state of the downstream date multiplexer</a:t>
            </a:r>
          </a:p>
          <a:p>
            <a:pPr lvl="2"/>
            <a:r>
              <a:rPr lang="en-US" sz="1400" noProof="0" smtClean="0"/>
              <a:t>only required for signals with external source</a:t>
            </a:r>
          </a:p>
          <a:p>
            <a:pPr lvl="1"/>
            <a:r>
              <a:rPr lang="en-US" noProof="0" smtClean="0"/>
              <a:t>set the state of the downstream data multiplexer</a:t>
            </a:r>
          </a:p>
          <a:p>
            <a:pPr lvl="2"/>
            <a:r>
              <a:rPr lang="en-US" sz="1400" noProof="0" smtClean="0"/>
              <a:t>only required for signals with external source</a:t>
            </a:r>
          </a:p>
          <a:p>
            <a:pPr lvl="1"/>
            <a:endParaRPr lang="en-US" noProof="0" smtClean="0"/>
          </a:p>
          <a:p>
            <a:pPr lvl="1"/>
            <a:endParaRPr lang="en-US" noProof="0"/>
          </a:p>
        </p:txBody>
      </p:sp>
      <p:sp>
        <p:nvSpPr>
          <p:cNvPr id="12" name="Foliennummernplatzhalter 11"/>
          <p:cNvSpPr>
            <a:spLocks noGrp="1"/>
          </p:cNvSpPr>
          <p:nvPr>
            <p:ph type="sldNum" sz="quarter" idx="10"/>
          </p:nvPr>
        </p:nvSpPr>
        <p:spPr/>
        <p:txBody>
          <a:bodyPr/>
          <a:lstStyle/>
          <a:p>
            <a:pPr>
              <a:defRPr/>
            </a:pPr>
            <a:fld id="{41970CA2-0F55-4483-A555-0DD77EBA6DD1}" type="slidenum">
              <a:rPr lang="de-DE" smtClean="0"/>
              <a:pPr>
                <a:defRPr/>
              </a:pPr>
              <a:t>10</a:t>
            </a:fld>
            <a:endParaRPr lang="de-DE"/>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fr-FR" b="1" dirty="0" err="1" smtClean="0">
                <a:solidFill>
                  <a:srgbClr val="FFFFFF"/>
                </a:solidFill>
              </a:rPr>
              <a:t>rba_Msc</a:t>
            </a:r>
            <a:r>
              <a:rPr lang="fr-FR" b="1" dirty="0" smtClean="0">
                <a:solidFill>
                  <a:srgbClr val="FFFFFF"/>
                </a:solidFill>
              </a:rPr>
              <a:t> concept &amp; design: </a:t>
            </a:r>
            <a:r>
              <a:rPr lang="en-US" b="1" dirty="0" smtClean="0">
                <a:solidFill>
                  <a:srgbClr val="FFFFFF"/>
                </a:solidFill>
              </a:rPr>
              <a:t>Requirements</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13"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title"/>
            <p:custDataLst>
              <p:tags r:id="rId10"/>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t>Requirements (4)</a:t>
            </a:r>
            <a:endParaRPr lang="en-US" noProof="0"/>
          </a:p>
        </p:txBody>
      </p:sp>
      <p:sp>
        <p:nvSpPr>
          <p:cNvPr id="3" name="Textplatzhalter 2"/>
          <p:cNvSpPr>
            <a:spLocks noGrp="1"/>
          </p:cNvSpPr>
          <p:nvPr>
            <p:ph type="body" idx="1"/>
            <p:custDataLst>
              <p:tags r:id="rId11"/>
            </p:custDataLst>
          </p:nvPr>
        </p:nvSpPr>
        <p:spPr>
          <a:xfrm>
            <a:off x="533400" y="1066800"/>
            <a:ext cx="7315200" cy="3810000"/>
          </a:xfrm>
          <a:ln w="0"/>
          <a:effectLst/>
        </p:spPr>
        <p:txBody>
          <a:bodyPr wrap="square" lIns="0" tIns="63500" rIns="0" bIns="0"/>
          <a:lstStyle/>
          <a:p>
            <a:r>
              <a:rPr lang="en-US" noProof="0" smtClean="0"/>
              <a:t>For control of the MSC driver/handler it shall provide interfaces/processes to</a:t>
            </a:r>
          </a:p>
          <a:p>
            <a:pPr lvl="1"/>
            <a:r>
              <a:rPr lang="en-US" noProof="0" smtClean="0"/>
              <a:t>initialize the driver by means of EcuM</a:t>
            </a:r>
          </a:p>
          <a:p>
            <a:pPr lvl="1"/>
            <a:r>
              <a:rPr lang="en-US" noProof="0" smtClean="0"/>
              <a:t>switch the driver from synchronous polling mode to asynchronous interrupt mode</a:t>
            </a:r>
          </a:p>
          <a:p>
            <a:pPr lvl="2"/>
            <a:r>
              <a:rPr lang="en-US" sz="1400" noProof="0" smtClean="0"/>
              <a:t>this transition is only required once during start up</a:t>
            </a:r>
          </a:p>
          <a:p>
            <a:pPr lvl="1"/>
            <a:r>
              <a:rPr lang="en-US" noProof="0" smtClean="0"/>
              <a:t>shut down queue handling of the driver and switch from asynchronous interrupt mode to synchronous polling mode</a:t>
            </a:r>
          </a:p>
          <a:p>
            <a:pPr lvl="2"/>
            <a:r>
              <a:rPr lang="en-US" sz="1400" noProof="0" smtClean="0"/>
              <a:t>this transition is only required once during shut down, ECU will be switched off or re-started afterwards</a:t>
            </a:r>
          </a:p>
          <a:p>
            <a:pPr lvl="2"/>
            <a:r>
              <a:rPr lang="en-US" sz="1400" noProof="0" smtClean="0"/>
              <a:t>this transition shall be done when interrupts are already disabled</a:t>
            </a:r>
          </a:p>
          <a:p>
            <a:pPr lvl="3"/>
            <a:r>
              <a:rPr lang="en-US" sz="1400" noProof="0" smtClean="0"/>
              <a:t>this is implemented as rba_Msc_SwtToSync()</a:t>
            </a:r>
          </a:p>
          <a:p>
            <a:pPr lvl="3"/>
            <a:r>
              <a:rPr lang="en-US" sz="1400" noProof="0" smtClean="0"/>
              <a:t>the original implementation rba_Msc_ShDwn() needs interrupts to be enabled</a:t>
            </a:r>
          </a:p>
          <a:p>
            <a:pPr lvl="1"/>
            <a:endParaRPr lang="en-US" noProof="0"/>
          </a:p>
        </p:txBody>
      </p:sp>
      <p:sp>
        <p:nvSpPr>
          <p:cNvPr id="12" name="Foliennummernplatzhalter 11"/>
          <p:cNvSpPr>
            <a:spLocks noGrp="1"/>
          </p:cNvSpPr>
          <p:nvPr>
            <p:ph type="sldNum" sz="quarter" idx="10"/>
          </p:nvPr>
        </p:nvSpPr>
        <p:spPr/>
        <p:txBody>
          <a:bodyPr/>
          <a:lstStyle/>
          <a:p>
            <a:pPr>
              <a:defRPr/>
            </a:pPr>
            <a:fld id="{41970CA2-0F55-4483-A555-0DD77EBA6DD1}" type="slidenum">
              <a:rPr lang="de-DE" smtClean="0"/>
              <a:pPr>
                <a:defRPr/>
              </a:pPr>
              <a:t>11</a:t>
            </a:fld>
            <a:endParaRPr lang="de-DE"/>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fr-FR" b="1" dirty="0" err="1" smtClean="0">
                <a:solidFill>
                  <a:srgbClr val="FFFFFF"/>
                </a:solidFill>
              </a:rPr>
              <a:t>rba_Msc</a:t>
            </a:r>
            <a:r>
              <a:rPr lang="fr-FR" b="1" dirty="0" smtClean="0">
                <a:solidFill>
                  <a:srgbClr val="FFFFFF"/>
                </a:solidFill>
              </a:rPr>
              <a:t> concept &amp; design: </a:t>
            </a:r>
            <a:r>
              <a:rPr lang="en-US" b="1" dirty="0" smtClean="0">
                <a:solidFill>
                  <a:srgbClr val="FFFFFF"/>
                </a:solidFill>
              </a:rPr>
              <a:t>Requirements</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13"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title"/>
            <p:custDataLst>
              <p:tags r:id="rId10"/>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t>Requirements (5)</a:t>
            </a:r>
            <a:endParaRPr lang="en-US" noProof="0"/>
          </a:p>
        </p:txBody>
      </p:sp>
      <p:sp>
        <p:nvSpPr>
          <p:cNvPr id="3" name="Textplatzhalter 2"/>
          <p:cNvSpPr>
            <a:spLocks noGrp="1"/>
          </p:cNvSpPr>
          <p:nvPr>
            <p:ph type="body" idx="1"/>
            <p:custDataLst>
              <p:tags r:id="rId11"/>
            </p:custDataLst>
          </p:nvPr>
        </p:nvSpPr>
        <p:spPr>
          <a:xfrm>
            <a:off x="533400" y="1066800"/>
            <a:ext cx="7315200" cy="3810000"/>
          </a:xfrm>
          <a:ln w="0"/>
          <a:effectLst/>
        </p:spPr>
        <p:txBody>
          <a:bodyPr wrap="square" lIns="0" tIns="63500" rIns="0" bIns="0"/>
          <a:lstStyle/>
          <a:p>
            <a:r>
              <a:rPr lang="en-US" noProof="0" smtClean="0"/>
              <a:t>To detect development and integration errors the MSC driver/handler shall</a:t>
            </a:r>
          </a:p>
          <a:p>
            <a:pPr lvl="1"/>
            <a:r>
              <a:rPr lang="en-US" noProof="0" smtClean="0"/>
              <a:t>check in each API if the driver is in the desired state and report errors to DET</a:t>
            </a:r>
          </a:p>
          <a:p>
            <a:pPr lvl="1"/>
            <a:r>
              <a:rPr lang="en-US" noProof="0" smtClean="0"/>
              <a:t>check in each API if the parameters are valid and report errors to DET</a:t>
            </a:r>
          </a:p>
          <a:p>
            <a:pPr lvl="1"/>
            <a:r>
              <a:rPr lang="en-US" noProof="0" smtClean="0"/>
              <a:t>reporting to DET shall be enabled/disabled by configuration means</a:t>
            </a:r>
            <a:endParaRPr lang="en-US" noProof="0"/>
          </a:p>
        </p:txBody>
      </p:sp>
      <p:sp>
        <p:nvSpPr>
          <p:cNvPr id="12" name="Foliennummernplatzhalter 11"/>
          <p:cNvSpPr>
            <a:spLocks noGrp="1"/>
          </p:cNvSpPr>
          <p:nvPr>
            <p:ph type="sldNum" sz="quarter" idx="10"/>
          </p:nvPr>
        </p:nvSpPr>
        <p:spPr/>
        <p:txBody>
          <a:bodyPr/>
          <a:lstStyle/>
          <a:p>
            <a:pPr>
              <a:defRPr/>
            </a:pPr>
            <a:fld id="{41970CA2-0F55-4483-A555-0DD77EBA6DD1}" type="slidenum">
              <a:rPr lang="de-DE" smtClean="0"/>
              <a:pPr>
                <a:defRPr/>
              </a:pPr>
              <a:t>12</a:t>
            </a:fld>
            <a:endParaRPr lang="de-DE"/>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fr-FR" b="1" dirty="0" err="1" smtClean="0">
                <a:solidFill>
                  <a:srgbClr val="FFFFFF"/>
                </a:solidFill>
              </a:rPr>
              <a:t>rba_Msc</a:t>
            </a:r>
            <a:r>
              <a:rPr lang="fr-FR" b="1" dirty="0" smtClean="0">
                <a:solidFill>
                  <a:srgbClr val="FFFFFF"/>
                </a:solidFill>
              </a:rPr>
              <a:t> concept &amp; design: </a:t>
            </a:r>
            <a:r>
              <a:rPr lang="en-US" b="1" dirty="0" smtClean="0">
                <a:solidFill>
                  <a:srgbClr val="FFFFFF"/>
                </a:solidFill>
              </a:rPr>
              <a:t>Requirements</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13"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title"/>
            <p:custDataLst>
              <p:tags r:id="rId10"/>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t>Requirements (6)</a:t>
            </a:r>
            <a:endParaRPr lang="en-US" noProof="0"/>
          </a:p>
        </p:txBody>
      </p:sp>
      <p:sp>
        <p:nvSpPr>
          <p:cNvPr id="3" name="Textplatzhalter 2"/>
          <p:cNvSpPr>
            <a:spLocks noGrp="1"/>
          </p:cNvSpPr>
          <p:nvPr>
            <p:ph type="body" idx="1"/>
            <p:custDataLst>
              <p:tags r:id="rId11"/>
            </p:custDataLst>
          </p:nvPr>
        </p:nvSpPr>
        <p:spPr>
          <a:xfrm>
            <a:off x="533400" y="1066800"/>
            <a:ext cx="7315200" cy="3810000"/>
          </a:xfrm>
          <a:ln w="0"/>
          <a:effectLst/>
        </p:spPr>
        <p:txBody>
          <a:bodyPr wrap="square" lIns="0" tIns="63500" rIns="0" bIns="0"/>
          <a:lstStyle/>
          <a:p>
            <a:r>
              <a:rPr lang="en-US" noProof="0" smtClean="0"/>
              <a:t>The configuration of the MSC driver/handler shall provide means to</a:t>
            </a:r>
          </a:p>
          <a:p>
            <a:pPr lvl="1"/>
            <a:r>
              <a:rPr lang="en-US" noProof="0" smtClean="0"/>
              <a:t>optionally configure the minimum upstream baud rate for a MSC device</a:t>
            </a:r>
          </a:p>
          <a:p>
            <a:pPr lvl="2"/>
            <a:r>
              <a:rPr lang="en-US" noProof="0" smtClean="0"/>
              <a:t>the configuration script shall check if the actual upstream baud rate meets the configured minimum upstream baud rate</a:t>
            </a:r>
          </a:p>
          <a:p>
            <a:pPr lvl="1"/>
            <a:r>
              <a:rPr lang="en-US" noProof="0" smtClean="0"/>
              <a:t>optionally configure the downstream baud rate to meet HW restrictions</a:t>
            </a:r>
          </a:p>
        </p:txBody>
      </p:sp>
      <p:sp>
        <p:nvSpPr>
          <p:cNvPr id="12" name="Foliennummernplatzhalter 11"/>
          <p:cNvSpPr>
            <a:spLocks noGrp="1"/>
          </p:cNvSpPr>
          <p:nvPr>
            <p:ph type="sldNum" sz="quarter" idx="10"/>
          </p:nvPr>
        </p:nvSpPr>
        <p:spPr/>
        <p:txBody>
          <a:bodyPr/>
          <a:lstStyle/>
          <a:p>
            <a:pPr>
              <a:defRPr/>
            </a:pPr>
            <a:fld id="{41970CA2-0F55-4483-A555-0DD77EBA6DD1}" type="slidenum">
              <a:rPr lang="de-DE" smtClean="0"/>
              <a:pPr>
                <a:defRPr/>
              </a:pPr>
              <a:t>13</a:t>
            </a:fld>
            <a:endParaRPr lang="de-DE"/>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descr="BEQIK_FR.png" hidden="1"/>
          <p:cNvPicPr>
            <a:picLocks/>
          </p:cNvPicPr>
          <p:nvPr>
            <p:custDataLst>
              <p:tags r:id="rId3"/>
            </p:custDataLst>
          </p:nvPr>
        </p:nvPicPr>
        <p:blipFill>
          <a:blip r:embed="rId13" cstate="print"/>
          <a:stretch>
            <a:fillRect/>
          </a:stretch>
        </p:blipFill>
        <p:spPr>
          <a:xfrm>
            <a:off x="76200" y="5653404"/>
            <a:ext cx="381000" cy="174625"/>
          </a:xfrm>
          <a:prstGeom prst="rect">
            <a:avLst/>
          </a:prstGeom>
          <a:ln w="0">
            <a:noFill/>
          </a:ln>
          <a:effectLst/>
        </p:spPr>
      </p:pic>
      <p:sp>
        <p:nvSpPr>
          <p:cNvPr id="14" name="Foliennummernplatzhalter 13"/>
          <p:cNvSpPr>
            <a:spLocks noGrp="1"/>
          </p:cNvSpPr>
          <p:nvPr>
            <p:ph type="sldNum" sz="quarter" idx="10"/>
          </p:nvPr>
        </p:nvSpPr>
        <p:spPr/>
        <p:txBody>
          <a:bodyPr/>
          <a:lstStyle/>
          <a:p>
            <a:pPr>
              <a:defRPr/>
            </a:pPr>
            <a:fld id="{41970CA2-0F55-4483-A555-0DD77EBA6DD1}" type="slidenum">
              <a:rPr lang="de-DE" smtClean="0"/>
              <a:pPr>
                <a:defRPr/>
              </a:pPr>
              <a:t>14</a:t>
            </a:fld>
            <a:endParaRPr lang="de-DE"/>
          </a:p>
        </p:txBody>
      </p:sp>
      <p:sp>
        <p:nvSpPr>
          <p:cNvPr id="10" name="Rechteck 9"/>
          <p:cNvSpPr>
            <a:spLocks/>
          </p:cNvSpPr>
          <p:nvPr>
            <p:custDataLst>
              <p:tags r:id="rId4"/>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x-none" sz="700" smtClean="0">
                <a:solidFill>
                  <a:srgbClr val="707070"/>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707070"/>
              </a:solidFill>
            </a:endParaRPr>
          </a:p>
        </p:txBody>
      </p:sp>
      <p:sp>
        <p:nvSpPr>
          <p:cNvPr id="9" name="Textfeld 8"/>
          <p:cNvSpPr txBox="1">
            <a:spLocks/>
          </p:cNvSpPr>
          <p:nvPr>
            <p:custDataLst>
              <p:tags r:id="rId5"/>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fr-FR" b="1" dirty="0" err="1" smtClean="0">
                <a:solidFill>
                  <a:srgbClr val="FFFFFF"/>
                </a:solidFill>
              </a:rPr>
              <a:t>rba_Msc</a:t>
            </a:r>
            <a:r>
              <a:rPr lang="fr-FR" b="1" dirty="0" smtClean="0">
                <a:solidFill>
                  <a:srgbClr val="FFFFFF"/>
                </a:solidFill>
              </a:rPr>
              <a:t> concept &amp; design: </a:t>
            </a:r>
            <a:r>
              <a:rPr lang="en-US" b="1" dirty="0" smtClean="0">
                <a:solidFill>
                  <a:srgbClr val="FFFFFF"/>
                </a:solidFill>
              </a:rPr>
              <a:t>Limitations</a:t>
            </a:r>
            <a:endParaRPr lang="en-US" b="1" dirty="0">
              <a:solidFill>
                <a:srgbClr val="FFFFFF"/>
              </a:solidFill>
            </a:endParaRPr>
          </a:p>
        </p:txBody>
      </p:sp>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x-none" sz="800" smtClean="0">
                <a:solidFill>
                  <a:srgbClr val="FFFFFF"/>
                </a:solidFill>
              </a:rPr>
              <a:t> </a:t>
            </a:r>
            <a:endParaRPr lang="x-none"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a:spLocks/>
          </p:cNvSpPr>
          <p:nvPr>
            <p:custDataLst>
              <p:tags r:id="rId8"/>
            </p:custDataLst>
          </p:nvPr>
        </p:nvSpPr>
        <p:spPr>
          <a:xfrm>
            <a:off x="8509000" y="6019801"/>
            <a:ext cx="25400" cy="10695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x-none" sz="700"/>
          </a:p>
        </p:txBody>
      </p:sp>
      <p:sp>
        <p:nvSpPr>
          <p:cNvPr id="4" name="Textfeld 3" hidden="1"/>
          <p:cNvSpPr txBox="1">
            <a:spLocks/>
          </p:cNvSpPr>
          <p:nvPr>
            <p:custDataLst>
              <p:tags r:id="rId9"/>
            </p:custDataLst>
          </p:nvPr>
        </p:nvSpPr>
        <p:spPr>
          <a:xfrm>
            <a:off x="0" y="0"/>
            <a:ext cx="1587" cy="1587"/>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title"/>
            <p:custDataLst>
              <p:tags r:id="rId10"/>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t>Limitations</a:t>
            </a:r>
            <a:endParaRPr lang="en-US" noProof="0"/>
          </a:p>
        </p:txBody>
      </p:sp>
      <p:sp>
        <p:nvSpPr>
          <p:cNvPr id="3" name="Textplatzhalter 2"/>
          <p:cNvSpPr>
            <a:spLocks noGrp="1"/>
          </p:cNvSpPr>
          <p:nvPr>
            <p:ph type="body" idx="1"/>
            <p:custDataLst>
              <p:tags r:id="rId11"/>
            </p:custDataLst>
          </p:nvPr>
        </p:nvSpPr>
        <p:spPr>
          <a:xfrm>
            <a:off x="533400" y="1066800"/>
            <a:ext cx="7315200" cy="4431568"/>
          </a:xfrm>
          <a:ln w="0"/>
          <a:effectLst/>
        </p:spPr>
        <p:txBody>
          <a:bodyPr wrap="square" lIns="0" tIns="63500" rIns="0" bIns="0"/>
          <a:lstStyle/>
          <a:p>
            <a:r>
              <a:rPr lang="en-US" noProof="0" smtClean="0"/>
              <a:t>The following limitations apply</a:t>
            </a:r>
          </a:p>
          <a:p>
            <a:pPr lvl="1"/>
            <a:r>
              <a:rPr lang="en-US" noProof="0" smtClean="0"/>
              <a:t>Data frame length 4 to 32 bit</a:t>
            </a:r>
          </a:p>
          <a:p>
            <a:pPr lvl="2"/>
            <a:r>
              <a:rPr lang="en-US" noProof="0" smtClean="0"/>
              <a:t>Lower boundary 4 is limited by JDP</a:t>
            </a:r>
          </a:p>
          <a:p>
            <a:pPr lvl="1"/>
            <a:r>
              <a:rPr lang="en-US" noProof="0" smtClean="0"/>
              <a:t>Command frame length 0 and 4 to 16 bit</a:t>
            </a:r>
          </a:p>
          <a:p>
            <a:pPr lvl="2"/>
            <a:r>
              <a:rPr lang="en-US" noProof="0" smtClean="0"/>
              <a:t>Not supported 1, 2, 3 and upper boundary is limited by JDP</a:t>
            </a:r>
          </a:p>
          <a:p>
            <a:pPr lvl="1"/>
            <a:r>
              <a:rPr lang="en-US" noProof="0" smtClean="0"/>
              <a:t>Upstream support requires valid command frame length != 0</a:t>
            </a:r>
          </a:p>
          <a:p>
            <a:pPr lvl="2"/>
            <a:r>
              <a:rPr lang="en-US" noProof="0" smtClean="0"/>
              <a:t>Without commands there is no upstream communication</a:t>
            </a:r>
          </a:p>
          <a:p>
            <a:pPr lvl="1"/>
            <a:r>
              <a:rPr lang="en-US" noProof="0" smtClean="0"/>
              <a:t>Upstream divisor 0, 2, 4, 8, 16, 32, 64, 128</a:t>
            </a:r>
          </a:p>
          <a:p>
            <a:pPr lvl="2"/>
            <a:r>
              <a:rPr lang="en-US" noProof="0" smtClean="0"/>
              <a:t>0 = no upstream communication</a:t>
            </a:r>
          </a:p>
          <a:p>
            <a:pPr lvl="2"/>
            <a:r>
              <a:rPr lang="en-US" noProof="0" smtClean="0"/>
              <a:t>other settings are limited by IFX</a:t>
            </a:r>
          </a:p>
          <a:p>
            <a:pPr lvl="1"/>
            <a:r>
              <a:rPr lang="en-US" noProof="0" smtClean="0"/>
              <a:t>Supported upstream frame types:</a:t>
            </a:r>
          </a:p>
          <a:p>
            <a:pPr lvl="2"/>
            <a:r>
              <a:rPr lang="en-US" noProof="0" smtClean="0"/>
              <a:t>0 = no upstream communication</a:t>
            </a:r>
          </a:p>
          <a:p>
            <a:pPr lvl="2"/>
            <a:r>
              <a:rPr lang="en-US" noProof="0" smtClean="0"/>
              <a:t>12, 13 (without address field, 2 or 3 stop bits)</a:t>
            </a:r>
          </a:p>
          <a:p>
            <a:pPr lvl="2"/>
            <a:r>
              <a:rPr lang="en-US" noProof="0" smtClean="0"/>
              <a:t>16, 17 (with address field, 2 or 3 stop bits)</a:t>
            </a:r>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descr="BEQIK_FR.png" hidden="1"/>
          <p:cNvPicPr>
            <a:picLocks/>
          </p:cNvPicPr>
          <p:nvPr>
            <p:custDataLst>
              <p:tags r:id="rId2"/>
            </p:custDataLst>
          </p:nvPr>
        </p:nvPicPr>
        <p:blipFill>
          <a:blip r:embed="rId12" cstate="print"/>
          <a:stretch>
            <a:fillRect/>
          </a:stretch>
        </p:blipFill>
        <p:spPr>
          <a:xfrm>
            <a:off x="76200" y="5653404"/>
            <a:ext cx="381000" cy="174625"/>
          </a:xfrm>
          <a:prstGeom prst="rect">
            <a:avLst/>
          </a:prstGeom>
          <a:ln w="0">
            <a:noFill/>
          </a:ln>
          <a:effectLst/>
        </p:spPr>
      </p:pic>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b"/>
          <a:lstStyle/>
          <a:p>
            <a:pPr>
              <a:lnSpc>
                <a:spcPct val="107000"/>
              </a:lnSpc>
              <a:spcBef>
                <a:spcPts val="0"/>
              </a:spcBef>
              <a:spcAft>
                <a:spcPts val="0"/>
              </a:spcAft>
              <a:defRPr/>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5123" name="Textfeld 8"/>
          <p:cNvSpPr txBox="1">
            <a:spLocks noChangeArrowheads="1"/>
          </p:cNvSpPr>
          <p:nvPr>
            <p:custDataLst>
              <p:tags r:id="rId4"/>
            </p:custDataLst>
          </p:nvPr>
        </p:nvSpPr>
        <p:spPr bwMode="auto">
          <a:xfrm>
            <a:off x="533400" y="0"/>
            <a:ext cx="5715000" cy="520700"/>
          </a:xfrm>
          <a:prstGeom prst="rect">
            <a:avLst/>
          </a:prstGeom>
          <a:noFill/>
          <a:ln w="0">
            <a:noFill/>
            <a:miter lim="800000"/>
            <a:headEnd/>
            <a:tailEnd/>
          </a:ln>
          <a:effectLst/>
        </p:spPr>
        <p:txBody>
          <a:bodyPr wrap="square" lIns="0" tIns="57150" rIns="0" bIns="0" anchor="ctr"/>
          <a:lstStyle/>
          <a:p>
            <a:pPr>
              <a:lnSpc>
                <a:spcPct val="111000"/>
              </a:lnSpc>
              <a:spcBef>
                <a:spcPts val="0"/>
              </a:spcBef>
              <a:spcAft>
                <a:spcPts val="0"/>
              </a:spcAft>
            </a:pPr>
            <a:r>
              <a:rPr lang="fr-FR" b="1" dirty="0" err="1" smtClean="0">
                <a:solidFill>
                  <a:srgbClr val="FFFFFF"/>
                </a:solidFill>
              </a:rPr>
              <a:t>rba_Msc</a:t>
            </a:r>
            <a:r>
              <a:rPr lang="fr-FR" b="1" dirty="0" smtClean="0">
                <a:solidFill>
                  <a:srgbClr val="FFFFFF"/>
                </a:solidFill>
              </a:rPr>
              <a:t> concept &amp; design: </a:t>
            </a:r>
            <a:r>
              <a:rPr lang="en-US" b="1" dirty="0" smtClean="0">
                <a:solidFill>
                  <a:srgbClr val="FFFFFF"/>
                </a:solidFill>
              </a:rPr>
              <a:t>Interfaces</a:t>
            </a:r>
            <a:endParaRPr lang="en-US" b="1" dirty="0">
              <a:solidFill>
                <a:srgbClr val="FFFFFF"/>
              </a:solidFill>
            </a:endParaRPr>
          </a:p>
        </p:txBody>
      </p:sp>
      <p:sp>
        <p:nvSpPr>
          <p:cNvPr id="7" name="Rechteck 6"/>
          <p:cNvSpPr>
            <a:spLocks/>
          </p:cNvSpPr>
          <p:nvPr>
            <p:custDataLst>
              <p:tags r:id="rId5"/>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spcBef>
                <a:spcPts val="0"/>
              </a:spcBef>
              <a:spcAft>
                <a:spcPts val="0"/>
              </a:spcAft>
              <a:defRPr/>
            </a:pPr>
            <a:r>
              <a:rPr lang="en-GB" sz="800">
                <a:solidFill>
                  <a:srgbClr val="FFFFFF"/>
                </a:solidFill>
              </a:rPr>
              <a:t> </a:t>
            </a:r>
          </a:p>
        </p:txBody>
      </p:sp>
      <p:sp>
        <p:nvSpPr>
          <p:cNvPr id="6" name="Rechteck 5"/>
          <p:cNvSpPr>
            <a:spLocks/>
          </p:cNvSpPr>
          <p:nvPr>
            <p:custDataLst>
              <p:tags r:id="rId6"/>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b"/>
          <a:lstStyle/>
          <a:p>
            <a:pPr>
              <a:spcBef>
                <a:spcPts val="0"/>
              </a:spcBef>
              <a:spcAft>
                <a:spcPts val="0"/>
              </a:spcAft>
              <a:defRPr/>
            </a:pPr>
            <a:r>
              <a:rPr lang="x-none" sz="1200">
                <a:solidFill>
                  <a:srgbClr val="000000"/>
                </a:solidFill>
              </a:rPr>
              <a:t>Cross Divisional Group - Software, Methods and Tools</a:t>
            </a:r>
          </a:p>
        </p:txBody>
      </p:sp>
      <p:sp>
        <p:nvSpPr>
          <p:cNvPr id="5" name="Rechteck 4"/>
          <p:cNvSpPr>
            <a:spLocks/>
          </p:cNvSpPr>
          <p:nvPr>
            <p:custDataLst>
              <p:tags r:id="rId7"/>
            </p:custDataLst>
          </p:nvPr>
        </p:nvSpPr>
        <p:spPr>
          <a:xfrm>
            <a:off x="8509000" y="6019800"/>
            <a:ext cx="25400" cy="106952"/>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t">
            <a:spAutoFit/>
          </a:bodyPr>
          <a:lstStyle/>
          <a:p>
            <a:pPr algn="r">
              <a:lnSpc>
                <a:spcPct val="107000"/>
              </a:lnSpc>
              <a:spcBef>
                <a:spcPts val="0"/>
              </a:spcBef>
              <a:spcAft>
                <a:spcPts val="0"/>
              </a:spcAft>
              <a:defRPr/>
            </a:pPr>
            <a:endParaRPr lang="en-GB" sz="700"/>
          </a:p>
        </p:txBody>
      </p:sp>
      <p:sp>
        <p:nvSpPr>
          <p:cNvPr id="5128" name="Textfeld 3" hidden="1"/>
          <p:cNvSpPr txBox="1">
            <a:spLocks noChangeArrowheads="1"/>
          </p:cNvSpPr>
          <p:nvPr>
            <p:custDataLst>
              <p:tags r:id="rId8"/>
            </p:custDataLst>
          </p:nvPr>
        </p:nvSpPr>
        <p:spPr bwMode="auto">
          <a:xfrm>
            <a:off x="0" y="0"/>
            <a:ext cx="1587" cy="1587"/>
          </a:xfrm>
          <a:prstGeom prst="rect">
            <a:avLst/>
          </a:prstGeom>
          <a:noFill/>
          <a:ln w="0">
            <a:noFill/>
            <a:miter lim="800000"/>
            <a:headEnd/>
            <a:tailEnd/>
          </a:ln>
          <a:effectLst/>
        </p:spPr>
        <p:txBody>
          <a:bodyPr lIns="0" tIns="0" rIns="0" bIns="0"/>
          <a:lstStyle/>
          <a:p>
            <a:pPr>
              <a:spcBef>
                <a:spcPts val="0"/>
              </a:spcBef>
            </a:pPr>
            <a:endParaRPr lang="x-none" sz="1300"/>
          </a:p>
        </p:txBody>
      </p:sp>
      <p:sp>
        <p:nvSpPr>
          <p:cNvPr id="5130" name="Titel 1"/>
          <p:cNvSpPr>
            <a:spLocks noGrp="1"/>
          </p:cNvSpPr>
          <p:nvPr>
            <p:ph type="title"/>
            <p:custDataLst>
              <p:tags r:id="rId9"/>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latin typeface="Bosch Office Sans" pitchFamily="34" charset="0"/>
              </a:rPr>
              <a:t>Interfaces (1)</a:t>
            </a:r>
          </a:p>
        </p:txBody>
      </p:sp>
      <p:sp>
        <p:nvSpPr>
          <p:cNvPr id="5131" name="Textplatzhalter 2"/>
          <p:cNvSpPr>
            <a:spLocks noGrp="1"/>
          </p:cNvSpPr>
          <p:nvPr>
            <p:ph type="body" idx="1"/>
            <p:custDataLst>
              <p:tags r:id="rId10"/>
            </p:custDataLst>
          </p:nvPr>
        </p:nvSpPr>
        <p:spPr>
          <a:xfrm>
            <a:off x="533400" y="1066800"/>
            <a:ext cx="7694240" cy="4395564"/>
          </a:xfrm>
          <a:ln w="0"/>
          <a:effectLst/>
        </p:spPr>
        <p:txBody>
          <a:bodyPr wrap="square" lIns="0" tIns="63500" rIns="0" bIns="0"/>
          <a:lstStyle/>
          <a:p>
            <a:pPr>
              <a:defRPr/>
            </a:pPr>
            <a:r>
              <a:rPr lang="en-US" sz="1600" noProof="0" dirty="0" smtClean="0">
                <a:solidFill>
                  <a:schemeClr val="accent5">
                    <a:lumMod val="50000"/>
                  </a:schemeClr>
                </a:solidFill>
              </a:rPr>
              <a:t>void</a:t>
            </a:r>
            <a:r>
              <a:rPr lang="en-US" sz="1600" noProof="0" dirty="0" smtClean="0"/>
              <a:t> </a:t>
            </a:r>
            <a:r>
              <a:rPr lang="en-US" sz="1600" b="1" noProof="0" dirty="0" err="1" smtClean="0"/>
              <a:t>rba_Msc_Init</a:t>
            </a:r>
            <a:r>
              <a:rPr lang="en-US" sz="1600" noProof="0" dirty="0" smtClean="0"/>
              <a:t>(</a:t>
            </a:r>
            <a:r>
              <a:rPr lang="en-US" sz="1600" noProof="0" dirty="0" err="1" smtClean="0">
                <a:solidFill>
                  <a:schemeClr val="accent5">
                    <a:lumMod val="50000"/>
                  </a:schemeClr>
                </a:solidFill>
              </a:rPr>
              <a:t>const</a:t>
            </a:r>
            <a:r>
              <a:rPr lang="en-US" sz="1600" noProof="0" dirty="0" smtClean="0">
                <a:solidFill>
                  <a:schemeClr val="accent5">
                    <a:lumMod val="50000"/>
                  </a:schemeClr>
                </a:solidFill>
              </a:rPr>
              <a:t> </a:t>
            </a:r>
            <a:r>
              <a:rPr lang="en-US" sz="1600" noProof="0" dirty="0" err="1" smtClean="0">
                <a:solidFill>
                  <a:schemeClr val="accent5">
                    <a:lumMod val="50000"/>
                  </a:schemeClr>
                </a:solidFill>
              </a:rPr>
              <a:t>rba_Msc_ConfigType</a:t>
            </a:r>
            <a:r>
              <a:rPr lang="en-US" sz="1600" noProof="0" dirty="0" smtClean="0">
                <a:solidFill>
                  <a:schemeClr val="accent5">
                    <a:lumMod val="50000"/>
                  </a:schemeClr>
                </a:solidFill>
              </a:rPr>
              <a:t> * </a:t>
            </a:r>
            <a:r>
              <a:rPr lang="en-US" sz="1600" noProof="0" dirty="0" err="1" smtClean="0"/>
              <a:t>xPbCfg_pcen</a:t>
            </a:r>
            <a:r>
              <a:rPr lang="en-US" sz="1600" noProof="0" dirty="0" smtClean="0"/>
              <a:t>)</a:t>
            </a:r>
          </a:p>
          <a:p>
            <a:pPr lvl="1">
              <a:defRPr/>
            </a:pPr>
            <a:r>
              <a:rPr lang="en-US" sz="1400" noProof="0" dirty="0" smtClean="0"/>
              <a:t>Initialize the driver using the given post build configuration set</a:t>
            </a:r>
          </a:p>
          <a:p>
            <a:pPr>
              <a:defRPr/>
            </a:pPr>
            <a:r>
              <a:rPr lang="en-US" sz="1600" noProof="0" dirty="0" smtClean="0">
                <a:solidFill>
                  <a:schemeClr val="accent5">
                    <a:lumMod val="50000"/>
                  </a:schemeClr>
                </a:solidFill>
              </a:rPr>
              <a:t>void</a:t>
            </a:r>
            <a:r>
              <a:rPr lang="en-US" sz="1600" noProof="0" dirty="0" smtClean="0"/>
              <a:t> </a:t>
            </a:r>
            <a:r>
              <a:rPr lang="en-US" sz="1600" b="1" noProof="0" dirty="0" err="1" smtClean="0"/>
              <a:t>rba_Msc_PostPort_Init</a:t>
            </a:r>
            <a:r>
              <a:rPr lang="en-US" sz="1600" noProof="0" dirty="0" smtClean="0"/>
              <a:t>(</a:t>
            </a:r>
            <a:r>
              <a:rPr lang="en-US" sz="1600" noProof="0" dirty="0" smtClean="0">
                <a:solidFill>
                  <a:schemeClr val="accent5">
                    <a:lumMod val="50000"/>
                  </a:schemeClr>
                </a:solidFill>
              </a:rPr>
              <a:t>void</a:t>
            </a:r>
            <a:r>
              <a:rPr lang="en-US" sz="1600" noProof="0" dirty="0" smtClean="0"/>
              <a:t>)</a:t>
            </a:r>
          </a:p>
          <a:p>
            <a:pPr lvl="1">
              <a:defRPr/>
            </a:pPr>
            <a:r>
              <a:rPr lang="en-US" sz="1400" noProof="0" dirty="0" smtClean="0"/>
              <a:t>Complete initialization and start downstream data frames</a:t>
            </a:r>
          </a:p>
          <a:p>
            <a:pPr>
              <a:defRPr/>
            </a:pPr>
            <a:r>
              <a:rPr lang="en-US" sz="1600" noProof="0" dirty="0" smtClean="0">
                <a:solidFill>
                  <a:schemeClr val="accent5">
                    <a:lumMod val="50000"/>
                  </a:schemeClr>
                </a:solidFill>
              </a:rPr>
              <a:t>void</a:t>
            </a:r>
            <a:r>
              <a:rPr lang="en-US" sz="1600" noProof="0" dirty="0" smtClean="0"/>
              <a:t> </a:t>
            </a:r>
            <a:r>
              <a:rPr lang="en-US" sz="1600" b="1" noProof="0" dirty="0" err="1" smtClean="0"/>
              <a:t>rba_Msc_End_Init</a:t>
            </a:r>
            <a:r>
              <a:rPr lang="en-US" sz="1600" noProof="0" dirty="0" smtClean="0"/>
              <a:t>(</a:t>
            </a:r>
            <a:r>
              <a:rPr lang="en-US" sz="1600" noProof="0" dirty="0" smtClean="0">
                <a:solidFill>
                  <a:schemeClr val="accent5">
                    <a:lumMod val="50000"/>
                  </a:schemeClr>
                </a:solidFill>
              </a:rPr>
              <a:t>void</a:t>
            </a:r>
            <a:r>
              <a:rPr lang="en-US" sz="1600" noProof="0" dirty="0" smtClean="0"/>
              <a:t>)</a:t>
            </a:r>
          </a:p>
          <a:p>
            <a:pPr lvl="1"/>
            <a:r>
              <a:rPr lang="en-US" sz="1400" noProof="0" dirty="0" smtClean="0"/>
              <a:t>Process to be called as soon as interrupts are available in the system</a:t>
            </a:r>
          </a:p>
          <a:p>
            <a:pPr lvl="1"/>
            <a:r>
              <a:rPr lang="en-US" sz="1400" noProof="0" dirty="0" smtClean="0"/>
              <a:t>Switches from synchronous polling mode to asynchronous interrupt mode</a:t>
            </a:r>
          </a:p>
          <a:p>
            <a:pPr>
              <a:defRPr/>
            </a:pPr>
            <a:r>
              <a:rPr lang="en-US" sz="1600" noProof="0" dirty="0" smtClean="0">
                <a:solidFill>
                  <a:schemeClr val="accent5">
                    <a:lumMod val="50000"/>
                  </a:schemeClr>
                </a:solidFill>
              </a:rPr>
              <a:t>void</a:t>
            </a:r>
            <a:r>
              <a:rPr lang="en-US" sz="1600" noProof="0" dirty="0" smtClean="0"/>
              <a:t> </a:t>
            </a:r>
            <a:r>
              <a:rPr lang="en-US" sz="1600" b="1" noProof="0" dirty="0" err="1" smtClean="0"/>
              <a:t>rba_Msc_ShDwn</a:t>
            </a:r>
            <a:r>
              <a:rPr lang="en-US" sz="1600" noProof="0" dirty="0" smtClean="0"/>
              <a:t>(</a:t>
            </a:r>
            <a:r>
              <a:rPr lang="en-US" sz="1600" noProof="0" dirty="0" smtClean="0">
                <a:solidFill>
                  <a:schemeClr val="accent5">
                    <a:lumMod val="50000"/>
                  </a:schemeClr>
                </a:solidFill>
              </a:rPr>
              <a:t>void</a:t>
            </a:r>
            <a:r>
              <a:rPr lang="en-US" sz="1600" noProof="0" dirty="0" smtClean="0"/>
              <a:t>)</a:t>
            </a:r>
          </a:p>
          <a:p>
            <a:pPr lvl="1"/>
            <a:r>
              <a:rPr lang="en-US" sz="1400" noProof="0" dirty="0" smtClean="0"/>
              <a:t>API to be called just before entering shut down phase of the system</a:t>
            </a:r>
          </a:p>
          <a:p>
            <a:pPr lvl="1"/>
            <a:r>
              <a:rPr lang="en-US" sz="1400" noProof="0" dirty="0" smtClean="0"/>
              <a:t>Clears queues and switches from asynchronous interrupt to synchronous polling mode</a:t>
            </a:r>
          </a:p>
          <a:p>
            <a:pPr lvl="1"/>
            <a:r>
              <a:rPr lang="en-US" sz="1400" noProof="0" dirty="0" smtClean="0"/>
              <a:t>Interrupts must be </a:t>
            </a:r>
            <a:r>
              <a:rPr lang="en-US" sz="1400" b="1" noProof="0" dirty="0" smtClean="0"/>
              <a:t>enabled</a:t>
            </a:r>
            <a:r>
              <a:rPr lang="en-US" sz="1400" noProof="0" dirty="0" smtClean="0"/>
              <a:t>, so that the queue handler can operate using its ISRs</a:t>
            </a:r>
          </a:p>
          <a:p>
            <a:pPr>
              <a:defRPr/>
            </a:pPr>
            <a:r>
              <a:rPr lang="en-US" sz="1600" noProof="0" dirty="0" smtClean="0">
                <a:solidFill>
                  <a:schemeClr val="accent5">
                    <a:lumMod val="50000"/>
                  </a:schemeClr>
                </a:solidFill>
              </a:rPr>
              <a:t>void</a:t>
            </a:r>
            <a:r>
              <a:rPr lang="en-US" sz="1600" noProof="0" dirty="0" smtClean="0"/>
              <a:t> </a:t>
            </a:r>
            <a:r>
              <a:rPr lang="en-US" sz="1600" b="1" noProof="0" dirty="0" err="1" smtClean="0"/>
              <a:t>rba_Msc_SwtToSync</a:t>
            </a:r>
            <a:r>
              <a:rPr lang="en-US" sz="1600" noProof="0" dirty="0" smtClean="0"/>
              <a:t>(</a:t>
            </a:r>
            <a:r>
              <a:rPr lang="en-US" sz="1600" noProof="0" dirty="0" smtClean="0">
                <a:solidFill>
                  <a:schemeClr val="accent5">
                    <a:lumMod val="50000"/>
                  </a:schemeClr>
                </a:solidFill>
              </a:rPr>
              <a:t>void</a:t>
            </a:r>
            <a:r>
              <a:rPr lang="en-US" sz="1600" noProof="0" dirty="0" smtClean="0"/>
              <a:t>)</a:t>
            </a:r>
          </a:p>
          <a:p>
            <a:pPr lvl="1"/>
            <a:r>
              <a:rPr lang="en-US" sz="1400" noProof="0" dirty="0" smtClean="0"/>
              <a:t>API to be called when entering shut down phase of the system</a:t>
            </a:r>
          </a:p>
          <a:p>
            <a:pPr lvl="1"/>
            <a:r>
              <a:rPr lang="en-US" sz="1400" noProof="0" dirty="0" smtClean="0"/>
              <a:t>Clears queues and switches from asynchronous interrupt to synchronous polling mode</a:t>
            </a:r>
          </a:p>
          <a:p>
            <a:pPr lvl="1"/>
            <a:r>
              <a:rPr lang="en-US" sz="1400" noProof="0" dirty="0" smtClean="0"/>
              <a:t>Interrupts must be </a:t>
            </a:r>
            <a:r>
              <a:rPr lang="en-US" sz="1400" b="1" noProof="0" dirty="0" smtClean="0"/>
              <a:t>disabled</a:t>
            </a:r>
            <a:r>
              <a:rPr lang="en-US" sz="1400" noProof="0" dirty="0" smtClean="0"/>
              <a:t>, there must be no active </a:t>
            </a:r>
            <a:r>
              <a:rPr lang="en-US" sz="1400" noProof="0" dirty="0" err="1" smtClean="0"/>
              <a:t>rba_Msc</a:t>
            </a:r>
            <a:r>
              <a:rPr lang="en-US" sz="1400" noProof="0" dirty="0" smtClean="0"/>
              <a:t> ISR on any core</a:t>
            </a:r>
          </a:p>
          <a:p>
            <a:pPr lvl="1"/>
            <a:r>
              <a:rPr lang="en-US" sz="1400" noProof="0" dirty="0" smtClean="0"/>
              <a:t>An ongoing transmission (started using ISRs) will be completed without ISRs</a:t>
            </a:r>
          </a:p>
        </p:txBody>
      </p:sp>
      <p:sp>
        <p:nvSpPr>
          <p:cNvPr id="14" name="Foliennummernplatzhalter 13"/>
          <p:cNvSpPr>
            <a:spLocks noGrp="1"/>
          </p:cNvSpPr>
          <p:nvPr>
            <p:ph type="sldNum" sz="quarter" idx="10"/>
          </p:nvPr>
        </p:nvSpPr>
        <p:spPr/>
        <p:txBody>
          <a:bodyPr/>
          <a:lstStyle/>
          <a:p>
            <a:pPr>
              <a:defRPr/>
            </a:pPr>
            <a:fld id="{41970CA2-0F55-4483-A555-0DD77EBA6DD1}" type="slidenum">
              <a:rPr lang="de-DE" smtClean="0"/>
              <a:pPr>
                <a:defRPr/>
              </a:pPr>
              <a:t>15</a:t>
            </a:fld>
            <a:endParaRPr lang="de-DE"/>
          </a:p>
        </p:txBody>
      </p:sp>
    </p:spTree>
    <p:custDataLst>
      <p:tags r:id="rId1"/>
    </p:custData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descr="BEQIK_FR.png" hidden="1"/>
          <p:cNvPicPr>
            <a:picLocks/>
          </p:cNvPicPr>
          <p:nvPr>
            <p:custDataLst>
              <p:tags r:id="rId3"/>
            </p:custDataLst>
          </p:nvPr>
        </p:nvPicPr>
        <p:blipFill>
          <a:blip r:embed="rId13" cstate="print"/>
          <a:stretch>
            <a:fillRect/>
          </a:stretch>
        </p:blipFill>
        <p:spPr>
          <a:xfrm>
            <a:off x="76200" y="5653404"/>
            <a:ext cx="381000" cy="174625"/>
          </a:xfrm>
          <a:prstGeom prst="rect">
            <a:avLst/>
          </a:prstGeom>
          <a:ln w="0">
            <a:noFill/>
          </a:ln>
          <a:effectLst/>
        </p:spPr>
      </p:pic>
      <p:sp>
        <p:nvSpPr>
          <p:cNvPr id="15" name="Foliennummernplatzhalter 14"/>
          <p:cNvSpPr>
            <a:spLocks noGrp="1"/>
          </p:cNvSpPr>
          <p:nvPr>
            <p:ph type="sldNum" sz="quarter" idx="10"/>
          </p:nvPr>
        </p:nvSpPr>
        <p:spPr/>
        <p:txBody>
          <a:bodyPr/>
          <a:lstStyle/>
          <a:p>
            <a:pPr>
              <a:defRPr/>
            </a:pPr>
            <a:fld id="{41970CA2-0F55-4483-A555-0DD77EBA6DD1}" type="slidenum">
              <a:rPr lang="de-DE" smtClean="0"/>
              <a:pPr>
                <a:defRPr/>
              </a:pPr>
              <a:t>16</a:t>
            </a:fld>
            <a:endParaRPr lang="de-DE"/>
          </a:p>
        </p:txBody>
      </p:sp>
      <p:sp>
        <p:nvSpPr>
          <p:cNvPr id="10" name="Rechteck 9"/>
          <p:cNvSpPr>
            <a:spLocks/>
          </p:cNvSpPr>
          <p:nvPr>
            <p:custDataLst>
              <p:tags r:id="rId4"/>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b"/>
          <a:lstStyle/>
          <a:p>
            <a:pPr>
              <a:lnSpc>
                <a:spcPct val="107000"/>
              </a:lnSpc>
              <a:spcBef>
                <a:spcPts val="0"/>
              </a:spcBef>
              <a:spcAft>
                <a:spcPts val="0"/>
              </a:spcAft>
              <a:defRPr/>
            </a:pPr>
            <a:r>
              <a:rPr lang="x-none" sz="700" smtClean="0">
                <a:solidFill>
                  <a:srgbClr val="707070"/>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707070"/>
              </a:solidFill>
            </a:endParaRPr>
          </a:p>
        </p:txBody>
      </p:sp>
      <p:sp>
        <p:nvSpPr>
          <p:cNvPr id="5123" name="Textfeld 8"/>
          <p:cNvSpPr txBox="1">
            <a:spLocks noChangeArrowheads="1"/>
          </p:cNvSpPr>
          <p:nvPr>
            <p:custDataLst>
              <p:tags r:id="rId5"/>
            </p:custDataLst>
          </p:nvPr>
        </p:nvSpPr>
        <p:spPr bwMode="auto">
          <a:xfrm>
            <a:off x="533400" y="0"/>
            <a:ext cx="5715000" cy="520700"/>
          </a:xfrm>
          <a:prstGeom prst="rect">
            <a:avLst/>
          </a:prstGeom>
          <a:noFill/>
          <a:ln w="0">
            <a:noFill/>
            <a:miter lim="800000"/>
            <a:headEnd/>
            <a:tailEnd/>
          </a:ln>
          <a:effectLst/>
        </p:spPr>
        <p:txBody>
          <a:bodyPr wrap="square" lIns="0" tIns="57150" rIns="0" bIns="0" anchor="ctr"/>
          <a:lstStyle/>
          <a:p>
            <a:pPr>
              <a:lnSpc>
                <a:spcPct val="111000"/>
              </a:lnSpc>
              <a:spcBef>
                <a:spcPts val="0"/>
              </a:spcBef>
              <a:spcAft>
                <a:spcPts val="0"/>
              </a:spcAft>
            </a:pPr>
            <a:r>
              <a:rPr lang="fr-FR" b="1" dirty="0" err="1" smtClean="0">
                <a:solidFill>
                  <a:srgbClr val="FFFFFF"/>
                </a:solidFill>
              </a:rPr>
              <a:t>rba_Msc</a:t>
            </a:r>
            <a:r>
              <a:rPr lang="fr-FR" b="1" dirty="0" smtClean="0">
                <a:solidFill>
                  <a:srgbClr val="FFFFFF"/>
                </a:solidFill>
              </a:rPr>
              <a:t> concept &amp; design: </a:t>
            </a:r>
            <a:r>
              <a:rPr lang="en-US" b="1" dirty="0" smtClean="0">
                <a:solidFill>
                  <a:srgbClr val="FFFFFF"/>
                </a:solidFill>
              </a:rPr>
              <a:t>Interfaces</a:t>
            </a:r>
            <a:endParaRPr lang="en-US" b="1" dirty="0">
              <a:solidFill>
                <a:srgbClr val="FFFFFF"/>
              </a:solidFill>
            </a:endParaRPr>
          </a:p>
        </p:txBody>
      </p:sp>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spcBef>
                <a:spcPts val="0"/>
              </a:spcBef>
              <a:spcAft>
                <a:spcPts val="0"/>
              </a:spcAft>
              <a:defRPr/>
            </a:pPr>
            <a:r>
              <a:rPr lang="x-none" sz="800" smtClean="0">
                <a:solidFill>
                  <a:srgbClr val="FFFFFF"/>
                </a:solidFill>
              </a:rPr>
              <a:t> </a:t>
            </a:r>
            <a:endParaRPr lang="x-none"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b"/>
          <a:lstStyle/>
          <a:p>
            <a:pPr>
              <a:spcBef>
                <a:spcPts val="0"/>
              </a:spcBef>
              <a:spcAft>
                <a:spcPts val="0"/>
              </a:spcAft>
              <a:defRPr/>
            </a:pPr>
            <a:r>
              <a:rPr lang="x-none" sz="1200">
                <a:solidFill>
                  <a:srgbClr val="000000"/>
                </a:solidFill>
              </a:rPr>
              <a:t>Cross Divisional Group - Software, Methods and Tools</a:t>
            </a:r>
          </a:p>
        </p:txBody>
      </p:sp>
      <p:sp>
        <p:nvSpPr>
          <p:cNvPr id="5" name="Rechteck 4"/>
          <p:cNvSpPr>
            <a:spLocks/>
          </p:cNvSpPr>
          <p:nvPr>
            <p:custDataLst>
              <p:tags r:id="rId8"/>
            </p:custDataLst>
          </p:nvPr>
        </p:nvSpPr>
        <p:spPr>
          <a:xfrm>
            <a:off x="8509000" y="6019801"/>
            <a:ext cx="25400" cy="10695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t">
            <a:spAutoFit/>
          </a:bodyPr>
          <a:lstStyle/>
          <a:p>
            <a:pPr algn="r">
              <a:lnSpc>
                <a:spcPct val="107000"/>
              </a:lnSpc>
              <a:spcBef>
                <a:spcPts val="0"/>
              </a:spcBef>
              <a:spcAft>
                <a:spcPts val="0"/>
              </a:spcAft>
              <a:defRPr/>
            </a:pPr>
            <a:endParaRPr lang="x-none" sz="700"/>
          </a:p>
        </p:txBody>
      </p:sp>
      <p:sp>
        <p:nvSpPr>
          <p:cNvPr id="5128" name="Textfeld 3" hidden="1"/>
          <p:cNvSpPr txBox="1">
            <a:spLocks noChangeArrowheads="1"/>
          </p:cNvSpPr>
          <p:nvPr>
            <p:custDataLst>
              <p:tags r:id="rId9"/>
            </p:custDataLst>
          </p:nvPr>
        </p:nvSpPr>
        <p:spPr bwMode="auto">
          <a:xfrm>
            <a:off x="0" y="0"/>
            <a:ext cx="1587" cy="1587"/>
          </a:xfrm>
          <a:prstGeom prst="rect">
            <a:avLst/>
          </a:prstGeom>
          <a:noFill/>
          <a:ln w="0">
            <a:noFill/>
            <a:miter lim="800000"/>
            <a:headEnd/>
            <a:tailEnd/>
          </a:ln>
          <a:effectLst/>
        </p:spPr>
        <p:txBody>
          <a:bodyPr lIns="0" tIns="0" rIns="0" bIns="0"/>
          <a:lstStyle/>
          <a:p>
            <a:pPr>
              <a:spcBef>
                <a:spcPts val="0"/>
              </a:spcBef>
            </a:pPr>
            <a:endParaRPr lang="x-none" sz="1300"/>
          </a:p>
        </p:txBody>
      </p:sp>
      <p:sp>
        <p:nvSpPr>
          <p:cNvPr id="5130" name="Titel 1"/>
          <p:cNvSpPr>
            <a:spLocks noGrp="1"/>
          </p:cNvSpPr>
          <p:nvPr>
            <p:ph type="title"/>
            <p:custDataLst>
              <p:tags r:id="rId10"/>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latin typeface="Bosch Office Sans" pitchFamily="34" charset="0"/>
              </a:rPr>
              <a:t>Interfaces (2)</a:t>
            </a:r>
          </a:p>
        </p:txBody>
      </p:sp>
      <p:sp>
        <p:nvSpPr>
          <p:cNvPr id="5131" name="Textplatzhalter 2"/>
          <p:cNvSpPr>
            <a:spLocks noGrp="1"/>
          </p:cNvSpPr>
          <p:nvPr>
            <p:ph type="body" idx="1"/>
            <p:custDataLst>
              <p:tags r:id="rId11"/>
            </p:custDataLst>
          </p:nvPr>
        </p:nvSpPr>
        <p:spPr>
          <a:xfrm>
            <a:off x="533400" y="1066800"/>
            <a:ext cx="7694240" cy="4395564"/>
          </a:xfrm>
          <a:ln w="0"/>
          <a:effectLst/>
        </p:spPr>
        <p:txBody>
          <a:bodyPr wrap="square" lIns="0" tIns="63500" rIns="0" bIns="0"/>
          <a:lstStyle/>
          <a:p>
            <a:pPr>
              <a:tabLst>
                <a:tab pos="3965575" algn="l"/>
              </a:tabLst>
              <a:defRPr/>
            </a:pPr>
            <a:r>
              <a:rPr lang="en-US" sz="1600" noProof="0" smtClean="0">
                <a:solidFill>
                  <a:schemeClr val="accent5">
                    <a:lumMod val="50000"/>
                  </a:schemeClr>
                </a:solidFill>
              </a:rPr>
              <a:t>Std_ReturnType</a:t>
            </a:r>
            <a:r>
              <a:rPr lang="en-US" sz="1600" noProof="0" smtClean="0"/>
              <a:t> </a:t>
            </a:r>
            <a:r>
              <a:rPr lang="en-US" sz="1600" b="1" noProof="0" smtClean="0"/>
              <a:t>rba_Msc_GetCmdVal</a:t>
            </a:r>
            <a:r>
              <a:rPr lang="en-US" sz="1600" noProof="0" smtClean="0"/>
              <a:t>(</a:t>
            </a:r>
            <a:r>
              <a:rPr lang="en-US" sz="1600" noProof="0" smtClean="0">
                <a:solidFill>
                  <a:schemeClr val="accent5">
                    <a:lumMod val="50000"/>
                  </a:schemeClr>
                </a:solidFill>
              </a:rPr>
              <a:t>rba_Msc_idxSig_tuo</a:t>
            </a:r>
            <a:r>
              <a:rPr lang="en-US" sz="1600" noProof="0" smtClean="0"/>
              <a:t> idxSig_uo,</a:t>
            </a:r>
            <a:br>
              <a:rPr lang="en-US" sz="1600" noProof="0" smtClean="0"/>
            </a:br>
            <a:r>
              <a:rPr lang="en-US" sz="1600" noProof="0" smtClean="0"/>
              <a:t>	</a:t>
            </a:r>
            <a:r>
              <a:rPr lang="en-US" sz="1600" noProof="0" smtClean="0">
                <a:solidFill>
                  <a:schemeClr val="accent5">
                    <a:lumMod val="50000"/>
                  </a:schemeClr>
                </a:solidFill>
              </a:rPr>
              <a:t>rba_Msc_xCmdVal_tuo</a:t>
            </a:r>
            <a:r>
              <a:rPr lang="en-US" sz="1600" noProof="0" smtClean="0"/>
              <a:t> * xCmdVal_puo)</a:t>
            </a:r>
          </a:p>
          <a:p>
            <a:pPr lvl="1">
              <a:defRPr/>
            </a:pPr>
            <a:r>
              <a:rPr lang="en-US" sz="1400" noProof="0" smtClean="0"/>
              <a:t>Get the current command value of the given command, MEDC17 “Msc_GetCmd”</a:t>
            </a:r>
          </a:p>
          <a:p>
            <a:pPr>
              <a:tabLst>
                <a:tab pos="3943350" algn="l"/>
              </a:tabLst>
              <a:defRPr/>
            </a:pPr>
            <a:r>
              <a:rPr lang="en-US" sz="1600" noProof="0" smtClean="0">
                <a:solidFill>
                  <a:schemeClr val="accent5">
                    <a:lumMod val="50000"/>
                  </a:schemeClr>
                </a:solidFill>
              </a:rPr>
              <a:t>Std_ReturnType</a:t>
            </a:r>
            <a:r>
              <a:rPr lang="en-US" sz="1600" noProof="0" smtClean="0"/>
              <a:t> </a:t>
            </a:r>
            <a:r>
              <a:rPr lang="en-US" sz="1600" b="1" noProof="0" smtClean="0"/>
              <a:t>rba_Msc_SetCmdVal</a:t>
            </a:r>
            <a:r>
              <a:rPr lang="en-US" sz="1600" noProof="0" smtClean="0"/>
              <a:t>(</a:t>
            </a:r>
            <a:r>
              <a:rPr lang="en-US" sz="1600" noProof="0" smtClean="0">
                <a:solidFill>
                  <a:schemeClr val="accent5">
                    <a:lumMod val="50000"/>
                  </a:schemeClr>
                </a:solidFill>
              </a:rPr>
              <a:t>rba_Msc_idxCmd_tuo</a:t>
            </a:r>
            <a:r>
              <a:rPr lang="en-US" sz="1600" noProof="0" smtClean="0"/>
              <a:t> idxCmd_uo,</a:t>
            </a:r>
            <a:br>
              <a:rPr lang="en-US" sz="1600" noProof="0" smtClean="0"/>
            </a:br>
            <a:r>
              <a:rPr lang="en-US" sz="1600" noProof="0" smtClean="0"/>
              <a:t>	</a:t>
            </a:r>
            <a:r>
              <a:rPr lang="en-US" sz="1600" noProof="0" smtClean="0">
                <a:solidFill>
                  <a:schemeClr val="accent5">
                    <a:lumMod val="50000"/>
                  </a:schemeClr>
                </a:solidFill>
              </a:rPr>
              <a:t>rba_Msc_xCmdVal_tuo</a:t>
            </a:r>
            <a:r>
              <a:rPr lang="en-US" sz="1600" noProof="0" smtClean="0"/>
              <a:t> xCmdVal_uo)</a:t>
            </a:r>
          </a:p>
          <a:p>
            <a:pPr lvl="1">
              <a:defRPr/>
            </a:pPr>
            <a:r>
              <a:rPr lang="en-US" sz="1400" noProof="0" smtClean="0"/>
              <a:t>Set the command value of the given command, MEDC17 “Msc_SetCmd”</a:t>
            </a:r>
          </a:p>
          <a:p>
            <a:pPr>
              <a:tabLst>
                <a:tab pos="4089400" algn="l"/>
              </a:tabLst>
              <a:defRPr/>
            </a:pPr>
            <a:r>
              <a:rPr lang="en-US" sz="1600" noProof="0" smtClean="0">
                <a:solidFill>
                  <a:schemeClr val="accent5">
                    <a:lumMod val="50000"/>
                  </a:schemeClr>
                </a:solidFill>
              </a:rPr>
              <a:t>Std_ReturnType</a:t>
            </a:r>
            <a:r>
              <a:rPr lang="en-US" sz="1600" noProof="0" smtClean="0"/>
              <a:t> </a:t>
            </a:r>
            <a:r>
              <a:rPr lang="en-US" sz="1600" b="1" noProof="0" smtClean="0"/>
              <a:t>rba_Msc_GetNrUsFrm </a:t>
            </a:r>
            <a:r>
              <a:rPr lang="en-US" sz="1600" noProof="0" smtClean="0"/>
              <a:t>(</a:t>
            </a:r>
            <a:r>
              <a:rPr lang="en-US" sz="1600" noProof="0" smtClean="0">
                <a:solidFill>
                  <a:schemeClr val="accent5">
                    <a:lumMod val="50000"/>
                  </a:schemeClr>
                </a:solidFill>
              </a:rPr>
              <a:t>rba_Msc_idxCmd_tuo</a:t>
            </a:r>
            <a:r>
              <a:rPr lang="en-US" sz="1600" noProof="0" smtClean="0"/>
              <a:t> idxCmd_uo,</a:t>
            </a:r>
            <a:br>
              <a:rPr lang="en-US" sz="1600" noProof="0" smtClean="0"/>
            </a:br>
            <a:r>
              <a:rPr lang="en-US" sz="1600" noProof="0" smtClean="0"/>
              <a:t>	</a:t>
            </a:r>
            <a:r>
              <a:rPr lang="en-US" sz="1600" noProof="0" smtClean="0">
                <a:solidFill>
                  <a:schemeClr val="accent5">
                    <a:lumMod val="50000"/>
                  </a:schemeClr>
                </a:solidFill>
              </a:rPr>
              <a:t>uint8_least *</a:t>
            </a:r>
            <a:r>
              <a:rPr lang="en-US" sz="1600" noProof="0" smtClean="0"/>
              <a:t> nrUsFrm_pqu8)</a:t>
            </a:r>
          </a:p>
          <a:p>
            <a:pPr lvl="1">
              <a:defRPr/>
            </a:pPr>
            <a:r>
              <a:rPr lang="en-US" sz="1400" noProof="0" smtClean="0"/>
              <a:t>Get the current number of upstream frames of the given command</a:t>
            </a:r>
          </a:p>
          <a:p>
            <a:pPr>
              <a:tabLst>
                <a:tab pos="4089400" algn="l"/>
              </a:tabLst>
              <a:defRPr/>
            </a:pPr>
            <a:r>
              <a:rPr lang="en-US" sz="1600" noProof="0" smtClean="0">
                <a:solidFill>
                  <a:schemeClr val="accent5">
                    <a:lumMod val="50000"/>
                  </a:schemeClr>
                </a:solidFill>
              </a:rPr>
              <a:t>Std_ReturnType</a:t>
            </a:r>
            <a:r>
              <a:rPr lang="en-US" sz="1600" noProof="0" smtClean="0"/>
              <a:t> </a:t>
            </a:r>
            <a:r>
              <a:rPr lang="en-US" sz="1600" b="1" noProof="0" smtClean="0"/>
              <a:t>rba_Msc_SetNrUsFrm </a:t>
            </a:r>
            <a:r>
              <a:rPr lang="en-US" sz="1600" noProof="0" smtClean="0"/>
              <a:t>(</a:t>
            </a:r>
            <a:r>
              <a:rPr lang="en-US" sz="1600" noProof="0" smtClean="0">
                <a:solidFill>
                  <a:schemeClr val="accent5">
                    <a:lumMod val="50000"/>
                  </a:schemeClr>
                </a:solidFill>
              </a:rPr>
              <a:t>rba_Msc_idxCmd_tuo</a:t>
            </a:r>
            <a:r>
              <a:rPr lang="en-US" sz="1600" noProof="0" smtClean="0"/>
              <a:t> idxCmd_uo,</a:t>
            </a:r>
            <a:br>
              <a:rPr lang="en-US" sz="1600" noProof="0" smtClean="0"/>
            </a:br>
            <a:r>
              <a:rPr lang="en-US" sz="1600" noProof="0" smtClean="0"/>
              <a:t>	</a:t>
            </a:r>
            <a:r>
              <a:rPr lang="en-US" sz="1600" noProof="0" smtClean="0">
                <a:solidFill>
                  <a:schemeClr val="accent5">
                    <a:lumMod val="50000"/>
                  </a:schemeClr>
                </a:solidFill>
              </a:rPr>
              <a:t>uint8_least</a:t>
            </a:r>
            <a:r>
              <a:rPr lang="en-US" sz="1600" noProof="0" smtClean="0"/>
              <a:t> nrUsFrm_qu8)</a:t>
            </a:r>
          </a:p>
          <a:p>
            <a:pPr lvl="1">
              <a:defRPr/>
            </a:pPr>
            <a:r>
              <a:rPr lang="en-US" sz="1400" noProof="0" smtClean="0"/>
              <a:t>Set the number of upstream frames of the given command, MEDC17 “Msc_SetNumUsFrm”</a:t>
            </a:r>
          </a:p>
          <a:p>
            <a:pPr>
              <a:buNone/>
              <a:defRPr/>
            </a:pPr>
            <a:endParaRPr lang="en-US" sz="1400" noProof="0" smtClean="0"/>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descr="BEQIK_FR.png" hidden="1"/>
          <p:cNvPicPr>
            <a:picLocks/>
          </p:cNvPicPr>
          <p:nvPr>
            <p:custDataLst>
              <p:tags r:id="rId2"/>
            </p:custDataLst>
          </p:nvPr>
        </p:nvPicPr>
        <p:blipFill>
          <a:blip r:embed="rId12" cstate="print"/>
          <a:stretch>
            <a:fillRect/>
          </a:stretch>
        </p:blipFill>
        <p:spPr>
          <a:xfrm>
            <a:off x="76200" y="5653404"/>
            <a:ext cx="381000" cy="174625"/>
          </a:xfrm>
          <a:prstGeom prst="rect">
            <a:avLst/>
          </a:prstGeom>
          <a:ln w="0">
            <a:noFill/>
          </a:ln>
          <a:effectLst/>
        </p:spPr>
      </p:pic>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b"/>
          <a:lstStyle/>
          <a:p>
            <a:pPr>
              <a:lnSpc>
                <a:spcPct val="107000"/>
              </a:lnSpc>
              <a:spcBef>
                <a:spcPts val="0"/>
              </a:spcBef>
              <a:spcAft>
                <a:spcPts val="0"/>
              </a:spcAft>
              <a:defRPr/>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5123" name="Textfeld 8"/>
          <p:cNvSpPr txBox="1">
            <a:spLocks noChangeArrowheads="1"/>
          </p:cNvSpPr>
          <p:nvPr>
            <p:custDataLst>
              <p:tags r:id="rId4"/>
            </p:custDataLst>
          </p:nvPr>
        </p:nvSpPr>
        <p:spPr bwMode="auto">
          <a:xfrm>
            <a:off x="533400" y="0"/>
            <a:ext cx="5715000" cy="520700"/>
          </a:xfrm>
          <a:prstGeom prst="rect">
            <a:avLst/>
          </a:prstGeom>
          <a:noFill/>
          <a:ln w="0">
            <a:noFill/>
            <a:miter lim="800000"/>
            <a:headEnd/>
            <a:tailEnd/>
          </a:ln>
          <a:effectLst/>
        </p:spPr>
        <p:txBody>
          <a:bodyPr wrap="square" lIns="0" tIns="57150" rIns="0" bIns="0" anchor="ctr"/>
          <a:lstStyle/>
          <a:p>
            <a:pPr>
              <a:lnSpc>
                <a:spcPct val="111000"/>
              </a:lnSpc>
              <a:spcBef>
                <a:spcPts val="0"/>
              </a:spcBef>
              <a:spcAft>
                <a:spcPts val="0"/>
              </a:spcAft>
            </a:pPr>
            <a:r>
              <a:rPr lang="fr-FR" b="1" dirty="0" err="1" smtClean="0">
                <a:solidFill>
                  <a:srgbClr val="FFFFFF"/>
                </a:solidFill>
              </a:rPr>
              <a:t>rba_Msc</a:t>
            </a:r>
            <a:r>
              <a:rPr lang="fr-FR" b="1" dirty="0" smtClean="0">
                <a:solidFill>
                  <a:srgbClr val="FFFFFF"/>
                </a:solidFill>
              </a:rPr>
              <a:t> concept &amp; design: </a:t>
            </a:r>
            <a:r>
              <a:rPr lang="en-US" b="1" dirty="0" smtClean="0">
                <a:solidFill>
                  <a:srgbClr val="FFFFFF"/>
                </a:solidFill>
              </a:rPr>
              <a:t>Interfaces</a:t>
            </a:r>
            <a:endParaRPr lang="en-US" b="1" dirty="0">
              <a:solidFill>
                <a:srgbClr val="FFFFFF"/>
              </a:solidFill>
            </a:endParaRPr>
          </a:p>
        </p:txBody>
      </p:sp>
      <p:sp>
        <p:nvSpPr>
          <p:cNvPr id="7" name="Rechteck 6"/>
          <p:cNvSpPr>
            <a:spLocks/>
          </p:cNvSpPr>
          <p:nvPr>
            <p:custDataLst>
              <p:tags r:id="rId5"/>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spcBef>
                <a:spcPts val="0"/>
              </a:spcBef>
              <a:spcAft>
                <a:spcPts val="0"/>
              </a:spcAft>
              <a:defRPr/>
            </a:pPr>
            <a:r>
              <a:rPr lang="en-GB" sz="800">
                <a:solidFill>
                  <a:srgbClr val="FFFFFF"/>
                </a:solidFill>
              </a:rPr>
              <a:t> </a:t>
            </a:r>
          </a:p>
        </p:txBody>
      </p:sp>
      <p:sp>
        <p:nvSpPr>
          <p:cNvPr id="6" name="Rechteck 5"/>
          <p:cNvSpPr>
            <a:spLocks/>
          </p:cNvSpPr>
          <p:nvPr>
            <p:custDataLst>
              <p:tags r:id="rId6"/>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b"/>
          <a:lstStyle/>
          <a:p>
            <a:pPr>
              <a:spcBef>
                <a:spcPts val="0"/>
              </a:spcBef>
              <a:spcAft>
                <a:spcPts val="0"/>
              </a:spcAft>
              <a:defRPr/>
            </a:pPr>
            <a:r>
              <a:rPr lang="x-none" sz="1200">
                <a:solidFill>
                  <a:srgbClr val="000000"/>
                </a:solidFill>
              </a:rPr>
              <a:t>Cross Divisional Group - Software, Methods and Tools</a:t>
            </a:r>
          </a:p>
        </p:txBody>
      </p:sp>
      <p:sp>
        <p:nvSpPr>
          <p:cNvPr id="5" name="Rechteck 4"/>
          <p:cNvSpPr>
            <a:spLocks/>
          </p:cNvSpPr>
          <p:nvPr>
            <p:custDataLst>
              <p:tags r:id="rId7"/>
            </p:custDataLst>
          </p:nvPr>
        </p:nvSpPr>
        <p:spPr>
          <a:xfrm>
            <a:off x="8509000" y="6019800"/>
            <a:ext cx="25400" cy="106952"/>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t">
            <a:spAutoFit/>
          </a:bodyPr>
          <a:lstStyle/>
          <a:p>
            <a:pPr algn="r">
              <a:lnSpc>
                <a:spcPct val="107000"/>
              </a:lnSpc>
              <a:spcBef>
                <a:spcPts val="0"/>
              </a:spcBef>
              <a:spcAft>
                <a:spcPts val="0"/>
              </a:spcAft>
              <a:defRPr/>
            </a:pPr>
            <a:endParaRPr lang="en-GB" sz="700"/>
          </a:p>
        </p:txBody>
      </p:sp>
      <p:sp>
        <p:nvSpPr>
          <p:cNvPr id="5128" name="Textfeld 3" hidden="1"/>
          <p:cNvSpPr txBox="1">
            <a:spLocks noChangeArrowheads="1"/>
          </p:cNvSpPr>
          <p:nvPr>
            <p:custDataLst>
              <p:tags r:id="rId8"/>
            </p:custDataLst>
          </p:nvPr>
        </p:nvSpPr>
        <p:spPr bwMode="auto">
          <a:xfrm>
            <a:off x="0" y="0"/>
            <a:ext cx="1587" cy="1587"/>
          </a:xfrm>
          <a:prstGeom prst="rect">
            <a:avLst/>
          </a:prstGeom>
          <a:noFill/>
          <a:ln w="0">
            <a:noFill/>
            <a:miter lim="800000"/>
            <a:headEnd/>
            <a:tailEnd/>
          </a:ln>
          <a:effectLst/>
        </p:spPr>
        <p:txBody>
          <a:bodyPr lIns="0" tIns="0" rIns="0" bIns="0"/>
          <a:lstStyle/>
          <a:p>
            <a:pPr>
              <a:spcBef>
                <a:spcPts val="0"/>
              </a:spcBef>
            </a:pPr>
            <a:endParaRPr lang="x-none" sz="1300"/>
          </a:p>
        </p:txBody>
      </p:sp>
      <p:sp>
        <p:nvSpPr>
          <p:cNvPr id="5130" name="Titel 1"/>
          <p:cNvSpPr>
            <a:spLocks noGrp="1"/>
          </p:cNvSpPr>
          <p:nvPr>
            <p:ph type="title"/>
            <p:custDataLst>
              <p:tags r:id="rId9"/>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latin typeface="Bosch Office Sans" pitchFamily="34" charset="0"/>
              </a:rPr>
              <a:t>Interfaces (3)</a:t>
            </a:r>
          </a:p>
        </p:txBody>
      </p:sp>
      <p:sp>
        <p:nvSpPr>
          <p:cNvPr id="5131" name="Textplatzhalter 2"/>
          <p:cNvSpPr>
            <a:spLocks noGrp="1"/>
          </p:cNvSpPr>
          <p:nvPr>
            <p:ph type="body" idx="1"/>
            <p:custDataLst>
              <p:tags r:id="rId10"/>
            </p:custDataLst>
          </p:nvPr>
        </p:nvSpPr>
        <p:spPr>
          <a:xfrm>
            <a:off x="533400" y="1066800"/>
            <a:ext cx="7838256" cy="4395564"/>
          </a:xfrm>
          <a:ln w="0"/>
          <a:effectLst/>
        </p:spPr>
        <p:txBody>
          <a:bodyPr wrap="square" lIns="0" tIns="63500" rIns="0" bIns="0"/>
          <a:lstStyle/>
          <a:p>
            <a:pPr>
              <a:defRPr/>
            </a:pPr>
            <a:r>
              <a:rPr lang="en-US" sz="1600" noProof="0" smtClean="0">
                <a:solidFill>
                  <a:schemeClr val="accent5">
                    <a:lumMod val="50000"/>
                  </a:schemeClr>
                </a:solidFill>
              </a:rPr>
              <a:t>Std_ReturnType</a:t>
            </a:r>
            <a:r>
              <a:rPr lang="en-US" sz="1600" noProof="0" smtClean="0"/>
              <a:t> </a:t>
            </a:r>
            <a:r>
              <a:rPr lang="en-US" sz="1600" b="1" noProof="0" smtClean="0"/>
              <a:t>rba_Msc_Transmit</a:t>
            </a:r>
            <a:r>
              <a:rPr lang="en-US" sz="1600" noProof="0" smtClean="0"/>
              <a:t>(</a:t>
            </a:r>
            <a:r>
              <a:rPr lang="en-US" sz="1600" noProof="0" smtClean="0">
                <a:solidFill>
                  <a:schemeClr val="accent5">
                    <a:lumMod val="50000"/>
                  </a:schemeClr>
                </a:solidFill>
              </a:rPr>
              <a:t>rba_Msc_idxCmd_tuo</a:t>
            </a:r>
            <a:r>
              <a:rPr lang="en-US" sz="1600" noProof="0" smtClean="0"/>
              <a:t> idxCmd_uo)</a:t>
            </a:r>
          </a:p>
          <a:p>
            <a:pPr lvl="1">
              <a:defRPr/>
            </a:pPr>
            <a:r>
              <a:rPr lang="en-US" sz="1400" noProof="0" smtClean="0"/>
              <a:t>Transmit the given command, MEDC17 “Msc_ActvCmd”</a:t>
            </a:r>
          </a:p>
          <a:p>
            <a:pPr>
              <a:tabLst>
                <a:tab pos="3321050" algn="l"/>
              </a:tabLst>
              <a:defRPr/>
            </a:pPr>
            <a:r>
              <a:rPr lang="en-US" sz="1600" noProof="0" smtClean="0">
                <a:solidFill>
                  <a:schemeClr val="accent5">
                    <a:lumMod val="50000"/>
                  </a:schemeClr>
                </a:solidFill>
              </a:rPr>
              <a:t>Std_ReturnType</a:t>
            </a:r>
            <a:r>
              <a:rPr lang="en-US" sz="1600" noProof="0" smtClean="0"/>
              <a:t> </a:t>
            </a:r>
            <a:r>
              <a:rPr lang="en-US" sz="1600" b="1" noProof="0" smtClean="0"/>
              <a:t>rba_Msc_GetCmdResult </a:t>
            </a:r>
            <a:r>
              <a:rPr lang="en-US" sz="1600" noProof="0" smtClean="0"/>
              <a:t>(</a:t>
            </a:r>
            <a:r>
              <a:rPr lang="en-US" sz="1600" noProof="0" smtClean="0">
                <a:solidFill>
                  <a:schemeClr val="accent5">
                    <a:lumMod val="50000"/>
                  </a:schemeClr>
                </a:solidFill>
              </a:rPr>
              <a:t>rba_Msc_idxCmd_tuo</a:t>
            </a:r>
            <a:r>
              <a:rPr lang="en-US" sz="1600" noProof="0" smtClean="0"/>
              <a:t> idxCmd_uo,</a:t>
            </a:r>
            <a:br>
              <a:rPr lang="en-US" sz="1600" noProof="0" smtClean="0"/>
            </a:br>
            <a:r>
              <a:rPr lang="en-US" sz="1600" noProof="0" smtClean="0"/>
              <a:t>	</a:t>
            </a:r>
            <a:r>
              <a:rPr lang="en-US" sz="1600" noProof="0" smtClean="0">
                <a:solidFill>
                  <a:schemeClr val="accent5">
                    <a:lumMod val="50000"/>
                  </a:schemeClr>
                </a:solidFill>
              </a:rPr>
              <a:t>rba_Msc_xCmdResult_ten</a:t>
            </a:r>
            <a:r>
              <a:rPr lang="en-US" sz="1600" noProof="0" smtClean="0"/>
              <a:t> * xCmdResult_pen)</a:t>
            </a:r>
          </a:p>
          <a:p>
            <a:pPr lvl="1">
              <a:defRPr/>
            </a:pPr>
            <a:r>
              <a:rPr lang="en-US" sz="1400" noProof="0" smtClean="0"/>
              <a:t>Get the result of the given command, MEDC17 “Msc_GetCmdSt”</a:t>
            </a:r>
          </a:p>
          <a:p>
            <a:pPr lvl="1">
              <a:defRPr/>
            </a:pPr>
            <a:r>
              <a:rPr lang="en-US" sz="1400" noProof="0" smtClean="0"/>
              <a:t>Return values are </a:t>
            </a:r>
            <a:r>
              <a:rPr lang="en-US" sz="1400" i="1" noProof="0" smtClean="0"/>
              <a:t>rba_Msc_CmdOk_e, rba_Msc_CmdPending_e, rba_Msc_CmdPending_e, rba_Msc_CmdNotUsdYet_e, rba_Msc_CmdNotCfg_e</a:t>
            </a:r>
            <a:endParaRPr lang="en-US" sz="1400" noProof="0" smtClean="0"/>
          </a:p>
          <a:p>
            <a:pPr>
              <a:tabLst>
                <a:tab pos="3803650" algn="l"/>
              </a:tabLst>
              <a:defRPr/>
            </a:pPr>
            <a:r>
              <a:rPr lang="en-US" sz="1600" noProof="0" smtClean="0">
                <a:solidFill>
                  <a:schemeClr val="accent5">
                    <a:lumMod val="50000"/>
                  </a:schemeClr>
                </a:solidFill>
              </a:rPr>
              <a:t>Std_ReturnType</a:t>
            </a:r>
            <a:r>
              <a:rPr lang="en-US" sz="1600" noProof="0" smtClean="0"/>
              <a:t> </a:t>
            </a:r>
            <a:r>
              <a:rPr lang="en-US" sz="1600" b="1" noProof="0" smtClean="0"/>
              <a:t>rba_Msc_GetUsBuf</a:t>
            </a:r>
            <a:r>
              <a:rPr lang="en-US" sz="1600" noProof="0" smtClean="0"/>
              <a:t>(</a:t>
            </a:r>
            <a:r>
              <a:rPr lang="en-US" sz="1600" noProof="0" smtClean="0">
                <a:solidFill>
                  <a:schemeClr val="accent5">
                    <a:lumMod val="50000"/>
                  </a:schemeClr>
                </a:solidFill>
              </a:rPr>
              <a:t>rba_Msc_idxCmd_tuo</a:t>
            </a:r>
            <a:r>
              <a:rPr lang="en-US" sz="1600" noProof="0" smtClean="0"/>
              <a:t> idxCmd_uo,</a:t>
            </a:r>
            <a:br>
              <a:rPr lang="en-US" sz="1600" noProof="0" smtClean="0"/>
            </a:br>
            <a:r>
              <a:rPr lang="en-US" sz="1600" noProof="0" smtClean="0"/>
              <a:t>	</a:t>
            </a:r>
            <a:r>
              <a:rPr lang="en-US" sz="1600" noProof="0" smtClean="0">
                <a:solidFill>
                  <a:schemeClr val="accent5">
                    <a:lumMod val="50000"/>
                  </a:schemeClr>
                </a:solidFill>
              </a:rPr>
              <a:t>uint8 ** </a:t>
            </a:r>
            <a:r>
              <a:rPr lang="en-US" sz="1600" noProof="0" smtClean="0"/>
              <a:t>xUsBuf_ppu8)</a:t>
            </a:r>
          </a:p>
          <a:p>
            <a:pPr lvl="1">
              <a:defRPr/>
            </a:pPr>
            <a:r>
              <a:rPr lang="en-US" sz="1400" noProof="0" smtClean="0"/>
              <a:t>Get base address of upstream buffer for the given command, MEDC17 “Msc_GetUsBuf”</a:t>
            </a:r>
          </a:p>
        </p:txBody>
      </p:sp>
      <p:sp>
        <p:nvSpPr>
          <p:cNvPr id="14" name="Foliennummernplatzhalter 13"/>
          <p:cNvSpPr>
            <a:spLocks noGrp="1"/>
          </p:cNvSpPr>
          <p:nvPr>
            <p:ph type="sldNum" sz="quarter" idx="10"/>
          </p:nvPr>
        </p:nvSpPr>
        <p:spPr/>
        <p:txBody>
          <a:bodyPr/>
          <a:lstStyle/>
          <a:p>
            <a:pPr>
              <a:defRPr/>
            </a:pPr>
            <a:fld id="{41970CA2-0F55-4483-A555-0DD77EBA6DD1}" type="slidenum">
              <a:rPr lang="de-DE" smtClean="0"/>
              <a:pPr>
                <a:defRPr/>
              </a:pPr>
              <a:t>17</a:t>
            </a:fld>
            <a:endParaRPr lang="de-DE"/>
          </a:p>
        </p:txBody>
      </p:sp>
    </p:spTree>
    <p:custDataLst>
      <p:tags r:id="rId1"/>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descr="BEQIK_FR.png" hidden="1"/>
          <p:cNvPicPr>
            <a:picLocks/>
          </p:cNvPicPr>
          <p:nvPr>
            <p:custDataLst>
              <p:tags r:id="rId2"/>
            </p:custDataLst>
          </p:nvPr>
        </p:nvPicPr>
        <p:blipFill>
          <a:blip r:embed="rId12" cstate="print"/>
          <a:stretch>
            <a:fillRect/>
          </a:stretch>
        </p:blipFill>
        <p:spPr>
          <a:xfrm>
            <a:off x="76200" y="5653404"/>
            <a:ext cx="381000" cy="174625"/>
          </a:xfrm>
          <a:prstGeom prst="rect">
            <a:avLst/>
          </a:prstGeom>
          <a:ln w="0">
            <a:noFill/>
          </a:ln>
          <a:effectLst/>
        </p:spPr>
      </p:pic>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b"/>
          <a:lstStyle/>
          <a:p>
            <a:pPr>
              <a:lnSpc>
                <a:spcPct val="107000"/>
              </a:lnSpc>
              <a:spcBef>
                <a:spcPts val="0"/>
              </a:spcBef>
              <a:spcAft>
                <a:spcPts val="0"/>
              </a:spcAft>
              <a:defRPr/>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5123" name="Textfeld 8"/>
          <p:cNvSpPr txBox="1">
            <a:spLocks noChangeArrowheads="1"/>
          </p:cNvSpPr>
          <p:nvPr>
            <p:custDataLst>
              <p:tags r:id="rId4"/>
            </p:custDataLst>
          </p:nvPr>
        </p:nvSpPr>
        <p:spPr bwMode="auto">
          <a:xfrm>
            <a:off x="533400" y="0"/>
            <a:ext cx="5715000" cy="520700"/>
          </a:xfrm>
          <a:prstGeom prst="rect">
            <a:avLst/>
          </a:prstGeom>
          <a:noFill/>
          <a:ln w="0">
            <a:noFill/>
            <a:miter lim="800000"/>
            <a:headEnd/>
            <a:tailEnd/>
          </a:ln>
          <a:effectLst/>
        </p:spPr>
        <p:txBody>
          <a:bodyPr wrap="square" lIns="0" tIns="57150" rIns="0" bIns="0" anchor="ctr"/>
          <a:lstStyle/>
          <a:p>
            <a:pPr>
              <a:lnSpc>
                <a:spcPct val="111000"/>
              </a:lnSpc>
              <a:spcBef>
                <a:spcPts val="0"/>
              </a:spcBef>
              <a:spcAft>
                <a:spcPts val="0"/>
              </a:spcAft>
            </a:pPr>
            <a:r>
              <a:rPr lang="fr-FR" b="1" dirty="0" err="1" smtClean="0">
                <a:solidFill>
                  <a:srgbClr val="FFFFFF"/>
                </a:solidFill>
              </a:rPr>
              <a:t>rba_Msc</a:t>
            </a:r>
            <a:r>
              <a:rPr lang="fr-FR" b="1" dirty="0" smtClean="0">
                <a:solidFill>
                  <a:srgbClr val="FFFFFF"/>
                </a:solidFill>
              </a:rPr>
              <a:t> concept &amp; design: </a:t>
            </a:r>
            <a:r>
              <a:rPr lang="en-US" b="1" dirty="0" smtClean="0">
                <a:solidFill>
                  <a:srgbClr val="FFFFFF"/>
                </a:solidFill>
              </a:rPr>
              <a:t>Interfaces</a:t>
            </a:r>
            <a:endParaRPr lang="en-US" b="1" dirty="0">
              <a:solidFill>
                <a:srgbClr val="FFFFFF"/>
              </a:solidFill>
            </a:endParaRPr>
          </a:p>
        </p:txBody>
      </p:sp>
      <p:sp>
        <p:nvSpPr>
          <p:cNvPr id="7" name="Rechteck 6"/>
          <p:cNvSpPr>
            <a:spLocks/>
          </p:cNvSpPr>
          <p:nvPr>
            <p:custDataLst>
              <p:tags r:id="rId5"/>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spcBef>
                <a:spcPts val="0"/>
              </a:spcBef>
              <a:spcAft>
                <a:spcPts val="0"/>
              </a:spcAft>
              <a:defRPr/>
            </a:pPr>
            <a:r>
              <a:rPr lang="en-GB" sz="800">
                <a:solidFill>
                  <a:srgbClr val="FFFFFF"/>
                </a:solidFill>
              </a:rPr>
              <a:t> </a:t>
            </a:r>
          </a:p>
        </p:txBody>
      </p:sp>
      <p:sp>
        <p:nvSpPr>
          <p:cNvPr id="6" name="Rechteck 5"/>
          <p:cNvSpPr>
            <a:spLocks/>
          </p:cNvSpPr>
          <p:nvPr>
            <p:custDataLst>
              <p:tags r:id="rId6"/>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b"/>
          <a:lstStyle/>
          <a:p>
            <a:pPr>
              <a:spcBef>
                <a:spcPts val="0"/>
              </a:spcBef>
              <a:spcAft>
                <a:spcPts val="0"/>
              </a:spcAft>
              <a:defRPr/>
            </a:pPr>
            <a:r>
              <a:rPr lang="x-none" sz="1200">
                <a:solidFill>
                  <a:srgbClr val="000000"/>
                </a:solidFill>
              </a:rPr>
              <a:t>Cross Divisional Group - Software, Methods and Tools</a:t>
            </a:r>
          </a:p>
        </p:txBody>
      </p:sp>
      <p:sp>
        <p:nvSpPr>
          <p:cNvPr id="5" name="Rechteck 4"/>
          <p:cNvSpPr>
            <a:spLocks/>
          </p:cNvSpPr>
          <p:nvPr>
            <p:custDataLst>
              <p:tags r:id="rId7"/>
            </p:custDataLst>
          </p:nvPr>
        </p:nvSpPr>
        <p:spPr>
          <a:xfrm>
            <a:off x="8509000" y="6019800"/>
            <a:ext cx="25400" cy="106952"/>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t">
            <a:spAutoFit/>
          </a:bodyPr>
          <a:lstStyle/>
          <a:p>
            <a:pPr algn="r">
              <a:lnSpc>
                <a:spcPct val="107000"/>
              </a:lnSpc>
              <a:spcBef>
                <a:spcPts val="0"/>
              </a:spcBef>
              <a:spcAft>
                <a:spcPts val="0"/>
              </a:spcAft>
              <a:defRPr/>
            </a:pPr>
            <a:endParaRPr lang="en-GB" sz="700"/>
          </a:p>
        </p:txBody>
      </p:sp>
      <p:sp>
        <p:nvSpPr>
          <p:cNvPr id="5128" name="Textfeld 3" hidden="1"/>
          <p:cNvSpPr txBox="1">
            <a:spLocks noChangeArrowheads="1"/>
          </p:cNvSpPr>
          <p:nvPr>
            <p:custDataLst>
              <p:tags r:id="rId8"/>
            </p:custDataLst>
          </p:nvPr>
        </p:nvSpPr>
        <p:spPr bwMode="auto">
          <a:xfrm>
            <a:off x="0" y="0"/>
            <a:ext cx="1587" cy="1587"/>
          </a:xfrm>
          <a:prstGeom prst="rect">
            <a:avLst/>
          </a:prstGeom>
          <a:noFill/>
          <a:ln w="0">
            <a:noFill/>
            <a:miter lim="800000"/>
            <a:headEnd/>
            <a:tailEnd/>
          </a:ln>
          <a:effectLst/>
        </p:spPr>
        <p:txBody>
          <a:bodyPr lIns="0" tIns="0" rIns="0" bIns="0"/>
          <a:lstStyle/>
          <a:p>
            <a:pPr>
              <a:spcBef>
                <a:spcPts val="0"/>
              </a:spcBef>
            </a:pPr>
            <a:endParaRPr lang="x-none" sz="1300"/>
          </a:p>
        </p:txBody>
      </p:sp>
      <p:sp>
        <p:nvSpPr>
          <p:cNvPr id="5130" name="Titel 1"/>
          <p:cNvSpPr>
            <a:spLocks noGrp="1"/>
          </p:cNvSpPr>
          <p:nvPr>
            <p:ph type="title"/>
            <p:custDataLst>
              <p:tags r:id="rId9"/>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latin typeface="Bosch Office Sans" pitchFamily="34" charset="0"/>
              </a:rPr>
              <a:t>Interfaces (4)</a:t>
            </a:r>
          </a:p>
        </p:txBody>
      </p:sp>
      <p:sp>
        <p:nvSpPr>
          <p:cNvPr id="5131" name="Textplatzhalter 2"/>
          <p:cNvSpPr>
            <a:spLocks noGrp="1"/>
          </p:cNvSpPr>
          <p:nvPr>
            <p:ph type="body" idx="1"/>
            <p:custDataLst>
              <p:tags r:id="rId10"/>
            </p:custDataLst>
          </p:nvPr>
        </p:nvSpPr>
        <p:spPr>
          <a:xfrm>
            <a:off x="533400" y="1066800"/>
            <a:ext cx="7694240" cy="4035524"/>
          </a:xfrm>
          <a:ln w="0"/>
          <a:effectLst/>
        </p:spPr>
        <p:txBody>
          <a:bodyPr wrap="square" lIns="0" tIns="63500" rIns="0" bIns="0"/>
          <a:lstStyle/>
          <a:p>
            <a:pPr>
              <a:tabLst>
                <a:tab pos="3825875" algn="l"/>
              </a:tabLst>
              <a:defRPr/>
            </a:pPr>
            <a:r>
              <a:rPr lang="en-US" sz="1600" noProof="0" smtClean="0">
                <a:solidFill>
                  <a:schemeClr val="accent5">
                    <a:lumMod val="50000"/>
                  </a:schemeClr>
                </a:solidFill>
              </a:rPr>
              <a:t>Std_ReturnType</a:t>
            </a:r>
            <a:r>
              <a:rPr lang="en-US" sz="1600" noProof="0" smtClean="0"/>
              <a:t> </a:t>
            </a:r>
            <a:r>
              <a:rPr lang="en-US" sz="1600" b="1" noProof="0" smtClean="0"/>
              <a:t>rba_Msc_GetSigVal</a:t>
            </a:r>
            <a:r>
              <a:rPr lang="en-US" sz="1600" noProof="0" smtClean="0"/>
              <a:t>(</a:t>
            </a:r>
            <a:r>
              <a:rPr lang="en-US" sz="1600" noProof="0" smtClean="0">
                <a:solidFill>
                  <a:schemeClr val="accent5">
                    <a:lumMod val="50000"/>
                  </a:schemeClr>
                </a:solidFill>
              </a:rPr>
              <a:t>rba_Msc_idxSig_tuo</a:t>
            </a:r>
            <a:r>
              <a:rPr lang="en-US" sz="1600" noProof="0" smtClean="0"/>
              <a:t> idxSig_uo,</a:t>
            </a:r>
            <a:br>
              <a:rPr lang="en-US" sz="1600" noProof="0" smtClean="0"/>
            </a:br>
            <a:r>
              <a:rPr lang="en-US" sz="1600" noProof="0" smtClean="0"/>
              <a:t>	</a:t>
            </a:r>
            <a:r>
              <a:rPr lang="en-US" sz="1600" noProof="0" smtClean="0">
                <a:solidFill>
                  <a:schemeClr val="accent5">
                    <a:lumMod val="50000"/>
                  </a:schemeClr>
                </a:solidFill>
              </a:rPr>
              <a:t>boolean * </a:t>
            </a:r>
            <a:r>
              <a:rPr lang="en-US" sz="1600" noProof="0" smtClean="0"/>
              <a:t>stSig_pb)</a:t>
            </a:r>
          </a:p>
          <a:p>
            <a:pPr lvl="1">
              <a:defRPr/>
            </a:pPr>
            <a:r>
              <a:rPr lang="en-US" sz="1400" noProof="0" smtClean="0"/>
              <a:t>Get the current value of the given signal (GPIO), MEDC17 “Msc_GetDD”</a:t>
            </a:r>
          </a:p>
          <a:p>
            <a:pPr>
              <a:tabLst>
                <a:tab pos="3803650" algn="l"/>
              </a:tabLst>
              <a:defRPr/>
            </a:pPr>
            <a:r>
              <a:rPr lang="en-US" sz="1600" noProof="0" smtClean="0">
                <a:solidFill>
                  <a:schemeClr val="accent5">
                    <a:lumMod val="50000"/>
                  </a:schemeClr>
                </a:solidFill>
              </a:rPr>
              <a:t>Std_ReturnType</a:t>
            </a:r>
            <a:r>
              <a:rPr lang="en-US" sz="1600" noProof="0" smtClean="0"/>
              <a:t> </a:t>
            </a:r>
            <a:r>
              <a:rPr lang="en-US" sz="1600" b="1" noProof="0" smtClean="0"/>
              <a:t>rba_Msc_SetSigVal</a:t>
            </a:r>
            <a:r>
              <a:rPr lang="en-US" sz="1600" noProof="0" smtClean="0"/>
              <a:t>(</a:t>
            </a:r>
            <a:r>
              <a:rPr lang="en-US" sz="1600" noProof="0" smtClean="0">
                <a:solidFill>
                  <a:schemeClr val="accent5">
                    <a:lumMod val="50000"/>
                  </a:schemeClr>
                </a:solidFill>
              </a:rPr>
              <a:t>rba_Msc_idxSig_tuo</a:t>
            </a:r>
            <a:r>
              <a:rPr lang="en-US" sz="1600" noProof="0" smtClean="0"/>
              <a:t> idxSig_uo,</a:t>
            </a:r>
            <a:br>
              <a:rPr lang="en-US" sz="1600" noProof="0" smtClean="0"/>
            </a:br>
            <a:r>
              <a:rPr lang="en-US" sz="1600" noProof="0" smtClean="0"/>
              <a:t>	</a:t>
            </a:r>
            <a:r>
              <a:rPr lang="en-US" sz="1600" noProof="0" smtClean="0">
                <a:solidFill>
                  <a:schemeClr val="accent5">
                    <a:lumMod val="50000"/>
                  </a:schemeClr>
                </a:solidFill>
              </a:rPr>
              <a:t>boolean</a:t>
            </a:r>
            <a:r>
              <a:rPr lang="en-US" sz="1600" noProof="0" smtClean="0"/>
              <a:t> stSig_b)</a:t>
            </a:r>
          </a:p>
          <a:p>
            <a:pPr lvl="1">
              <a:defRPr/>
            </a:pPr>
            <a:r>
              <a:rPr lang="en-US" sz="1400" noProof="0" smtClean="0"/>
              <a:t>Set the value of the given signal (GPIO), MEDC17 “Msc_SetDD”</a:t>
            </a:r>
          </a:p>
          <a:p>
            <a:pPr>
              <a:tabLst>
                <a:tab pos="3613150" algn="l"/>
              </a:tabLst>
              <a:defRPr/>
            </a:pPr>
            <a:r>
              <a:rPr lang="en-US" sz="1600" noProof="0" smtClean="0">
                <a:solidFill>
                  <a:schemeClr val="accent5">
                    <a:lumMod val="50000"/>
                  </a:schemeClr>
                </a:solidFill>
              </a:rPr>
              <a:t>Std_ReturnType</a:t>
            </a:r>
            <a:r>
              <a:rPr lang="en-US" sz="1600" noProof="0" smtClean="0"/>
              <a:t> </a:t>
            </a:r>
            <a:r>
              <a:rPr lang="en-US" sz="1600" b="1" noProof="0" smtClean="0"/>
              <a:t>rba_Msc_GetMux</a:t>
            </a:r>
            <a:r>
              <a:rPr lang="en-US" sz="1600" noProof="0" smtClean="0"/>
              <a:t>(</a:t>
            </a:r>
            <a:r>
              <a:rPr lang="en-US" sz="1600" noProof="0" smtClean="0">
                <a:solidFill>
                  <a:schemeClr val="accent5">
                    <a:lumMod val="50000"/>
                  </a:schemeClr>
                </a:solidFill>
              </a:rPr>
              <a:t>rba_Msc_idxSig_tuo</a:t>
            </a:r>
            <a:r>
              <a:rPr lang="en-US" sz="1600" noProof="0" smtClean="0"/>
              <a:t> idxSig_uo,</a:t>
            </a:r>
            <a:br>
              <a:rPr lang="en-US" sz="1600" noProof="0" smtClean="0"/>
            </a:br>
            <a:r>
              <a:rPr lang="en-US" sz="1600" noProof="0" smtClean="0"/>
              <a:t>	</a:t>
            </a:r>
            <a:r>
              <a:rPr lang="en-US" sz="1600" noProof="0" smtClean="0">
                <a:solidFill>
                  <a:schemeClr val="accent5">
                    <a:lumMod val="50000"/>
                  </a:schemeClr>
                </a:solidFill>
              </a:rPr>
              <a:t>boolean * </a:t>
            </a:r>
            <a:r>
              <a:rPr lang="en-US" sz="1600" noProof="0" smtClean="0"/>
              <a:t>stMux_pb)</a:t>
            </a:r>
          </a:p>
          <a:p>
            <a:pPr lvl="1">
              <a:defRPr/>
            </a:pPr>
            <a:r>
              <a:rPr lang="en-US" sz="1400" noProof="0" smtClean="0"/>
              <a:t>Get the current MSC multiplexer setting of the given signal, MEDC17 “Msc_GetMux”</a:t>
            </a:r>
          </a:p>
          <a:p>
            <a:pPr>
              <a:tabLst>
                <a:tab pos="3592513" algn="l"/>
              </a:tabLst>
              <a:defRPr/>
            </a:pPr>
            <a:r>
              <a:rPr lang="en-US" sz="1600" noProof="0" smtClean="0">
                <a:solidFill>
                  <a:schemeClr val="accent5">
                    <a:lumMod val="50000"/>
                  </a:schemeClr>
                </a:solidFill>
              </a:rPr>
              <a:t>Std_ReturnType</a:t>
            </a:r>
            <a:r>
              <a:rPr lang="en-US" sz="1600" noProof="0" smtClean="0"/>
              <a:t> </a:t>
            </a:r>
            <a:r>
              <a:rPr lang="en-US" sz="1600" b="1" noProof="0" smtClean="0"/>
              <a:t>rba_Msc_SetMux</a:t>
            </a:r>
            <a:r>
              <a:rPr lang="en-US" sz="1600" noProof="0" smtClean="0"/>
              <a:t>(</a:t>
            </a:r>
            <a:r>
              <a:rPr lang="en-US" sz="1600" noProof="0" smtClean="0">
                <a:solidFill>
                  <a:schemeClr val="accent5">
                    <a:lumMod val="50000"/>
                  </a:schemeClr>
                </a:solidFill>
              </a:rPr>
              <a:t>rba_Msc_idxSig_tuo</a:t>
            </a:r>
            <a:r>
              <a:rPr lang="en-US" sz="1600" noProof="0" smtClean="0"/>
              <a:t> idxSig_uo,</a:t>
            </a:r>
            <a:br>
              <a:rPr lang="en-US" sz="1600" noProof="0" smtClean="0"/>
            </a:br>
            <a:r>
              <a:rPr lang="en-US" sz="1600" noProof="0" smtClean="0"/>
              <a:t>	</a:t>
            </a:r>
            <a:r>
              <a:rPr lang="en-US" sz="1600" noProof="0" smtClean="0">
                <a:solidFill>
                  <a:schemeClr val="accent5">
                    <a:lumMod val="50000"/>
                  </a:schemeClr>
                </a:solidFill>
              </a:rPr>
              <a:t>boolean </a:t>
            </a:r>
            <a:r>
              <a:rPr lang="en-US" sz="1600" noProof="0" smtClean="0"/>
              <a:t>stMux_b)</a:t>
            </a:r>
          </a:p>
          <a:p>
            <a:pPr lvl="1">
              <a:defRPr/>
            </a:pPr>
            <a:r>
              <a:rPr lang="en-US" sz="1400" noProof="0" smtClean="0"/>
              <a:t>Set the MSC multiplexer of the given signal, MEDC17 “Msc_SetMux”</a:t>
            </a:r>
          </a:p>
          <a:p>
            <a:pPr>
              <a:defRPr/>
            </a:pPr>
            <a:endParaRPr lang="en-US" sz="1400" noProof="0" smtClean="0"/>
          </a:p>
        </p:txBody>
      </p:sp>
      <p:sp>
        <p:nvSpPr>
          <p:cNvPr id="14" name="Foliennummernplatzhalter 13"/>
          <p:cNvSpPr>
            <a:spLocks noGrp="1"/>
          </p:cNvSpPr>
          <p:nvPr>
            <p:ph type="sldNum" sz="quarter" idx="10"/>
          </p:nvPr>
        </p:nvSpPr>
        <p:spPr/>
        <p:txBody>
          <a:bodyPr/>
          <a:lstStyle/>
          <a:p>
            <a:pPr>
              <a:defRPr/>
            </a:pPr>
            <a:fld id="{41970CA2-0F55-4483-A555-0DD77EBA6DD1}" type="slidenum">
              <a:rPr lang="de-DE" smtClean="0"/>
              <a:pPr>
                <a:defRPr/>
              </a:pPr>
              <a:t>18</a:t>
            </a:fld>
            <a:endParaRPr lang="de-DE"/>
          </a:p>
        </p:txBody>
      </p:sp>
    </p:spTree>
    <p:custDataLst>
      <p:tags r:id="rId1"/>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2"/>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707070"/>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707070"/>
              </a:solidFill>
            </a:endParaRPr>
          </a:p>
        </p:txBody>
      </p:sp>
      <p:sp>
        <p:nvSpPr>
          <p:cNvPr id="9" name="Textfeld 8"/>
          <p:cNvSpPr txBox="1">
            <a:spLocks/>
          </p:cNvSpPr>
          <p:nvPr>
            <p:custDataLst>
              <p:tags r:id="rId3"/>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fr-FR" b="1" dirty="0" err="1" smtClean="0">
                <a:solidFill>
                  <a:srgbClr val="FFFFFF"/>
                </a:solidFill>
              </a:rPr>
              <a:t>rba_Msc</a:t>
            </a:r>
            <a:r>
              <a:rPr lang="fr-FR" b="1" dirty="0" smtClean="0">
                <a:solidFill>
                  <a:srgbClr val="FFFFFF"/>
                </a:solidFill>
              </a:rPr>
              <a:t> concept &amp; design: Configuration</a:t>
            </a:r>
            <a:endParaRPr lang="x-none" b="1">
              <a:solidFill>
                <a:srgbClr val="FFFFFF"/>
              </a:solidFill>
            </a:endParaRPr>
          </a:p>
        </p:txBody>
      </p:sp>
      <p:pic>
        <p:nvPicPr>
          <p:cNvPr id="8" name="Grafik 7" descr="BEQIK_FR.png" hidden="1"/>
          <p:cNvPicPr>
            <a:picLocks/>
          </p:cNvPicPr>
          <p:nvPr>
            <p:custDataLst>
              <p:tags r:id="rId4"/>
            </p:custDataLst>
          </p:nvPr>
        </p:nvPicPr>
        <p:blipFill>
          <a:blip r:embed="rId12"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5"/>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x-none" sz="800" smtClean="0">
                <a:solidFill>
                  <a:srgbClr val="FFFFFF"/>
                </a:solidFill>
              </a:rPr>
              <a:t> </a:t>
            </a:r>
            <a:endParaRPr lang="x-none" sz="800">
              <a:solidFill>
                <a:srgbClr val="FFFFFF"/>
              </a:solidFill>
            </a:endParaRPr>
          </a:p>
        </p:txBody>
      </p:sp>
      <p:sp>
        <p:nvSpPr>
          <p:cNvPr id="6" name="Rechteck 5"/>
          <p:cNvSpPr>
            <a:spLocks/>
          </p:cNvSpPr>
          <p:nvPr>
            <p:custDataLst>
              <p:tags r:id="rId6"/>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7"/>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x-none" sz="700"/>
          </a:p>
        </p:txBody>
      </p:sp>
      <p:sp>
        <p:nvSpPr>
          <p:cNvPr id="4" name="Textfeld 3" hidden="1"/>
          <p:cNvSpPr txBox="1"/>
          <p:nvPr>
            <p:custDataLst>
              <p:tags r:id="rId8"/>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title"/>
            <p:custDataLst>
              <p:tags r:id="rId9"/>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t>Enable/disable asynchronous mode</a:t>
            </a:r>
            <a:endParaRPr lang="en-US" noProof="0"/>
          </a:p>
        </p:txBody>
      </p:sp>
      <p:sp>
        <p:nvSpPr>
          <p:cNvPr id="3" name="Textplatzhalter 2"/>
          <p:cNvSpPr>
            <a:spLocks noGrp="1"/>
          </p:cNvSpPr>
          <p:nvPr>
            <p:ph type="body" idx="1"/>
            <p:custDataLst>
              <p:tags r:id="rId10"/>
            </p:custDataLst>
          </p:nvPr>
        </p:nvSpPr>
        <p:spPr>
          <a:xfrm>
            <a:off x="533400" y="1066800"/>
            <a:ext cx="7315200" cy="4179540"/>
          </a:xfrm>
          <a:ln w="0"/>
          <a:effectLst/>
        </p:spPr>
        <p:txBody>
          <a:bodyPr wrap="square" lIns="0" tIns="63500" rIns="0" bIns="0"/>
          <a:lstStyle/>
          <a:p>
            <a:r>
              <a:rPr lang="en-US" noProof="0" smtClean="0"/>
              <a:t>Provide configuration parameter rba_Msc_EnaAsyncMode</a:t>
            </a:r>
          </a:p>
          <a:p>
            <a:pPr lvl="1"/>
            <a:r>
              <a:rPr lang="en-US" noProof="0" smtClean="0"/>
              <a:t>false: only synchronous mode is present</a:t>
            </a:r>
          </a:p>
          <a:p>
            <a:pPr lvl="1"/>
            <a:r>
              <a:rPr lang="en-US" noProof="0" smtClean="0"/>
              <a:t>true (default): synchronous and asynchronous mode is present</a:t>
            </a:r>
          </a:p>
          <a:p>
            <a:r>
              <a:rPr lang="en-US" noProof="0" smtClean="0"/>
              <a:t>Provide macro RBA_MSC_CFG_ASYNC_MODE which is set depending on configuration parameter rba_Msc_EnaAsyncMode</a:t>
            </a:r>
          </a:p>
          <a:p>
            <a:pPr lvl="1"/>
            <a:r>
              <a:rPr lang="en-US" noProof="0" smtClean="0"/>
              <a:t>STD_OFF: no asynchronous mode present</a:t>
            </a:r>
          </a:p>
          <a:p>
            <a:pPr lvl="1"/>
            <a:r>
              <a:rPr lang="en-US" noProof="0" smtClean="0"/>
              <a:t>STD_ON: asynchronous mode is present</a:t>
            </a:r>
          </a:p>
          <a:p>
            <a:r>
              <a:rPr lang="en-US" noProof="0" smtClean="0"/>
              <a:t>If asynchronous mode is disabled</a:t>
            </a:r>
          </a:p>
          <a:p>
            <a:pPr lvl="1"/>
            <a:r>
              <a:rPr lang="en-US" noProof="0" smtClean="0"/>
              <a:t>remove dependencies to rba_MemLay and rba_Dma</a:t>
            </a:r>
          </a:p>
          <a:p>
            <a:pPr lvl="1"/>
            <a:r>
              <a:rPr lang="en-US" noProof="0" smtClean="0"/>
              <a:t>remove asynchronous handler related code</a:t>
            </a:r>
          </a:p>
          <a:p>
            <a:pPr lvl="1"/>
            <a:r>
              <a:rPr lang="en-US" noProof="0" smtClean="0"/>
              <a:t>remove asynchronous related APIs</a:t>
            </a:r>
          </a:p>
          <a:p>
            <a:pPr lvl="2"/>
            <a:r>
              <a:rPr lang="en-US" noProof="0" smtClean="0"/>
              <a:t>rba_Msc_End_Init</a:t>
            </a:r>
          </a:p>
          <a:p>
            <a:pPr lvl="2"/>
            <a:r>
              <a:rPr lang="en-US" noProof="0" smtClean="0"/>
              <a:t>rba_Msc_ShDwn</a:t>
            </a:r>
          </a:p>
          <a:p>
            <a:pPr lvl="2"/>
            <a:r>
              <a:rPr lang="en-US" noProof="0" smtClean="0"/>
              <a:t>rba_Msc_SwtToSync</a:t>
            </a:r>
          </a:p>
        </p:txBody>
      </p:sp>
      <p:sp>
        <p:nvSpPr>
          <p:cNvPr id="13" name="Foliennummernplatzhalter 12"/>
          <p:cNvSpPr>
            <a:spLocks noGrp="1"/>
          </p:cNvSpPr>
          <p:nvPr>
            <p:ph type="sldNum" sz="quarter" idx="10"/>
          </p:nvPr>
        </p:nvSpPr>
        <p:spPr/>
        <p:txBody>
          <a:bodyPr/>
          <a:lstStyle/>
          <a:p>
            <a:pPr>
              <a:defRPr/>
            </a:pPr>
            <a:fld id="{41970CA2-0F55-4483-A555-0DD77EBA6DD1}" type="slidenum">
              <a:rPr lang="de-DE" smtClean="0"/>
              <a:pPr>
                <a:defRPr/>
              </a:pPr>
              <a:t>19</a:t>
            </a:fld>
            <a:endParaRPr lang="de-DE"/>
          </a:p>
        </p:txBody>
      </p:sp>
    </p:spTree>
    <p:custDataLst>
      <p:tags r:id="rId1"/>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descr="BEQIK_FR.png" hidden="1"/>
          <p:cNvPicPr>
            <a:picLocks/>
          </p:cNvPicPr>
          <p:nvPr>
            <p:custDataLst>
              <p:tags r:id="rId2"/>
            </p:custDataLst>
          </p:nvPr>
        </p:nvPicPr>
        <p:blipFill>
          <a:blip r:embed="rId12" cstate="print"/>
          <a:stretch>
            <a:fillRect/>
          </a:stretch>
        </p:blipFill>
        <p:spPr>
          <a:xfrm>
            <a:off x="76200" y="5653404"/>
            <a:ext cx="381000" cy="174625"/>
          </a:xfrm>
          <a:prstGeom prst="rect">
            <a:avLst/>
          </a:prstGeom>
          <a:ln w="0">
            <a:noFill/>
          </a:ln>
          <a:effectLst/>
        </p:spPr>
      </p:pic>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b"/>
          <a:lstStyle/>
          <a:p>
            <a:pPr>
              <a:lnSpc>
                <a:spcPct val="107000"/>
              </a:lnSpc>
              <a:spcBef>
                <a:spcPts val="0"/>
              </a:spcBef>
              <a:spcAft>
                <a:spcPts val="0"/>
              </a:spcAft>
              <a:defRPr/>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4099" name="Textfeld 8"/>
          <p:cNvSpPr txBox="1">
            <a:spLocks noChangeArrowheads="1"/>
          </p:cNvSpPr>
          <p:nvPr>
            <p:custDataLst>
              <p:tags r:id="rId4"/>
            </p:custDataLst>
          </p:nvPr>
        </p:nvSpPr>
        <p:spPr bwMode="auto">
          <a:xfrm>
            <a:off x="533400" y="0"/>
            <a:ext cx="5715000" cy="520700"/>
          </a:xfrm>
          <a:prstGeom prst="rect">
            <a:avLst/>
          </a:prstGeom>
          <a:noFill/>
          <a:ln w="0">
            <a:noFill/>
            <a:miter lim="800000"/>
            <a:headEnd/>
            <a:tailEnd/>
          </a:ln>
          <a:effectLst/>
        </p:spPr>
        <p:txBody>
          <a:bodyPr wrap="square" lIns="0" tIns="57150" rIns="0" bIns="0" anchor="ctr"/>
          <a:lstStyle/>
          <a:p>
            <a:pPr>
              <a:lnSpc>
                <a:spcPct val="111000"/>
              </a:lnSpc>
              <a:spcBef>
                <a:spcPts val="0"/>
              </a:spcBef>
              <a:spcAft>
                <a:spcPts val="0"/>
              </a:spcAft>
            </a:pPr>
            <a:r>
              <a:rPr lang="fr-FR" b="1" dirty="0" err="1" smtClean="0">
                <a:solidFill>
                  <a:srgbClr val="FFFFFF"/>
                </a:solidFill>
              </a:rPr>
              <a:t>rba_Msc</a:t>
            </a:r>
            <a:r>
              <a:rPr lang="fr-FR" b="1" dirty="0" smtClean="0">
                <a:solidFill>
                  <a:srgbClr val="FFFFFF"/>
                </a:solidFill>
              </a:rPr>
              <a:t> concept &amp; design: </a:t>
            </a:r>
            <a:r>
              <a:rPr lang="en-US" b="1" dirty="0" smtClean="0">
                <a:solidFill>
                  <a:srgbClr val="FFFFFF"/>
                </a:solidFill>
              </a:rPr>
              <a:t>Overview</a:t>
            </a:r>
            <a:endParaRPr lang="en-US" b="1" dirty="0">
              <a:solidFill>
                <a:srgbClr val="FFFFFF"/>
              </a:solidFill>
            </a:endParaRPr>
          </a:p>
        </p:txBody>
      </p:sp>
      <p:sp>
        <p:nvSpPr>
          <p:cNvPr id="7" name="Rechteck 6"/>
          <p:cNvSpPr>
            <a:spLocks/>
          </p:cNvSpPr>
          <p:nvPr>
            <p:custDataLst>
              <p:tags r:id="rId5"/>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spcBef>
                <a:spcPts val="0"/>
              </a:spcBef>
              <a:spcAft>
                <a:spcPts val="0"/>
              </a:spcAft>
              <a:defRPr/>
            </a:pPr>
            <a:r>
              <a:rPr lang="en-GB" sz="800">
                <a:solidFill>
                  <a:srgbClr val="FFFFFF"/>
                </a:solidFill>
              </a:rPr>
              <a:t> </a:t>
            </a:r>
          </a:p>
        </p:txBody>
      </p:sp>
      <p:sp>
        <p:nvSpPr>
          <p:cNvPr id="6" name="Rechteck 5"/>
          <p:cNvSpPr>
            <a:spLocks/>
          </p:cNvSpPr>
          <p:nvPr>
            <p:custDataLst>
              <p:tags r:id="rId6"/>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b"/>
          <a:lstStyle/>
          <a:p>
            <a:pPr>
              <a:spcBef>
                <a:spcPts val="0"/>
              </a:spcBef>
              <a:spcAft>
                <a:spcPts val="0"/>
              </a:spcAft>
              <a:defRPr/>
            </a:pPr>
            <a:r>
              <a:rPr lang="x-none" sz="1200">
                <a:solidFill>
                  <a:srgbClr val="000000"/>
                </a:solidFill>
              </a:rPr>
              <a:t>Cross Divisional Group - Software, Methods and Tools</a:t>
            </a:r>
          </a:p>
        </p:txBody>
      </p:sp>
      <p:sp>
        <p:nvSpPr>
          <p:cNvPr id="5" name="Rechteck 4"/>
          <p:cNvSpPr>
            <a:spLocks/>
          </p:cNvSpPr>
          <p:nvPr>
            <p:custDataLst>
              <p:tags r:id="rId7"/>
            </p:custDataLst>
          </p:nvPr>
        </p:nvSpPr>
        <p:spPr>
          <a:xfrm>
            <a:off x="8509000" y="6019800"/>
            <a:ext cx="25400" cy="106952"/>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t">
            <a:spAutoFit/>
          </a:bodyPr>
          <a:lstStyle/>
          <a:p>
            <a:pPr algn="r">
              <a:lnSpc>
                <a:spcPct val="107000"/>
              </a:lnSpc>
              <a:spcBef>
                <a:spcPts val="0"/>
              </a:spcBef>
              <a:spcAft>
                <a:spcPts val="0"/>
              </a:spcAft>
              <a:defRPr/>
            </a:pPr>
            <a:endParaRPr lang="en-GB" sz="700"/>
          </a:p>
        </p:txBody>
      </p:sp>
      <p:sp>
        <p:nvSpPr>
          <p:cNvPr id="4104" name="Textfeld 3" hidden="1"/>
          <p:cNvSpPr txBox="1">
            <a:spLocks noChangeArrowheads="1"/>
          </p:cNvSpPr>
          <p:nvPr>
            <p:custDataLst>
              <p:tags r:id="rId8"/>
            </p:custDataLst>
          </p:nvPr>
        </p:nvSpPr>
        <p:spPr bwMode="auto">
          <a:xfrm>
            <a:off x="0" y="0"/>
            <a:ext cx="1587" cy="1587"/>
          </a:xfrm>
          <a:prstGeom prst="rect">
            <a:avLst/>
          </a:prstGeom>
          <a:noFill/>
          <a:ln w="0">
            <a:noFill/>
            <a:miter lim="800000"/>
            <a:headEnd/>
            <a:tailEnd/>
          </a:ln>
          <a:effectLst/>
        </p:spPr>
        <p:txBody>
          <a:bodyPr lIns="0" tIns="0" rIns="0" bIns="0"/>
          <a:lstStyle/>
          <a:p>
            <a:pPr>
              <a:spcBef>
                <a:spcPts val="0"/>
              </a:spcBef>
            </a:pPr>
            <a:endParaRPr lang="x-none" sz="1300"/>
          </a:p>
        </p:txBody>
      </p:sp>
      <p:sp>
        <p:nvSpPr>
          <p:cNvPr id="4105" name="Titel 1"/>
          <p:cNvSpPr>
            <a:spLocks noGrp="1"/>
          </p:cNvSpPr>
          <p:nvPr>
            <p:ph type="title"/>
            <p:custDataLst>
              <p:tags r:id="rId9"/>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t>Overview (1)</a:t>
            </a:r>
            <a:endParaRPr lang="en-US" noProof="0" smtClean="0">
              <a:latin typeface="Bosch Office Sans" pitchFamily="34" charset="0"/>
            </a:endParaRPr>
          </a:p>
        </p:txBody>
      </p:sp>
      <p:sp>
        <p:nvSpPr>
          <p:cNvPr id="4106" name="Textplatzhalter 2"/>
          <p:cNvSpPr>
            <a:spLocks noGrp="1"/>
          </p:cNvSpPr>
          <p:nvPr>
            <p:ph type="body" idx="1"/>
            <p:custDataLst>
              <p:tags r:id="rId10"/>
            </p:custDataLst>
          </p:nvPr>
        </p:nvSpPr>
        <p:spPr>
          <a:xfrm>
            <a:off x="533400" y="1066800"/>
            <a:ext cx="7315200" cy="3810000"/>
          </a:xfrm>
          <a:ln w="0"/>
          <a:effectLst/>
        </p:spPr>
        <p:txBody>
          <a:bodyPr wrap="square" lIns="0" tIns="63500" rIns="0" bIns="0"/>
          <a:lstStyle/>
          <a:p>
            <a:r>
              <a:rPr lang="en-US" noProof="0" smtClean="0"/>
              <a:t>Communication bus for ECU internal communication</a:t>
            </a:r>
            <a:br>
              <a:rPr lang="en-US" noProof="0" smtClean="0"/>
            </a:br>
            <a:r>
              <a:rPr lang="en-US" noProof="0" smtClean="0"/>
              <a:t>with uC external ASICs like</a:t>
            </a:r>
          </a:p>
          <a:p>
            <a:pPr lvl="1"/>
            <a:r>
              <a:rPr lang="en-US" noProof="0" smtClean="0"/>
              <a:t>CJ950: power stage</a:t>
            </a:r>
          </a:p>
          <a:p>
            <a:pPr lvl="1"/>
            <a:r>
              <a:rPr lang="en-US" noProof="0" smtClean="0"/>
              <a:t>CJ960: power stage</a:t>
            </a:r>
          </a:p>
          <a:p>
            <a:pPr lvl="1">
              <a:tabLst>
                <a:tab pos="1390650" algn="l"/>
              </a:tabLst>
            </a:pPr>
            <a:r>
              <a:rPr lang="en-US" noProof="0" smtClean="0"/>
              <a:t>CJ721: low budget device integrating power supply,</a:t>
            </a:r>
            <a:br>
              <a:rPr lang="en-US" noProof="0" smtClean="0"/>
            </a:br>
            <a:r>
              <a:rPr lang="en-US" noProof="0" smtClean="0"/>
              <a:t>	power stages and external watch dog</a:t>
            </a:r>
          </a:p>
          <a:p>
            <a:pPr lvl="1"/>
            <a:r>
              <a:rPr lang="en-US" noProof="0" smtClean="0"/>
              <a:t>...</a:t>
            </a:r>
          </a:p>
          <a:p>
            <a:r>
              <a:rPr lang="en-US" noProof="0" smtClean="0">
                <a:latin typeface="Bosch Office Sans" pitchFamily="34" charset="0"/>
              </a:rPr>
              <a:t>Supports PWM signals on data frame controlled power stages due to fast downstream channel (20MBaud)</a:t>
            </a:r>
          </a:p>
          <a:p>
            <a:pPr lvl="1"/>
            <a:r>
              <a:rPr lang="en-US" noProof="0" smtClean="0">
                <a:latin typeface="Bosch Office Sans" pitchFamily="34" charset="0"/>
              </a:rPr>
              <a:t>Replaces parallel input connections of power stages and therefore reduces PCP layout foot print</a:t>
            </a:r>
          </a:p>
          <a:p>
            <a:r>
              <a:rPr lang="en-US" noProof="0" smtClean="0">
                <a:latin typeface="Bosch Office Sans" pitchFamily="34" charset="0"/>
              </a:rPr>
              <a:t>Asynchronous upstream for diagnosis and register access</a:t>
            </a:r>
          </a:p>
        </p:txBody>
      </p:sp>
      <p:sp>
        <p:nvSpPr>
          <p:cNvPr id="14" name="Foliennummernplatzhalter 13"/>
          <p:cNvSpPr>
            <a:spLocks noGrp="1"/>
          </p:cNvSpPr>
          <p:nvPr>
            <p:ph type="sldNum" sz="quarter" idx="10"/>
          </p:nvPr>
        </p:nvSpPr>
        <p:spPr/>
        <p:txBody>
          <a:bodyPr/>
          <a:lstStyle/>
          <a:p>
            <a:pPr>
              <a:defRPr/>
            </a:pPr>
            <a:fld id="{41970CA2-0F55-4483-A555-0DD77EBA6DD1}" type="slidenum">
              <a:rPr lang="de-DE" smtClean="0"/>
              <a:pPr>
                <a:defRPr/>
              </a:pPr>
              <a:t>2</a:t>
            </a:fld>
            <a:endParaRPr lang="de-DE"/>
          </a:p>
        </p:txBody>
      </p:sp>
    </p:spTree>
    <p:custDataLst>
      <p:tags r:id="rId1"/>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bgerundetes Rechteck 13"/>
          <p:cNvSpPr/>
          <p:nvPr>
            <p:custDataLst>
              <p:tags r:id="rId2"/>
            </p:custDataLst>
          </p:nvPr>
        </p:nvSpPr>
        <p:spPr>
          <a:xfrm>
            <a:off x="666800" y="1069876"/>
            <a:ext cx="3168352" cy="2664296"/>
          </a:xfrm>
          <a:prstGeom prst="roundRect">
            <a:avLst>
              <a:gd name="adj" fmla="val 766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707070"/>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707070"/>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Initialization</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32"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x-none" sz="800" smtClean="0">
                <a:solidFill>
                  <a:srgbClr val="FFFFFF"/>
                </a:solidFill>
              </a:rPr>
              <a:t> </a:t>
            </a:r>
            <a:endParaRPr lang="x-none"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x-none"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xfrm>
            <a:off x="533400" y="533400"/>
            <a:ext cx="7772400" cy="533400"/>
          </a:xfrm>
          <a:ln w="0"/>
          <a:effectLst/>
        </p:spPr>
        <p:txBody>
          <a:bodyPr wrap="square" lIns="0" tIns="12700" rIns="0" bIns="0" anchor="t"/>
          <a:lstStyle/>
          <a:p>
            <a:r>
              <a:rPr lang="en-US" noProof="0" smtClean="0"/>
              <a:t>Initialization order</a:t>
            </a:r>
            <a:endParaRPr lang="en-US" noProof="0"/>
          </a:p>
        </p:txBody>
      </p:sp>
      <p:sp>
        <p:nvSpPr>
          <p:cNvPr id="3" name="Untertitel 2" hidden="1"/>
          <p:cNvSpPr>
            <a:spLocks noGrp="1"/>
          </p:cNvSpPr>
          <p:nvPr>
            <p:ph type="subTitle" idx="1"/>
            <p:custDataLst>
              <p:tags r:id="rId11"/>
            </p:custDataLst>
          </p:nvPr>
        </p:nvSpPr>
        <p:spPr>
          <a:xfrm>
            <a:off x="533400" y="3200400"/>
            <a:ext cx="7772400" cy="1676400"/>
          </a:xfrm>
          <a:ln w="0"/>
          <a:effectLst/>
        </p:spPr>
        <p:txBody>
          <a:bodyPr wrap="square" lIns="0" tIns="63500" rIns="0" bIns="0"/>
          <a:lstStyle/>
          <a:p>
            <a:endParaRPr lang="en-US"/>
          </a:p>
        </p:txBody>
      </p:sp>
      <p:sp>
        <p:nvSpPr>
          <p:cNvPr id="15" name="Abgerundetes Rechteck 14"/>
          <p:cNvSpPr/>
          <p:nvPr>
            <p:custDataLst>
              <p:tags r:id="rId12"/>
            </p:custDataLst>
          </p:nvPr>
        </p:nvSpPr>
        <p:spPr>
          <a:xfrm>
            <a:off x="882824" y="1717948"/>
            <a:ext cx="2736304" cy="432048"/>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rba_Msc_Init</a:t>
            </a:r>
            <a:r>
              <a:rPr lang="en-US" dirty="0" smtClean="0">
                <a:solidFill>
                  <a:schemeClr val="tx1"/>
                </a:solidFill>
              </a:rPr>
              <a:t>()</a:t>
            </a:r>
            <a:endParaRPr lang="en-US" dirty="0">
              <a:solidFill>
                <a:schemeClr val="tx1"/>
              </a:solidFill>
            </a:endParaRPr>
          </a:p>
        </p:txBody>
      </p:sp>
      <p:sp>
        <p:nvSpPr>
          <p:cNvPr id="16" name="Abgerundetes Rechteck 15"/>
          <p:cNvSpPr/>
          <p:nvPr>
            <p:custDataLst>
              <p:tags r:id="rId13"/>
            </p:custDataLst>
          </p:nvPr>
        </p:nvSpPr>
        <p:spPr>
          <a:xfrm>
            <a:off x="882824" y="2366020"/>
            <a:ext cx="2736304" cy="432048"/>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Port_Init</a:t>
            </a:r>
            <a:r>
              <a:rPr lang="en-US" dirty="0" smtClean="0">
                <a:solidFill>
                  <a:schemeClr val="tx1"/>
                </a:solidFill>
              </a:rPr>
              <a:t>()</a:t>
            </a:r>
            <a:endParaRPr lang="en-US" dirty="0">
              <a:solidFill>
                <a:schemeClr val="tx1"/>
              </a:solidFill>
            </a:endParaRPr>
          </a:p>
        </p:txBody>
      </p:sp>
      <p:sp>
        <p:nvSpPr>
          <p:cNvPr id="17" name="Abgerundetes Rechteck 16"/>
          <p:cNvSpPr/>
          <p:nvPr>
            <p:custDataLst>
              <p:tags r:id="rId14"/>
            </p:custDataLst>
          </p:nvPr>
        </p:nvSpPr>
        <p:spPr>
          <a:xfrm>
            <a:off x="882824" y="3014092"/>
            <a:ext cx="2736304" cy="432048"/>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rba_Msc_PostPort_Init</a:t>
            </a:r>
            <a:r>
              <a:rPr lang="en-US" dirty="0" smtClean="0">
                <a:solidFill>
                  <a:schemeClr val="tx1"/>
                </a:solidFill>
              </a:rPr>
              <a:t>()</a:t>
            </a:r>
            <a:endParaRPr lang="en-US" dirty="0">
              <a:solidFill>
                <a:schemeClr val="tx1"/>
              </a:solidFill>
            </a:endParaRPr>
          </a:p>
        </p:txBody>
      </p:sp>
      <p:sp>
        <p:nvSpPr>
          <p:cNvPr id="19" name="Textfeld 18"/>
          <p:cNvSpPr txBox="1"/>
          <p:nvPr>
            <p:custDataLst>
              <p:tags r:id="rId15"/>
            </p:custDataLst>
          </p:nvPr>
        </p:nvSpPr>
        <p:spPr>
          <a:xfrm>
            <a:off x="2034952" y="3302124"/>
            <a:ext cx="377026" cy="369332"/>
          </a:xfrm>
          <a:prstGeom prst="rect">
            <a:avLst/>
          </a:prstGeom>
          <a:noFill/>
        </p:spPr>
        <p:txBody>
          <a:bodyPr wrap="none" rtlCol="0">
            <a:spAutoFit/>
          </a:bodyPr>
          <a:lstStyle/>
          <a:p>
            <a:r>
              <a:rPr lang="en-US" dirty="0" smtClean="0"/>
              <a:t>...</a:t>
            </a:r>
            <a:endParaRPr lang="en-US" dirty="0"/>
          </a:p>
        </p:txBody>
      </p:sp>
      <p:sp>
        <p:nvSpPr>
          <p:cNvPr id="20" name="Textfeld 19"/>
          <p:cNvSpPr txBox="1"/>
          <p:nvPr>
            <p:custDataLst>
              <p:tags r:id="rId16"/>
            </p:custDataLst>
          </p:nvPr>
        </p:nvSpPr>
        <p:spPr>
          <a:xfrm>
            <a:off x="738808" y="1141884"/>
            <a:ext cx="2031325" cy="369332"/>
          </a:xfrm>
          <a:prstGeom prst="rect">
            <a:avLst/>
          </a:prstGeom>
          <a:noFill/>
        </p:spPr>
        <p:txBody>
          <a:bodyPr wrap="none" rtlCol="0">
            <a:spAutoFit/>
          </a:bodyPr>
          <a:lstStyle/>
          <a:p>
            <a:r>
              <a:rPr lang="en-US" dirty="0" err="1" smtClean="0"/>
              <a:t>EcuM</a:t>
            </a:r>
            <a:r>
              <a:rPr lang="en-US" dirty="0" smtClean="0"/>
              <a:t> initialization</a:t>
            </a:r>
            <a:endParaRPr lang="en-US" dirty="0"/>
          </a:p>
        </p:txBody>
      </p:sp>
      <p:sp>
        <p:nvSpPr>
          <p:cNvPr id="21" name="Abgerundetes Rechteck 20"/>
          <p:cNvSpPr/>
          <p:nvPr>
            <p:custDataLst>
              <p:tags r:id="rId17"/>
            </p:custDataLst>
          </p:nvPr>
        </p:nvSpPr>
        <p:spPr>
          <a:xfrm>
            <a:off x="666800" y="4094212"/>
            <a:ext cx="3168352" cy="1304528"/>
          </a:xfrm>
          <a:prstGeom prst="roundRect">
            <a:avLst>
              <a:gd name="adj" fmla="val 1898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 name="Abgerundetes Rechteck 21"/>
          <p:cNvSpPr/>
          <p:nvPr>
            <p:custDataLst>
              <p:tags r:id="rId18"/>
            </p:custDataLst>
          </p:nvPr>
        </p:nvSpPr>
        <p:spPr>
          <a:xfrm>
            <a:off x="882824" y="4742284"/>
            <a:ext cx="2736304" cy="432048"/>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rba_Msc_End_Init</a:t>
            </a:r>
            <a:r>
              <a:rPr lang="en-US" dirty="0" smtClean="0">
                <a:solidFill>
                  <a:schemeClr val="tx1"/>
                </a:solidFill>
              </a:rPr>
              <a:t>()</a:t>
            </a:r>
            <a:endParaRPr lang="en-US" dirty="0">
              <a:solidFill>
                <a:schemeClr val="tx1"/>
              </a:solidFill>
            </a:endParaRPr>
          </a:p>
        </p:txBody>
      </p:sp>
      <p:sp>
        <p:nvSpPr>
          <p:cNvPr id="23" name="Textfeld 22"/>
          <p:cNvSpPr txBox="1"/>
          <p:nvPr>
            <p:custDataLst>
              <p:tags r:id="rId19"/>
            </p:custDataLst>
          </p:nvPr>
        </p:nvSpPr>
        <p:spPr>
          <a:xfrm>
            <a:off x="738808" y="4156928"/>
            <a:ext cx="2262158" cy="369332"/>
          </a:xfrm>
          <a:prstGeom prst="rect">
            <a:avLst/>
          </a:prstGeom>
          <a:noFill/>
        </p:spPr>
        <p:txBody>
          <a:bodyPr wrap="none" rtlCol="0">
            <a:spAutoFit/>
          </a:bodyPr>
          <a:lstStyle/>
          <a:p>
            <a:r>
              <a:rPr lang="en-US" dirty="0" smtClean="0"/>
              <a:t>OS initialization task</a:t>
            </a:r>
            <a:endParaRPr lang="en-US" dirty="0"/>
          </a:p>
        </p:txBody>
      </p:sp>
      <p:sp>
        <p:nvSpPr>
          <p:cNvPr id="24" name="Textfeld 23"/>
          <p:cNvSpPr txBox="1"/>
          <p:nvPr>
            <p:custDataLst>
              <p:tags r:id="rId20"/>
            </p:custDataLst>
          </p:nvPr>
        </p:nvSpPr>
        <p:spPr>
          <a:xfrm>
            <a:off x="2034952" y="5030316"/>
            <a:ext cx="377026" cy="369332"/>
          </a:xfrm>
          <a:prstGeom prst="rect">
            <a:avLst/>
          </a:prstGeom>
          <a:noFill/>
        </p:spPr>
        <p:txBody>
          <a:bodyPr wrap="none" rtlCol="0">
            <a:spAutoFit/>
          </a:bodyPr>
          <a:lstStyle/>
          <a:p>
            <a:r>
              <a:rPr lang="en-US" dirty="0" smtClean="0"/>
              <a:t>...</a:t>
            </a:r>
            <a:endParaRPr lang="en-US" dirty="0"/>
          </a:p>
        </p:txBody>
      </p:sp>
      <p:sp>
        <p:nvSpPr>
          <p:cNvPr id="25" name="Textfeld 24"/>
          <p:cNvSpPr txBox="1"/>
          <p:nvPr>
            <p:custDataLst>
              <p:tags r:id="rId21"/>
            </p:custDataLst>
          </p:nvPr>
        </p:nvSpPr>
        <p:spPr>
          <a:xfrm>
            <a:off x="2034952" y="3662164"/>
            <a:ext cx="377026" cy="369332"/>
          </a:xfrm>
          <a:prstGeom prst="rect">
            <a:avLst/>
          </a:prstGeom>
          <a:noFill/>
        </p:spPr>
        <p:txBody>
          <a:bodyPr wrap="none" rtlCol="0">
            <a:spAutoFit/>
          </a:bodyPr>
          <a:lstStyle/>
          <a:p>
            <a:r>
              <a:rPr lang="en-US" dirty="0" smtClean="0"/>
              <a:t>...</a:t>
            </a:r>
            <a:endParaRPr lang="en-US" dirty="0"/>
          </a:p>
        </p:txBody>
      </p:sp>
      <p:sp>
        <p:nvSpPr>
          <p:cNvPr id="26" name="Textfeld 25"/>
          <p:cNvSpPr txBox="1"/>
          <p:nvPr>
            <p:custDataLst>
              <p:tags r:id="rId22"/>
            </p:custDataLst>
          </p:nvPr>
        </p:nvSpPr>
        <p:spPr>
          <a:xfrm>
            <a:off x="4123184" y="4672017"/>
            <a:ext cx="3147015" cy="646331"/>
          </a:xfrm>
          <a:prstGeom prst="rect">
            <a:avLst/>
          </a:prstGeom>
          <a:noFill/>
        </p:spPr>
        <p:txBody>
          <a:bodyPr wrap="none" rtlCol="0">
            <a:spAutoFit/>
          </a:bodyPr>
          <a:lstStyle/>
          <a:p>
            <a:r>
              <a:rPr lang="en-US" dirty="0" smtClean="0"/>
              <a:t>Switch to interrupt mode with</a:t>
            </a:r>
          </a:p>
          <a:p>
            <a:r>
              <a:rPr lang="en-US" dirty="0" smtClean="0"/>
              <a:t>queue handling</a:t>
            </a:r>
            <a:endParaRPr lang="en-US" dirty="0"/>
          </a:p>
        </p:txBody>
      </p:sp>
      <p:sp>
        <p:nvSpPr>
          <p:cNvPr id="27" name="Textfeld 26"/>
          <p:cNvSpPr txBox="1"/>
          <p:nvPr>
            <p:custDataLst>
              <p:tags r:id="rId23"/>
            </p:custDataLst>
          </p:nvPr>
        </p:nvSpPr>
        <p:spPr>
          <a:xfrm>
            <a:off x="4123184" y="1575673"/>
            <a:ext cx="4121641" cy="646331"/>
          </a:xfrm>
          <a:prstGeom prst="rect">
            <a:avLst/>
          </a:prstGeom>
          <a:noFill/>
        </p:spPr>
        <p:txBody>
          <a:bodyPr wrap="none" rtlCol="0">
            <a:spAutoFit/>
          </a:bodyPr>
          <a:lstStyle/>
          <a:p>
            <a:r>
              <a:rPr lang="en-US" dirty="0" smtClean="0"/>
              <a:t>Initialize internal registers,</a:t>
            </a:r>
          </a:p>
          <a:p>
            <a:r>
              <a:rPr lang="en-US" dirty="0" smtClean="0"/>
              <a:t>set MSC bus signals to a defined state</a:t>
            </a:r>
            <a:endParaRPr lang="en-US" dirty="0"/>
          </a:p>
        </p:txBody>
      </p:sp>
      <p:sp>
        <p:nvSpPr>
          <p:cNvPr id="28" name="Textfeld 27"/>
          <p:cNvSpPr txBox="1"/>
          <p:nvPr>
            <p:custDataLst>
              <p:tags r:id="rId24"/>
            </p:custDataLst>
          </p:nvPr>
        </p:nvSpPr>
        <p:spPr>
          <a:xfrm>
            <a:off x="4123184" y="2870076"/>
            <a:ext cx="3698448" cy="646331"/>
          </a:xfrm>
          <a:prstGeom prst="rect">
            <a:avLst/>
          </a:prstGeom>
          <a:noFill/>
        </p:spPr>
        <p:txBody>
          <a:bodyPr wrap="none" rtlCol="0">
            <a:spAutoFit/>
          </a:bodyPr>
          <a:lstStyle/>
          <a:p>
            <a:r>
              <a:rPr lang="en-US" dirty="0" smtClean="0"/>
              <a:t>Enable downstream,</a:t>
            </a:r>
          </a:p>
          <a:p>
            <a:r>
              <a:rPr lang="en-US" dirty="0" smtClean="0"/>
              <a:t>start with data frame transmission</a:t>
            </a:r>
          </a:p>
        </p:txBody>
      </p:sp>
      <p:sp>
        <p:nvSpPr>
          <p:cNvPr id="29" name="Textfeld 28"/>
          <p:cNvSpPr txBox="1"/>
          <p:nvPr>
            <p:custDataLst>
              <p:tags r:id="rId25"/>
            </p:custDataLst>
          </p:nvPr>
        </p:nvSpPr>
        <p:spPr>
          <a:xfrm>
            <a:off x="4123184" y="2366020"/>
            <a:ext cx="4044697" cy="369332"/>
          </a:xfrm>
          <a:prstGeom prst="rect">
            <a:avLst/>
          </a:prstGeom>
          <a:noFill/>
        </p:spPr>
        <p:txBody>
          <a:bodyPr wrap="none" rtlCol="0">
            <a:spAutoFit/>
          </a:bodyPr>
          <a:lstStyle/>
          <a:p>
            <a:r>
              <a:rPr lang="en-US" dirty="0" smtClean="0">
                <a:solidFill>
                  <a:schemeClr val="bg1">
                    <a:lumMod val="65000"/>
                  </a:schemeClr>
                </a:solidFill>
              </a:rPr>
              <a:t>Connect MSC bus signals to port pins</a:t>
            </a:r>
            <a:endParaRPr lang="en-US" dirty="0">
              <a:solidFill>
                <a:schemeClr val="bg1">
                  <a:lumMod val="65000"/>
                </a:schemeClr>
              </a:solidFill>
            </a:endParaRPr>
          </a:p>
        </p:txBody>
      </p:sp>
      <p:sp>
        <p:nvSpPr>
          <p:cNvPr id="34" name="Abgerundete rechteckige Legende 33"/>
          <p:cNvSpPr/>
          <p:nvPr>
            <p:custDataLst>
              <p:tags r:id="rId26"/>
            </p:custDataLst>
          </p:nvPr>
        </p:nvSpPr>
        <p:spPr>
          <a:xfrm>
            <a:off x="3979168" y="3950196"/>
            <a:ext cx="2304256" cy="468632"/>
          </a:xfrm>
          <a:prstGeom prst="wedgeRoundRectCallout">
            <a:avLst>
              <a:gd name="adj1" fmla="val -64868"/>
              <a:gd name="adj2" fmla="val 147305"/>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Interrupts must be enabled</a:t>
            </a:r>
          </a:p>
          <a:p>
            <a:pPr algn="ctr"/>
            <a:r>
              <a:rPr lang="en-US" sz="1200" dirty="0" err="1" smtClean="0">
                <a:solidFill>
                  <a:schemeClr val="tx1"/>
                </a:solidFill>
              </a:rPr>
              <a:t>rba_Dma_Init</a:t>
            </a:r>
            <a:r>
              <a:rPr lang="en-US" sz="1200" dirty="0" smtClean="0">
                <a:solidFill>
                  <a:schemeClr val="tx1"/>
                </a:solidFill>
              </a:rPr>
              <a:t>() must be called</a:t>
            </a:r>
            <a:endParaRPr lang="en-US" sz="1200" dirty="0">
              <a:solidFill>
                <a:schemeClr val="tx1"/>
              </a:solidFill>
            </a:endParaRPr>
          </a:p>
        </p:txBody>
      </p:sp>
      <p:sp>
        <p:nvSpPr>
          <p:cNvPr id="32" name="Textfeld 31"/>
          <p:cNvSpPr txBox="1"/>
          <p:nvPr>
            <p:custDataLst>
              <p:tags r:id="rId27"/>
            </p:custDataLst>
          </p:nvPr>
        </p:nvSpPr>
        <p:spPr>
          <a:xfrm>
            <a:off x="2034952" y="1348616"/>
            <a:ext cx="377026" cy="369332"/>
          </a:xfrm>
          <a:prstGeom prst="rect">
            <a:avLst/>
          </a:prstGeom>
          <a:noFill/>
        </p:spPr>
        <p:txBody>
          <a:bodyPr wrap="none" rtlCol="0">
            <a:spAutoFit/>
          </a:bodyPr>
          <a:lstStyle/>
          <a:p>
            <a:r>
              <a:rPr lang="en-US" dirty="0" smtClean="0"/>
              <a:t>...</a:t>
            </a:r>
            <a:endParaRPr lang="en-US" dirty="0"/>
          </a:p>
        </p:txBody>
      </p:sp>
      <p:sp>
        <p:nvSpPr>
          <p:cNvPr id="33" name="Textfeld 32"/>
          <p:cNvSpPr txBox="1"/>
          <p:nvPr>
            <p:custDataLst>
              <p:tags r:id="rId28"/>
            </p:custDataLst>
          </p:nvPr>
        </p:nvSpPr>
        <p:spPr>
          <a:xfrm>
            <a:off x="2034952" y="2005980"/>
            <a:ext cx="377026" cy="369332"/>
          </a:xfrm>
          <a:prstGeom prst="rect">
            <a:avLst/>
          </a:prstGeom>
          <a:noFill/>
        </p:spPr>
        <p:txBody>
          <a:bodyPr wrap="none" rtlCol="0">
            <a:spAutoFit/>
          </a:bodyPr>
          <a:lstStyle/>
          <a:p>
            <a:r>
              <a:rPr lang="en-US" dirty="0" smtClean="0"/>
              <a:t>...</a:t>
            </a:r>
            <a:endParaRPr lang="en-US" dirty="0"/>
          </a:p>
        </p:txBody>
      </p:sp>
      <p:sp>
        <p:nvSpPr>
          <p:cNvPr id="35" name="Textfeld 34"/>
          <p:cNvSpPr txBox="1"/>
          <p:nvPr>
            <p:custDataLst>
              <p:tags r:id="rId29"/>
            </p:custDataLst>
          </p:nvPr>
        </p:nvSpPr>
        <p:spPr>
          <a:xfrm>
            <a:off x="2034952" y="2654052"/>
            <a:ext cx="377026" cy="369332"/>
          </a:xfrm>
          <a:prstGeom prst="rect">
            <a:avLst/>
          </a:prstGeom>
          <a:noFill/>
        </p:spPr>
        <p:txBody>
          <a:bodyPr wrap="none" rtlCol="0">
            <a:spAutoFit/>
          </a:bodyPr>
          <a:lstStyle/>
          <a:p>
            <a:r>
              <a:rPr lang="en-US" dirty="0" smtClean="0"/>
              <a:t>...</a:t>
            </a:r>
            <a:endParaRPr lang="en-US" dirty="0"/>
          </a:p>
        </p:txBody>
      </p:sp>
      <p:sp>
        <p:nvSpPr>
          <p:cNvPr id="36" name="Textfeld 35"/>
          <p:cNvSpPr txBox="1"/>
          <p:nvPr>
            <p:custDataLst>
              <p:tags r:id="rId30"/>
            </p:custDataLst>
          </p:nvPr>
        </p:nvSpPr>
        <p:spPr>
          <a:xfrm>
            <a:off x="2034952" y="4382244"/>
            <a:ext cx="377026" cy="369332"/>
          </a:xfrm>
          <a:prstGeom prst="rect">
            <a:avLst/>
          </a:prstGeom>
          <a:noFill/>
        </p:spPr>
        <p:txBody>
          <a:bodyPr wrap="none" rtlCol="0">
            <a:spAutoFit/>
          </a:bodyPr>
          <a:lstStyle/>
          <a:p>
            <a:r>
              <a:rPr lang="en-US" dirty="0" smtClean="0"/>
              <a:t>...</a:t>
            </a:r>
            <a:endParaRPr lang="en-US" dirty="0"/>
          </a:p>
        </p:txBody>
      </p:sp>
      <p:sp>
        <p:nvSpPr>
          <p:cNvPr id="37" name="Foliennummernplatzhalter 36"/>
          <p:cNvSpPr>
            <a:spLocks noGrp="1"/>
          </p:cNvSpPr>
          <p:nvPr>
            <p:ph type="sldNum" sz="quarter" idx="10"/>
          </p:nvPr>
        </p:nvSpPr>
        <p:spPr/>
        <p:txBody>
          <a:bodyPr/>
          <a:lstStyle/>
          <a:p>
            <a:pPr>
              <a:defRPr/>
            </a:pPr>
            <a:fld id="{81B8CC12-7B03-4C63-8193-0C64318BCB4A}" type="slidenum">
              <a:rPr lang="x-none" smtClean="0"/>
              <a:pPr>
                <a:defRPr/>
              </a:pPr>
              <a:t>20</a:t>
            </a:fld>
            <a:endParaRPr lang="x-none"/>
          </a:p>
        </p:txBody>
      </p:sp>
    </p:spTree>
    <p:custDataLst>
      <p:tags r:id="rId1"/>
    </p:custData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2"/>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707070"/>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707070"/>
              </a:solidFill>
            </a:endParaRPr>
          </a:p>
        </p:txBody>
      </p:sp>
      <p:sp>
        <p:nvSpPr>
          <p:cNvPr id="9" name="Textfeld 8"/>
          <p:cNvSpPr txBox="1">
            <a:spLocks/>
          </p:cNvSpPr>
          <p:nvPr>
            <p:custDataLst>
              <p:tags r:id="rId3"/>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Initialization</a:t>
            </a:r>
            <a:endParaRPr lang="en-US" b="1" dirty="0">
              <a:solidFill>
                <a:srgbClr val="FFFFFF"/>
              </a:solidFill>
            </a:endParaRPr>
          </a:p>
        </p:txBody>
      </p:sp>
      <p:pic>
        <p:nvPicPr>
          <p:cNvPr id="8" name="Grafik 7" descr="BEQIK_FR.png" hidden="1"/>
          <p:cNvPicPr>
            <a:picLocks/>
          </p:cNvPicPr>
          <p:nvPr>
            <p:custDataLst>
              <p:tags r:id="rId4"/>
            </p:custDataLst>
          </p:nvPr>
        </p:nvPicPr>
        <p:blipFill>
          <a:blip r:embed="rId32"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5"/>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x-none" sz="800" smtClean="0">
                <a:solidFill>
                  <a:srgbClr val="FFFFFF"/>
                </a:solidFill>
              </a:rPr>
              <a:t> </a:t>
            </a:r>
            <a:endParaRPr lang="x-none" sz="800">
              <a:solidFill>
                <a:srgbClr val="FFFFFF"/>
              </a:solidFill>
            </a:endParaRPr>
          </a:p>
        </p:txBody>
      </p:sp>
      <p:sp>
        <p:nvSpPr>
          <p:cNvPr id="6" name="Rechteck 5"/>
          <p:cNvSpPr>
            <a:spLocks/>
          </p:cNvSpPr>
          <p:nvPr>
            <p:custDataLst>
              <p:tags r:id="rId6"/>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7"/>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x-none" sz="700"/>
          </a:p>
        </p:txBody>
      </p:sp>
      <p:sp>
        <p:nvSpPr>
          <p:cNvPr id="4" name="Textfeld 3" hidden="1"/>
          <p:cNvSpPr txBox="1"/>
          <p:nvPr>
            <p:custDataLst>
              <p:tags r:id="rId8"/>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9"/>
            </p:custDataLst>
          </p:nvPr>
        </p:nvSpPr>
        <p:spPr>
          <a:xfrm>
            <a:off x="533400" y="533400"/>
            <a:ext cx="7772400" cy="533400"/>
          </a:xfrm>
          <a:ln w="0"/>
          <a:effectLst/>
        </p:spPr>
        <p:txBody>
          <a:bodyPr wrap="square" lIns="0" tIns="12700" rIns="0" bIns="0" anchor="t"/>
          <a:lstStyle/>
          <a:p>
            <a:r>
              <a:rPr lang="en-US" noProof="0" smtClean="0"/>
              <a:t>Initialization states</a:t>
            </a:r>
            <a:endParaRPr lang="en-US" noProof="0"/>
          </a:p>
        </p:txBody>
      </p:sp>
      <p:sp>
        <p:nvSpPr>
          <p:cNvPr id="3" name="Untertitel 2" hidden="1"/>
          <p:cNvSpPr>
            <a:spLocks noGrp="1"/>
          </p:cNvSpPr>
          <p:nvPr>
            <p:ph type="subTitle" idx="1"/>
            <p:custDataLst>
              <p:tags r:id="rId10"/>
            </p:custDataLst>
          </p:nvPr>
        </p:nvSpPr>
        <p:spPr>
          <a:xfrm>
            <a:off x="533400" y="3200400"/>
            <a:ext cx="7772400" cy="1676400"/>
          </a:xfrm>
          <a:ln w="0"/>
          <a:effectLst/>
        </p:spPr>
        <p:txBody>
          <a:bodyPr wrap="square" lIns="0" tIns="63500" rIns="0" bIns="0"/>
          <a:lstStyle/>
          <a:p>
            <a:endParaRPr lang="en-US"/>
          </a:p>
        </p:txBody>
      </p:sp>
      <p:sp>
        <p:nvSpPr>
          <p:cNvPr id="26" name="Textfeld 25"/>
          <p:cNvSpPr txBox="1"/>
          <p:nvPr>
            <p:custDataLst>
              <p:tags r:id="rId11"/>
            </p:custDataLst>
          </p:nvPr>
        </p:nvSpPr>
        <p:spPr>
          <a:xfrm>
            <a:off x="4051176" y="4794547"/>
            <a:ext cx="4158511" cy="307777"/>
          </a:xfrm>
          <a:prstGeom prst="rect">
            <a:avLst/>
          </a:prstGeom>
          <a:noFill/>
        </p:spPr>
        <p:txBody>
          <a:bodyPr wrap="none" rtlCol="0">
            <a:spAutoFit/>
          </a:bodyPr>
          <a:lstStyle/>
          <a:p>
            <a:r>
              <a:rPr lang="en-US" sz="1400" dirty="0" err="1" smtClean="0">
                <a:latin typeface="Courier New" pitchFamily="49" charset="0"/>
                <a:cs typeface="Courier New" pitchFamily="49" charset="0"/>
              </a:rPr>
              <a:t>rba_Msc_Prv_stInterruptMode_b</a:t>
            </a:r>
            <a:r>
              <a:rPr lang="en-US" sz="1400" dirty="0" smtClean="0">
                <a:latin typeface="Courier New" pitchFamily="49" charset="0"/>
                <a:cs typeface="Courier New" pitchFamily="49" charset="0"/>
              </a:rPr>
              <a:t> = TRUE;</a:t>
            </a:r>
            <a:endParaRPr lang="en-US" sz="1400" dirty="0">
              <a:latin typeface="Courier New" pitchFamily="49" charset="0"/>
              <a:cs typeface="Courier New" pitchFamily="49" charset="0"/>
            </a:endParaRPr>
          </a:p>
        </p:txBody>
      </p:sp>
      <p:sp>
        <p:nvSpPr>
          <p:cNvPr id="27" name="Textfeld 26"/>
          <p:cNvSpPr txBox="1"/>
          <p:nvPr>
            <p:custDataLst>
              <p:tags r:id="rId12"/>
            </p:custDataLst>
          </p:nvPr>
        </p:nvSpPr>
        <p:spPr>
          <a:xfrm>
            <a:off x="4051176" y="1770211"/>
            <a:ext cx="3943708" cy="307777"/>
          </a:xfrm>
          <a:prstGeom prst="rect">
            <a:avLst/>
          </a:prstGeom>
          <a:noFill/>
        </p:spPr>
        <p:txBody>
          <a:bodyPr wrap="none" rtlCol="0">
            <a:spAutoFit/>
          </a:bodyPr>
          <a:lstStyle/>
          <a:p>
            <a:r>
              <a:rPr lang="en-US" sz="1400" dirty="0" err="1" smtClean="0">
                <a:latin typeface="Courier New" pitchFamily="49" charset="0"/>
                <a:cs typeface="Courier New" pitchFamily="49" charset="0"/>
              </a:rPr>
              <a:t>rba_Msc_Prv_stInitialized_b</a:t>
            </a:r>
            <a:r>
              <a:rPr lang="en-US" sz="1400" dirty="0" smtClean="0">
                <a:latin typeface="Courier New" pitchFamily="49" charset="0"/>
                <a:cs typeface="Courier New" pitchFamily="49" charset="0"/>
              </a:rPr>
              <a:t> = </a:t>
            </a:r>
            <a:r>
              <a:rPr lang="en-US" sz="1400" dirty="0" err="1" smtClean="0">
                <a:latin typeface="Courier New" pitchFamily="49" charset="0"/>
                <a:cs typeface="Courier New" pitchFamily="49" charset="0"/>
              </a:rPr>
              <a:t>TRUE</a:t>
            </a:r>
            <a:r>
              <a:rPr lang="en-US" sz="1400" dirty="0" smtClean="0">
                <a:latin typeface="Courier New" pitchFamily="49" charset="0"/>
                <a:cs typeface="Courier New" pitchFamily="49" charset="0"/>
              </a:rPr>
              <a:t>;</a:t>
            </a:r>
            <a:endParaRPr lang="en-US" sz="1400" dirty="0">
              <a:latin typeface="Courier New" pitchFamily="49" charset="0"/>
              <a:cs typeface="Courier New" pitchFamily="49" charset="0"/>
            </a:endParaRPr>
          </a:p>
        </p:txBody>
      </p:sp>
      <p:sp>
        <p:nvSpPr>
          <p:cNvPr id="28" name="Textfeld 27"/>
          <p:cNvSpPr txBox="1"/>
          <p:nvPr>
            <p:custDataLst>
              <p:tags r:id="rId13"/>
            </p:custDataLst>
          </p:nvPr>
        </p:nvSpPr>
        <p:spPr>
          <a:xfrm>
            <a:off x="4051176" y="3086100"/>
            <a:ext cx="3728906" cy="307777"/>
          </a:xfrm>
          <a:prstGeom prst="rect">
            <a:avLst/>
          </a:prstGeom>
          <a:noFill/>
        </p:spPr>
        <p:txBody>
          <a:bodyPr wrap="none" rtlCol="0">
            <a:spAutoFit/>
          </a:bodyPr>
          <a:lstStyle/>
          <a:p>
            <a:r>
              <a:rPr lang="en-US" sz="1400" dirty="0" err="1" smtClean="0">
                <a:latin typeface="Courier New" pitchFamily="49" charset="0"/>
                <a:cs typeface="Courier New" pitchFamily="49" charset="0"/>
              </a:rPr>
              <a:t>rba_Msc_Prv_stDsEnabled_b</a:t>
            </a:r>
            <a:r>
              <a:rPr lang="en-US" sz="1400" dirty="0" smtClean="0">
                <a:latin typeface="Courier New" pitchFamily="49" charset="0"/>
                <a:cs typeface="Courier New" pitchFamily="49" charset="0"/>
              </a:rPr>
              <a:t> = TRUE;</a:t>
            </a:r>
          </a:p>
        </p:txBody>
      </p:sp>
      <p:sp>
        <p:nvSpPr>
          <p:cNvPr id="33" name="Textfeld 32"/>
          <p:cNvSpPr txBox="1"/>
          <p:nvPr>
            <p:custDataLst>
              <p:tags r:id="rId14"/>
            </p:custDataLst>
          </p:nvPr>
        </p:nvSpPr>
        <p:spPr>
          <a:xfrm>
            <a:off x="4051176" y="691252"/>
            <a:ext cx="4265911" cy="738664"/>
          </a:xfrm>
          <a:prstGeom prst="rect">
            <a:avLst/>
          </a:prstGeom>
          <a:noFill/>
        </p:spPr>
        <p:txBody>
          <a:bodyPr wrap="none" rtlCol="0">
            <a:spAutoFit/>
          </a:bodyPr>
          <a:lstStyle/>
          <a:p>
            <a:r>
              <a:rPr lang="en-US" sz="1400" dirty="0" err="1" smtClean="0">
                <a:latin typeface="Courier New" pitchFamily="49" charset="0"/>
                <a:cs typeface="Courier New" pitchFamily="49" charset="0"/>
              </a:rPr>
              <a:t>rba_Msc_Prv_stInitialized_b</a:t>
            </a:r>
            <a:r>
              <a:rPr lang="en-US" sz="1400" dirty="0" smtClean="0">
                <a:latin typeface="Courier New" pitchFamily="49" charset="0"/>
                <a:cs typeface="Courier New" pitchFamily="49" charset="0"/>
              </a:rPr>
              <a:t>   = FALSE;</a:t>
            </a:r>
          </a:p>
          <a:p>
            <a:r>
              <a:rPr lang="en-US" sz="1400" dirty="0" err="1" smtClean="0">
                <a:latin typeface="Courier New" pitchFamily="49" charset="0"/>
                <a:cs typeface="Courier New" pitchFamily="49" charset="0"/>
              </a:rPr>
              <a:t>rba_Msc_Prv_stDsEnabled_b</a:t>
            </a:r>
            <a:r>
              <a:rPr lang="en-US" sz="1400" dirty="0" smtClean="0">
                <a:latin typeface="Courier New" pitchFamily="49" charset="0"/>
                <a:cs typeface="Courier New" pitchFamily="49" charset="0"/>
              </a:rPr>
              <a:t>     = FALSE;</a:t>
            </a:r>
          </a:p>
          <a:p>
            <a:r>
              <a:rPr lang="en-US" sz="1400" dirty="0" err="1" smtClean="0">
                <a:latin typeface="Courier New" pitchFamily="49" charset="0"/>
                <a:cs typeface="Courier New" pitchFamily="49" charset="0"/>
              </a:rPr>
              <a:t>rba_Msc_Prv_stInterruptMode_b</a:t>
            </a:r>
            <a:r>
              <a:rPr lang="en-US" sz="1400" dirty="0" smtClean="0">
                <a:latin typeface="Courier New" pitchFamily="49" charset="0"/>
                <a:cs typeface="Courier New" pitchFamily="49" charset="0"/>
              </a:rPr>
              <a:t> = FALSE;</a:t>
            </a:r>
            <a:endParaRPr lang="en-US" sz="1400" dirty="0">
              <a:latin typeface="Courier New" pitchFamily="49" charset="0"/>
              <a:cs typeface="Courier New" pitchFamily="49" charset="0"/>
            </a:endParaRPr>
          </a:p>
        </p:txBody>
      </p:sp>
      <p:sp>
        <p:nvSpPr>
          <p:cNvPr id="38" name="Abgerundetes Rechteck 37"/>
          <p:cNvSpPr/>
          <p:nvPr>
            <p:custDataLst>
              <p:tags r:id="rId15"/>
            </p:custDataLst>
          </p:nvPr>
        </p:nvSpPr>
        <p:spPr>
          <a:xfrm>
            <a:off x="666800" y="1069876"/>
            <a:ext cx="3168352" cy="2664296"/>
          </a:xfrm>
          <a:prstGeom prst="roundRect">
            <a:avLst>
              <a:gd name="adj" fmla="val 766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9" name="Abgerundetes Rechteck 38"/>
          <p:cNvSpPr/>
          <p:nvPr>
            <p:custDataLst>
              <p:tags r:id="rId16"/>
            </p:custDataLst>
          </p:nvPr>
        </p:nvSpPr>
        <p:spPr>
          <a:xfrm>
            <a:off x="882824" y="1717948"/>
            <a:ext cx="2736304" cy="432048"/>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rba_Msc_Init</a:t>
            </a:r>
            <a:r>
              <a:rPr lang="en-US" dirty="0" smtClean="0">
                <a:solidFill>
                  <a:schemeClr val="tx1"/>
                </a:solidFill>
              </a:rPr>
              <a:t>()</a:t>
            </a:r>
            <a:endParaRPr lang="en-US" dirty="0">
              <a:solidFill>
                <a:schemeClr val="tx1"/>
              </a:solidFill>
            </a:endParaRPr>
          </a:p>
        </p:txBody>
      </p:sp>
      <p:sp>
        <p:nvSpPr>
          <p:cNvPr id="41" name="Abgerundetes Rechteck 40"/>
          <p:cNvSpPr/>
          <p:nvPr>
            <p:custDataLst>
              <p:tags r:id="rId17"/>
            </p:custDataLst>
          </p:nvPr>
        </p:nvSpPr>
        <p:spPr>
          <a:xfrm>
            <a:off x="882824" y="3014092"/>
            <a:ext cx="2736304" cy="432048"/>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rba_Msc_PostPort_Init</a:t>
            </a:r>
            <a:r>
              <a:rPr lang="en-US" dirty="0" smtClean="0">
                <a:solidFill>
                  <a:schemeClr val="tx1"/>
                </a:solidFill>
              </a:rPr>
              <a:t>()</a:t>
            </a:r>
            <a:endParaRPr lang="en-US" dirty="0">
              <a:solidFill>
                <a:schemeClr val="tx1"/>
              </a:solidFill>
            </a:endParaRPr>
          </a:p>
        </p:txBody>
      </p:sp>
      <p:sp>
        <p:nvSpPr>
          <p:cNvPr id="42" name="Textfeld 41"/>
          <p:cNvSpPr txBox="1"/>
          <p:nvPr>
            <p:custDataLst>
              <p:tags r:id="rId18"/>
            </p:custDataLst>
          </p:nvPr>
        </p:nvSpPr>
        <p:spPr>
          <a:xfrm>
            <a:off x="2034952" y="3302124"/>
            <a:ext cx="377026" cy="369332"/>
          </a:xfrm>
          <a:prstGeom prst="rect">
            <a:avLst/>
          </a:prstGeom>
          <a:noFill/>
        </p:spPr>
        <p:txBody>
          <a:bodyPr wrap="none" rtlCol="0">
            <a:spAutoFit/>
          </a:bodyPr>
          <a:lstStyle/>
          <a:p>
            <a:r>
              <a:rPr lang="en-US" dirty="0" smtClean="0"/>
              <a:t>...</a:t>
            </a:r>
            <a:endParaRPr lang="en-US" dirty="0"/>
          </a:p>
        </p:txBody>
      </p:sp>
      <p:sp>
        <p:nvSpPr>
          <p:cNvPr id="43" name="Textfeld 42"/>
          <p:cNvSpPr txBox="1"/>
          <p:nvPr>
            <p:custDataLst>
              <p:tags r:id="rId19"/>
            </p:custDataLst>
          </p:nvPr>
        </p:nvSpPr>
        <p:spPr>
          <a:xfrm>
            <a:off x="738808" y="1141884"/>
            <a:ext cx="2031325" cy="369332"/>
          </a:xfrm>
          <a:prstGeom prst="rect">
            <a:avLst/>
          </a:prstGeom>
          <a:noFill/>
        </p:spPr>
        <p:txBody>
          <a:bodyPr wrap="none" rtlCol="0">
            <a:spAutoFit/>
          </a:bodyPr>
          <a:lstStyle/>
          <a:p>
            <a:r>
              <a:rPr lang="en-US" dirty="0" err="1" smtClean="0"/>
              <a:t>EcuM</a:t>
            </a:r>
            <a:r>
              <a:rPr lang="en-US" dirty="0" smtClean="0"/>
              <a:t> initialization</a:t>
            </a:r>
            <a:endParaRPr lang="en-US" dirty="0"/>
          </a:p>
        </p:txBody>
      </p:sp>
      <p:sp>
        <p:nvSpPr>
          <p:cNvPr id="44" name="Abgerundetes Rechteck 43"/>
          <p:cNvSpPr/>
          <p:nvPr>
            <p:custDataLst>
              <p:tags r:id="rId20"/>
            </p:custDataLst>
          </p:nvPr>
        </p:nvSpPr>
        <p:spPr>
          <a:xfrm>
            <a:off x="666800" y="4094212"/>
            <a:ext cx="3168352" cy="1304528"/>
          </a:xfrm>
          <a:prstGeom prst="roundRect">
            <a:avLst>
              <a:gd name="adj" fmla="val 1898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5" name="Abgerundetes Rechteck 44"/>
          <p:cNvSpPr/>
          <p:nvPr>
            <p:custDataLst>
              <p:tags r:id="rId21"/>
            </p:custDataLst>
          </p:nvPr>
        </p:nvSpPr>
        <p:spPr>
          <a:xfrm>
            <a:off x="882824" y="4742284"/>
            <a:ext cx="2736304" cy="432048"/>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rba_Msc_End_Init</a:t>
            </a:r>
            <a:r>
              <a:rPr lang="en-US" dirty="0" smtClean="0">
                <a:solidFill>
                  <a:schemeClr val="tx1"/>
                </a:solidFill>
              </a:rPr>
              <a:t>()</a:t>
            </a:r>
            <a:endParaRPr lang="en-US" dirty="0">
              <a:solidFill>
                <a:schemeClr val="tx1"/>
              </a:solidFill>
            </a:endParaRPr>
          </a:p>
        </p:txBody>
      </p:sp>
      <p:sp>
        <p:nvSpPr>
          <p:cNvPr id="46" name="Textfeld 45"/>
          <p:cNvSpPr txBox="1"/>
          <p:nvPr>
            <p:custDataLst>
              <p:tags r:id="rId22"/>
            </p:custDataLst>
          </p:nvPr>
        </p:nvSpPr>
        <p:spPr>
          <a:xfrm>
            <a:off x="738808" y="4156928"/>
            <a:ext cx="2262158" cy="369332"/>
          </a:xfrm>
          <a:prstGeom prst="rect">
            <a:avLst/>
          </a:prstGeom>
          <a:noFill/>
        </p:spPr>
        <p:txBody>
          <a:bodyPr wrap="none" rtlCol="0">
            <a:spAutoFit/>
          </a:bodyPr>
          <a:lstStyle/>
          <a:p>
            <a:r>
              <a:rPr lang="en-US" dirty="0" smtClean="0"/>
              <a:t>OS initialization task</a:t>
            </a:r>
            <a:endParaRPr lang="en-US" dirty="0"/>
          </a:p>
        </p:txBody>
      </p:sp>
      <p:sp>
        <p:nvSpPr>
          <p:cNvPr id="47" name="Textfeld 46"/>
          <p:cNvSpPr txBox="1"/>
          <p:nvPr>
            <p:custDataLst>
              <p:tags r:id="rId23"/>
            </p:custDataLst>
          </p:nvPr>
        </p:nvSpPr>
        <p:spPr>
          <a:xfrm>
            <a:off x="2034952" y="5030316"/>
            <a:ext cx="377026" cy="369332"/>
          </a:xfrm>
          <a:prstGeom prst="rect">
            <a:avLst/>
          </a:prstGeom>
          <a:noFill/>
        </p:spPr>
        <p:txBody>
          <a:bodyPr wrap="none" rtlCol="0">
            <a:spAutoFit/>
          </a:bodyPr>
          <a:lstStyle/>
          <a:p>
            <a:r>
              <a:rPr lang="en-US" dirty="0" smtClean="0"/>
              <a:t>...</a:t>
            </a:r>
            <a:endParaRPr lang="en-US" dirty="0"/>
          </a:p>
        </p:txBody>
      </p:sp>
      <p:sp>
        <p:nvSpPr>
          <p:cNvPr id="48" name="Textfeld 47"/>
          <p:cNvSpPr txBox="1"/>
          <p:nvPr>
            <p:custDataLst>
              <p:tags r:id="rId24"/>
            </p:custDataLst>
          </p:nvPr>
        </p:nvSpPr>
        <p:spPr>
          <a:xfrm>
            <a:off x="2034952" y="3662164"/>
            <a:ext cx="377026" cy="369332"/>
          </a:xfrm>
          <a:prstGeom prst="rect">
            <a:avLst/>
          </a:prstGeom>
          <a:noFill/>
        </p:spPr>
        <p:txBody>
          <a:bodyPr wrap="none" rtlCol="0">
            <a:spAutoFit/>
          </a:bodyPr>
          <a:lstStyle/>
          <a:p>
            <a:r>
              <a:rPr lang="en-US" dirty="0" smtClean="0"/>
              <a:t>...</a:t>
            </a:r>
            <a:endParaRPr lang="en-US" dirty="0"/>
          </a:p>
        </p:txBody>
      </p:sp>
      <p:sp>
        <p:nvSpPr>
          <p:cNvPr id="49" name="Textfeld 48"/>
          <p:cNvSpPr txBox="1"/>
          <p:nvPr>
            <p:custDataLst>
              <p:tags r:id="rId25"/>
            </p:custDataLst>
          </p:nvPr>
        </p:nvSpPr>
        <p:spPr>
          <a:xfrm>
            <a:off x="2034952" y="1348616"/>
            <a:ext cx="377026" cy="369332"/>
          </a:xfrm>
          <a:prstGeom prst="rect">
            <a:avLst/>
          </a:prstGeom>
          <a:noFill/>
        </p:spPr>
        <p:txBody>
          <a:bodyPr wrap="none" rtlCol="0">
            <a:spAutoFit/>
          </a:bodyPr>
          <a:lstStyle/>
          <a:p>
            <a:r>
              <a:rPr lang="en-US" dirty="0" smtClean="0"/>
              <a:t>...</a:t>
            </a:r>
            <a:endParaRPr lang="en-US" dirty="0"/>
          </a:p>
        </p:txBody>
      </p:sp>
      <p:sp>
        <p:nvSpPr>
          <p:cNvPr id="50" name="Textfeld 49"/>
          <p:cNvSpPr txBox="1"/>
          <p:nvPr>
            <p:custDataLst>
              <p:tags r:id="rId26"/>
            </p:custDataLst>
          </p:nvPr>
        </p:nvSpPr>
        <p:spPr>
          <a:xfrm>
            <a:off x="2034952" y="2356728"/>
            <a:ext cx="377026" cy="369332"/>
          </a:xfrm>
          <a:prstGeom prst="rect">
            <a:avLst/>
          </a:prstGeom>
          <a:noFill/>
        </p:spPr>
        <p:txBody>
          <a:bodyPr wrap="none" rtlCol="0">
            <a:spAutoFit/>
          </a:bodyPr>
          <a:lstStyle/>
          <a:p>
            <a:r>
              <a:rPr lang="en-US" dirty="0" smtClean="0"/>
              <a:t>...</a:t>
            </a:r>
            <a:endParaRPr lang="en-US" dirty="0"/>
          </a:p>
        </p:txBody>
      </p:sp>
      <p:sp>
        <p:nvSpPr>
          <p:cNvPr id="52" name="Textfeld 51"/>
          <p:cNvSpPr txBox="1"/>
          <p:nvPr>
            <p:custDataLst>
              <p:tags r:id="rId27"/>
            </p:custDataLst>
          </p:nvPr>
        </p:nvSpPr>
        <p:spPr>
          <a:xfrm>
            <a:off x="2034952" y="4382244"/>
            <a:ext cx="377026" cy="369332"/>
          </a:xfrm>
          <a:prstGeom prst="rect">
            <a:avLst/>
          </a:prstGeom>
          <a:noFill/>
        </p:spPr>
        <p:txBody>
          <a:bodyPr wrap="none" rtlCol="0">
            <a:spAutoFit/>
          </a:bodyPr>
          <a:lstStyle/>
          <a:p>
            <a:r>
              <a:rPr lang="en-US" dirty="0" smtClean="0"/>
              <a:t>...</a:t>
            </a:r>
            <a:endParaRPr lang="en-US" dirty="0"/>
          </a:p>
        </p:txBody>
      </p:sp>
      <p:sp>
        <p:nvSpPr>
          <p:cNvPr id="54" name="Abgerundete rechteckige Legende 53"/>
          <p:cNvSpPr/>
          <p:nvPr>
            <p:custDataLst>
              <p:tags r:id="rId28"/>
            </p:custDataLst>
          </p:nvPr>
        </p:nvSpPr>
        <p:spPr>
          <a:xfrm>
            <a:off x="4051176" y="3590156"/>
            <a:ext cx="3816424" cy="864096"/>
          </a:xfrm>
          <a:prstGeom prst="wedgeRoundRectCallout">
            <a:avLst>
              <a:gd name="adj1" fmla="val -66607"/>
              <a:gd name="adj2" fmla="val -49649"/>
              <a:gd name="adj3" fmla="val 16667"/>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tx1"/>
                </a:solidFill>
              </a:rPr>
              <a:t>Transmission of MSC commands is allowed after </a:t>
            </a:r>
            <a:r>
              <a:rPr lang="en-US" sz="1600" dirty="0" err="1" smtClean="0">
                <a:solidFill>
                  <a:schemeClr val="tx1"/>
                </a:solidFill>
              </a:rPr>
              <a:t>rba_Msc_PostPort_Init</a:t>
            </a:r>
            <a:r>
              <a:rPr lang="en-US" sz="1600" dirty="0" smtClean="0">
                <a:solidFill>
                  <a:schemeClr val="tx1"/>
                </a:solidFill>
              </a:rPr>
              <a:t>()</a:t>
            </a:r>
          </a:p>
          <a:p>
            <a:pPr>
              <a:spcBef>
                <a:spcPts val="600"/>
              </a:spcBef>
            </a:pPr>
            <a:r>
              <a:rPr lang="en-US" sz="1200" dirty="0" smtClean="0">
                <a:solidFill>
                  <a:schemeClr val="tx1"/>
                </a:solidFill>
              </a:rPr>
              <a:t>e.g. use </a:t>
            </a:r>
            <a:r>
              <a:rPr lang="en-US" sz="1200" dirty="0" err="1" smtClean="0">
                <a:solidFill>
                  <a:schemeClr val="tx1"/>
                </a:solidFill>
              </a:rPr>
              <a:t>rba_Msc_Transmit</a:t>
            </a:r>
            <a:r>
              <a:rPr lang="en-US" sz="1200" dirty="0" smtClean="0">
                <a:solidFill>
                  <a:schemeClr val="tx1"/>
                </a:solidFill>
              </a:rPr>
              <a:t> ()</a:t>
            </a:r>
            <a:endParaRPr lang="en-US" sz="1200" dirty="0">
              <a:solidFill>
                <a:schemeClr val="tx1"/>
              </a:solidFill>
            </a:endParaRPr>
          </a:p>
        </p:txBody>
      </p:sp>
      <p:sp>
        <p:nvSpPr>
          <p:cNvPr id="55" name="Abgerundete rechteckige Legende 54"/>
          <p:cNvSpPr/>
          <p:nvPr>
            <p:custDataLst>
              <p:tags r:id="rId29"/>
            </p:custDataLst>
          </p:nvPr>
        </p:nvSpPr>
        <p:spPr>
          <a:xfrm>
            <a:off x="4051176" y="2149996"/>
            <a:ext cx="3816424" cy="864096"/>
          </a:xfrm>
          <a:prstGeom prst="wedgeRoundRectCallout">
            <a:avLst>
              <a:gd name="adj1" fmla="val -66261"/>
              <a:gd name="adj2" fmla="val 3991"/>
              <a:gd name="adj3" fmla="val 16667"/>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tx1"/>
                </a:solidFill>
              </a:rPr>
              <a:t>Modification of MSC signals is</a:t>
            </a:r>
          </a:p>
          <a:p>
            <a:r>
              <a:rPr lang="en-US" sz="1600" dirty="0" smtClean="0">
                <a:solidFill>
                  <a:schemeClr val="tx1"/>
                </a:solidFill>
              </a:rPr>
              <a:t>allowed after </a:t>
            </a:r>
            <a:r>
              <a:rPr lang="en-US" sz="1600" dirty="0" err="1" smtClean="0">
                <a:solidFill>
                  <a:schemeClr val="tx1"/>
                </a:solidFill>
              </a:rPr>
              <a:t>rba_Msc_Init</a:t>
            </a:r>
            <a:r>
              <a:rPr lang="en-US" sz="1600" dirty="0" smtClean="0">
                <a:solidFill>
                  <a:schemeClr val="tx1"/>
                </a:solidFill>
              </a:rPr>
              <a:t>()</a:t>
            </a:r>
          </a:p>
          <a:p>
            <a:pPr>
              <a:spcBef>
                <a:spcPts val="600"/>
              </a:spcBef>
            </a:pPr>
            <a:r>
              <a:rPr lang="en-US" sz="1200" dirty="0" smtClean="0">
                <a:solidFill>
                  <a:schemeClr val="tx1"/>
                </a:solidFill>
              </a:rPr>
              <a:t>e.g. use </a:t>
            </a:r>
            <a:r>
              <a:rPr lang="en-US" sz="1200" dirty="0" err="1" smtClean="0">
                <a:solidFill>
                  <a:schemeClr val="tx1"/>
                </a:solidFill>
              </a:rPr>
              <a:t>rba_Msc_SetSigVal</a:t>
            </a:r>
            <a:r>
              <a:rPr lang="en-US" sz="1200" dirty="0" smtClean="0">
                <a:solidFill>
                  <a:schemeClr val="tx1"/>
                </a:solidFill>
              </a:rPr>
              <a:t>() or </a:t>
            </a:r>
            <a:r>
              <a:rPr lang="en-US" sz="1200" dirty="0" err="1" smtClean="0">
                <a:solidFill>
                  <a:schemeClr val="tx1"/>
                </a:solidFill>
              </a:rPr>
              <a:t>rba_Msc_SetMux</a:t>
            </a:r>
            <a:r>
              <a:rPr lang="en-US" sz="1200" dirty="0" smtClean="0">
                <a:solidFill>
                  <a:schemeClr val="tx1"/>
                </a:solidFill>
              </a:rPr>
              <a:t>()</a:t>
            </a:r>
          </a:p>
        </p:txBody>
      </p:sp>
      <p:sp>
        <p:nvSpPr>
          <p:cNvPr id="31" name="Foliennummernplatzhalter 30"/>
          <p:cNvSpPr>
            <a:spLocks noGrp="1"/>
          </p:cNvSpPr>
          <p:nvPr>
            <p:ph type="sldNum" sz="quarter" idx="10"/>
          </p:nvPr>
        </p:nvSpPr>
        <p:spPr/>
        <p:txBody>
          <a:bodyPr/>
          <a:lstStyle/>
          <a:p>
            <a:pPr>
              <a:defRPr/>
            </a:pPr>
            <a:fld id="{81B8CC12-7B03-4C63-8193-0C64318BCB4A}" type="slidenum">
              <a:rPr lang="x-none" smtClean="0"/>
              <a:pPr>
                <a:defRPr/>
              </a:pPr>
              <a:t>21</a:t>
            </a:fld>
            <a:endParaRPr lang="x-none"/>
          </a:p>
        </p:txBody>
      </p:sp>
    </p:spTree>
    <p:custDataLst>
      <p:tags r:id="rId1"/>
    </p:custData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Grafik 34" descr="BEQIK_FR.png" hidden="1"/>
          <p:cNvPicPr>
            <a:picLocks/>
          </p:cNvPicPr>
          <p:nvPr>
            <p:custDataLst>
              <p:tags r:id="rId2"/>
            </p:custDataLst>
          </p:nvPr>
        </p:nvPicPr>
        <p:blipFill>
          <a:blip r:embed="rId12" cstate="print"/>
          <a:stretch>
            <a:fillRect/>
          </a:stretch>
        </p:blipFill>
        <p:spPr>
          <a:xfrm>
            <a:off x="76200" y="5653404"/>
            <a:ext cx="381000" cy="174625"/>
          </a:xfrm>
          <a:prstGeom prst="rect">
            <a:avLst/>
          </a:prstGeom>
          <a:ln w="0">
            <a:noFill/>
          </a:ln>
          <a:effectLst/>
        </p:spPr>
      </p:pic>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707070"/>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707070"/>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x-none" b="1" smtClean="0">
                <a:solidFill>
                  <a:srgbClr val="FFFFFF"/>
                </a:solidFill>
              </a:rPr>
              <a:t>rba_Msc concept &amp; design: Initialization</a:t>
            </a:r>
            <a:endParaRPr lang="x-none" b="1">
              <a:solidFill>
                <a:srgbClr val="FFFFFF"/>
              </a:solidFill>
            </a:endParaRPr>
          </a:p>
        </p:txBody>
      </p:sp>
      <p:sp>
        <p:nvSpPr>
          <p:cNvPr id="7" name="Rechteck 6"/>
          <p:cNvSpPr>
            <a:spLocks/>
          </p:cNvSpPr>
          <p:nvPr>
            <p:custDataLst>
              <p:tags r:id="rId5"/>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x-none" sz="800" smtClean="0">
                <a:solidFill>
                  <a:srgbClr val="FFFFFF"/>
                </a:solidFill>
              </a:rPr>
              <a:t> </a:t>
            </a:r>
            <a:endParaRPr lang="x-none" sz="800">
              <a:solidFill>
                <a:srgbClr val="FFFFFF"/>
              </a:solidFill>
            </a:endParaRPr>
          </a:p>
        </p:txBody>
      </p:sp>
      <p:sp>
        <p:nvSpPr>
          <p:cNvPr id="6" name="Rechteck 5"/>
          <p:cNvSpPr>
            <a:spLocks/>
          </p:cNvSpPr>
          <p:nvPr>
            <p:custDataLst>
              <p:tags r:id="rId6"/>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a:spLocks/>
          </p:cNvSpPr>
          <p:nvPr>
            <p:custDataLst>
              <p:tags r:id="rId7"/>
            </p:custDataLst>
          </p:nvPr>
        </p:nvSpPr>
        <p:spPr>
          <a:xfrm>
            <a:off x="8509000" y="6019801"/>
            <a:ext cx="25400" cy="10695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x-none" sz="700"/>
          </a:p>
        </p:txBody>
      </p:sp>
      <p:sp>
        <p:nvSpPr>
          <p:cNvPr id="4" name="Textfeld 3" hidden="1"/>
          <p:cNvSpPr txBox="1">
            <a:spLocks/>
          </p:cNvSpPr>
          <p:nvPr>
            <p:custDataLst>
              <p:tags r:id="rId8"/>
            </p:custDataLst>
          </p:nvPr>
        </p:nvSpPr>
        <p:spPr>
          <a:xfrm>
            <a:off x="0" y="0"/>
            <a:ext cx="1587" cy="1587"/>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title"/>
            <p:custDataLst>
              <p:tags r:id="rId9"/>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t>Initialization state checks by APIs</a:t>
            </a:r>
            <a:endParaRPr lang="en-US" noProof="0"/>
          </a:p>
        </p:txBody>
      </p:sp>
      <p:sp>
        <p:nvSpPr>
          <p:cNvPr id="34" name="Textplatzhalter 33"/>
          <p:cNvSpPr>
            <a:spLocks noGrp="1"/>
          </p:cNvSpPr>
          <p:nvPr>
            <p:ph type="body" idx="1"/>
            <p:custDataLst>
              <p:tags r:id="rId10"/>
            </p:custDataLst>
          </p:nvPr>
        </p:nvSpPr>
        <p:spPr>
          <a:xfrm>
            <a:off x="533400" y="1066800"/>
            <a:ext cx="7315200" cy="3810000"/>
          </a:xfrm>
          <a:ln w="0"/>
          <a:effectLst/>
        </p:spPr>
        <p:txBody>
          <a:bodyPr wrap="square" lIns="0" tIns="63500" rIns="0" bIns="0"/>
          <a:lstStyle/>
          <a:p>
            <a:r>
              <a:rPr lang="en-US" noProof="0" smtClean="0"/>
              <a:t>All APIs check the necessary initialization state</a:t>
            </a:r>
          </a:p>
          <a:p>
            <a:pPr lvl="1"/>
            <a:r>
              <a:rPr lang="en-US" noProof="0" smtClean="0">
                <a:latin typeface="Courier New" pitchFamily="49" charset="0"/>
                <a:cs typeface="Courier New" pitchFamily="49" charset="0"/>
              </a:rPr>
              <a:t>rba_Msc_Prv_stInitialized_b = TRUE</a:t>
            </a:r>
            <a:r>
              <a:rPr lang="en-US" noProof="0" smtClean="0">
                <a:ea typeface="+mn-ea"/>
                <a:cs typeface="+mn-cs"/>
              </a:rPr>
              <a:t> is checked by</a:t>
            </a:r>
          </a:p>
          <a:p>
            <a:pPr lvl="2"/>
            <a:r>
              <a:rPr lang="en-US" sz="1400" noProof="0" smtClean="0"/>
              <a:t>rba_Msc_GetCmdResult()</a:t>
            </a:r>
          </a:p>
          <a:p>
            <a:pPr lvl="2"/>
            <a:r>
              <a:rPr lang="en-US" sz="1400" noProof="0" smtClean="0"/>
              <a:t>rba_Msc_GetCmdVal(), rba_Msc_SetCmdVal()</a:t>
            </a:r>
          </a:p>
          <a:p>
            <a:pPr lvl="2"/>
            <a:r>
              <a:rPr lang="en-US" sz="1400" noProof="0" smtClean="0"/>
              <a:t>rba_Msc_GetMux(), rba_Msc_SetMux()</a:t>
            </a:r>
          </a:p>
          <a:p>
            <a:pPr lvl="2"/>
            <a:r>
              <a:rPr lang="en-US" sz="1400" noProof="0" smtClean="0"/>
              <a:t>rba_Msc_GetSigVal(), rba_Msc_SetSigVal()</a:t>
            </a:r>
          </a:p>
          <a:p>
            <a:pPr lvl="2"/>
            <a:r>
              <a:rPr lang="en-US" sz="1400" noProof="0" smtClean="0"/>
              <a:t>rba_Msc_GetNrUsFrm(), rba_Msc_SetNrUsFrm()</a:t>
            </a:r>
          </a:p>
          <a:p>
            <a:pPr lvl="2"/>
            <a:r>
              <a:rPr lang="en-US" sz="1400" noProof="0" smtClean="0"/>
              <a:t>rba_Msc_GetUsBuf()</a:t>
            </a:r>
            <a:endParaRPr lang="en-US" sz="1400" noProof="0" smtClean="0">
              <a:ea typeface="+mn-ea"/>
              <a:cs typeface="+mn-cs"/>
            </a:endParaRPr>
          </a:p>
          <a:p>
            <a:pPr lvl="1"/>
            <a:r>
              <a:rPr lang="en-US" noProof="0" smtClean="0">
                <a:latin typeface="Courier New" pitchFamily="49" charset="0"/>
                <a:cs typeface="Courier New" pitchFamily="49" charset="0"/>
              </a:rPr>
              <a:t>rba_Msc_Prv_stDsEnabled_b = TRUE</a:t>
            </a:r>
            <a:r>
              <a:rPr lang="en-US" noProof="0" smtClean="0"/>
              <a:t> is checked by</a:t>
            </a:r>
          </a:p>
          <a:p>
            <a:pPr lvl="2"/>
            <a:r>
              <a:rPr lang="en-US" sz="1400" noProof="0" smtClean="0"/>
              <a:t>rba_Msc_Transmit()</a:t>
            </a:r>
          </a:p>
          <a:p>
            <a:pPr lvl="2"/>
            <a:r>
              <a:rPr lang="en-US" sz="1400" noProof="0" smtClean="0"/>
              <a:t>rba_Msc_ShDwn()</a:t>
            </a:r>
          </a:p>
          <a:p>
            <a:pPr lvl="2"/>
            <a:r>
              <a:rPr lang="en-US" sz="1400" noProof="0" smtClean="0"/>
              <a:t>rba_Msc_SwtToSync()</a:t>
            </a:r>
          </a:p>
          <a:p>
            <a:pPr lvl="2"/>
            <a:endParaRPr lang="en-US" sz="1400" noProof="0" smtClean="0"/>
          </a:p>
          <a:p>
            <a:r>
              <a:rPr lang="en-US" noProof="0" smtClean="0"/>
              <a:t>In case the initialization state is not as expected issue a DET</a:t>
            </a:r>
          </a:p>
          <a:p>
            <a:endParaRPr lang="en-US" noProof="0"/>
          </a:p>
        </p:txBody>
      </p:sp>
      <p:sp>
        <p:nvSpPr>
          <p:cNvPr id="12" name="Foliennummernplatzhalter 11"/>
          <p:cNvSpPr>
            <a:spLocks noGrp="1"/>
          </p:cNvSpPr>
          <p:nvPr>
            <p:ph type="sldNum" sz="quarter" idx="10"/>
          </p:nvPr>
        </p:nvSpPr>
        <p:spPr/>
        <p:txBody>
          <a:bodyPr/>
          <a:lstStyle/>
          <a:p>
            <a:pPr>
              <a:defRPr/>
            </a:pPr>
            <a:fld id="{41970CA2-0F55-4483-A555-0DD77EBA6DD1}" type="slidenum">
              <a:rPr lang="de-DE" smtClean="0"/>
              <a:pPr>
                <a:defRPr/>
              </a:pPr>
              <a:t>22</a:t>
            </a:fld>
            <a:endParaRPr lang="de-DE"/>
          </a:p>
        </p:txBody>
      </p:sp>
    </p:spTree>
    <p:custDataLst>
      <p:tags r:id="rId1"/>
    </p:custData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2"/>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707070"/>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707070"/>
              </a:solidFill>
            </a:endParaRPr>
          </a:p>
        </p:txBody>
      </p:sp>
      <p:sp>
        <p:nvSpPr>
          <p:cNvPr id="9" name="Textfeld 8"/>
          <p:cNvSpPr txBox="1">
            <a:spLocks/>
          </p:cNvSpPr>
          <p:nvPr>
            <p:custDataLst>
              <p:tags r:id="rId3"/>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Asynchronous handler</a:t>
            </a:r>
            <a:endParaRPr lang="en-US" b="1" dirty="0">
              <a:solidFill>
                <a:srgbClr val="FFFFFF"/>
              </a:solidFill>
            </a:endParaRPr>
          </a:p>
        </p:txBody>
      </p:sp>
      <p:pic>
        <p:nvPicPr>
          <p:cNvPr id="8" name="Grafik 7" descr="BEQIK_FR.png" hidden="1"/>
          <p:cNvPicPr>
            <a:picLocks/>
          </p:cNvPicPr>
          <p:nvPr>
            <p:custDataLst>
              <p:tags r:id="rId4"/>
            </p:custDataLst>
          </p:nvPr>
        </p:nvPicPr>
        <p:blipFill>
          <a:blip r:embed="rId12"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5"/>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x-none" sz="800" smtClean="0">
                <a:solidFill>
                  <a:srgbClr val="FFFFFF"/>
                </a:solidFill>
              </a:rPr>
              <a:t> </a:t>
            </a:r>
            <a:endParaRPr lang="x-none" sz="800">
              <a:solidFill>
                <a:srgbClr val="FFFFFF"/>
              </a:solidFill>
            </a:endParaRPr>
          </a:p>
        </p:txBody>
      </p:sp>
      <p:sp>
        <p:nvSpPr>
          <p:cNvPr id="6" name="Rechteck 5"/>
          <p:cNvSpPr>
            <a:spLocks/>
          </p:cNvSpPr>
          <p:nvPr>
            <p:custDataLst>
              <p:tags r:id="rId6"/>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7"/>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x-none" sz="700"/>
          </a:p>
        </p:txBody>
      </p:sp>
      <p:sp>
        <p:nvSpPr>
          <p:cNvPr id="4" name="Textfeld 3" hidden="1"/>
          <p:cNvSpPr txBox="1"/>
          <p:nvPr>
            <p:custDataLst>
              <p:tags r:id="rId8"/>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title"/>
            <p:custDataLst>
              <p:tags r:id="rId9"/>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t>Requirements for MDG1</a:t>
            </a:r>
            <a:endParaRPr lang="en-US" noProof="0"/>
          </a:p>
        </p:txBody>
      </p:sp>
      <p:sp>
        <p:nvSpPr>
          <p:cNvPr id="3" name="Textplatzhalter 2"/>
          <p:cNvSpPr>
            <a:spLocks noGrp="1"/>
          </p:cNvSpPr>
          <p:nvPr>
            <p:ph type="body" idx="1"/>
            <p:custDataLst>
              <p:tags r:id="rId10"/>
            </p:custDataLst>
          </p:nvPr>
        </p:nvSpPr>
        <p:spPr>
          <a:xfrm>
            <a:off x="533400" y="1066800"/>
            <a:ext cx="7315200" cy="4179540"/>
          </a:xfrm>
          <a:ln w="0"/>
          <a:effectLst/>
        </p:spPr>
        <p:txBody>
          <a:bodyPr wrap="square" lIns="0" tIns="63500" rIns="0" bIns="0"/>
          <a:lstStyle/>
          <a:p>
            <a:r>
              <a:rPr lang="en-US" noProof="0" smtClean="0"/>
              <a:t>Asynchronous command transmissions must ensure the following latency requirements:</a:t>
            </a:r>
          </a:p>
          <a:p>
            <a:pPr lvl="1"/>
            <a:r>
              <a:rPr lang="en-US" noProof="0" smtClean="0"/>
              <a:t>maximum 1ms for high prio queue (prio index &gt; 0)</a:t>
            </a:r>
          </a:p>
          <a:p>
            <a:pPr lvl="1"/>
            <a:r>
              <a:rPr lang="en-US" noProof="0" smtClean="0"/>
              <a:t>maximum 10ms for low prio queue (prio index = 0)</a:t>
            </a:r>
          </a:p>
          <a:p>
            <a:r>
              <a:rPr lang="en-US" noProof="0" smtClean="0"/>
              <a:t>Latency is defined to be the time from requesting a command transmission to completion of the command (including upstream if used by the command)</a:t>
            </a:r>
          </a:p>
        </p:txBody>
      </p:sp>
      <p:sp>
        <p:nvSpPr>
          <p:cNvPr id="13" name="Foliennummernplatzhalter 12"/>
          <p:cNvSpPr>
            <a:spLocks noGrp="1"/>
          </p:cNvSpPr>
          <p:nvPr>
            <p:ph type="sldNum" sz="quarter" idx="10"/>
          </p:nvPr>
        </p:nvSpPr>
        <p:spPr/>
        <p:txBody>
          <a:bodyPr/>
          <a:lstStyle/>
          <a:p>
            <a:pPr>
              <a:defRPr/>
            </a:pPr>
            <a:fld id="{41970CA2-0F55-4483-A555-0DD77EBA6DD1}" type="slidenum">
              <a:rPr lang="de-DE" smtClean="0"/>
              <a:pPr>
                <a:defRPr/>
              </a:pPr>
              <a:t>23</a:t>
            </a:fld>
            <a:endParaRPr lang="de-DE"/>
          </a:p>
        </p:txBody>
      </p:sp>
    </p:spTree>
    <p:custDataLst>
      <p:tags r:id="rId1"/>
    </p:custData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descr="BEQIK_FR.png" hidden="1"/>
          <p:cNvPicPr>
            <a:picLocks/>
          </p:cNvPicPr>
          <p:nvPr>
            <p:custDataLst>
              <p:tags r:id="rId2"/>
            </p:custDataLst>
          </p:nvPr>
        </p:nvPicPr>
        <p:blipFill>
          <a:blip r:embed="rId11" cstate="print"/>
          <a:stretch>
            <a:fillRect/>
          </a:stretch>
        </p:blipFill>
        <p:spPr>
          <a:xfrm>
            <a:off x="76200" y="5653404"/>
            <a:ext cx="381000" cy="174625"/>
          </a:xfrm>
          <a:prstGeom prst="rect">
            <a:avLst/>
          </a:prstGeom>
          <a:ln w="0">
            <a:noFill/>
          </a:ln>
          <a:effectLst/>
        </p:spPr>
      </p:pic>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707070"/>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707070"/>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x-none" b="1" smtClean="0">
                <a:solidFill>
                  <a:srgbClr val="FFFFFF"/>
                </a:solidFill>
              </a:rPr>
              <a:t>rba_Msc concept &amp; design: Asynchronous handler</a:t>
            </a:r>
            <a:endParaRPr lang="x-none" b="1">
              <a:solidFill>
                <a:srgbClr val="FFFFFF"/>
              </a:solidFill>
            </a:endParaRPr>
          </a:p>
        </p:txBody>
      </p:sp>
      <p:sp>
        <p:nvSpPr>
          <p:cNvPr id="7" name="Rechteck 6"/>
          <p:cNvSpPr>
            <a:spLocks/>
          </p:cNvSpPr>
          <p:nvPr>
            <p:custDataLst>
              <p:tags r:id="rId5"/>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x-none" sz="800" smtClean="0">
                <a:solidFill>
                  <a:srgbClr val="FFFFFF"/>
                </a:solidFill>
              </a:rPr>
              <a:t> </a:t>
            </a:r>
            <a:endParaRPr lang="x-none" sz="800">
              <a:solidFill>
                <a:srgbClr val="FFFFFF"/>
              </a:solidFill>
            </a:endParaRPr>
          </a:p>
        </p:txBody>
      </p:sp>
      <p:sp>
        <p:nvSpPr>
          <p:cNvPr id="6" name="Rechteck 5"/>
          <p:cNvSpPr>
            <a:spLocks/>
          </p:cNvSpPr>
          <p:nvPr>
            <p:custDataLst>
              <p:tags r:id="rId6"/>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a:spLocks/>
          </p:cNvSpPr>
          <p:nvPr>
            <p:custDataLst>
              <p:tags r:id="rId7"/>
            </p:custDataLst>
          </p:nvPr>
        </p:nvSpPr>
        <p:spPr>
          <a:xfrm>
            <a:off x="8509000" y="6019801"/>
            <a:ext cx="25400" cy="10695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x-none" sz="700"/>
          </a:p>
        </p:txBody>
      </p:sp>
      <p:sp>
        <p:nvSpPr>
          <p:cNvPr id="2" name="Titel 1"/>
          <p:cNvSpPr>
            <a:spLocks noGrp="1"/>
          </p:cNvSpPr>
          <p:nvPr>
            <p:ph type="title"/>
            <p:custDataLst>
              <p:tags r:id="rId8"/>
            </p:custDataLst>
          </p:nvPr>
        </p:nvSpPr>
        <p:spPr>
          <a:ln w="0"/>
          <a:effectLst/>
        </p:spPr>
        <p:txBody>
          <a:bodyPr wrap="square" lIns="0" tIns="12700" rIns="0" bIns="0" anchor="t"/>
          <a:lstStyle/>
          <a:p>
            <a:pPr>
              <a:spcBef>
                <a:spcPts val="0"/>
              </a:spcBef>
              <a:spcAft>
                <a:spcPts val="0"/>
              </a:spcAft>
            </a:pPr>
            <a:r>
              <a:rPr lang="en-US" noProof="0" smtClean="0"/>
              <a:t>States of asynchronous handler</a:t>
            </a:r>
            <a:endParaRPr lang="en-US" noProof="0"/>
          </a:p>
        </p:txBody>
      </p:sp>
      <p:pic>
        <p:nvPicPr>
          <p:cNvPr id="1027" name="Picture 3"/>
          <p:cNvPicPr>
            <a:picLocks noChangeAspect="1" noChangeArrowheads="1"/>
          </p:cNvPicPr>
          <p:nvPr>
            <p:custDataLst>
              <p:tags r:id="rId9"/>
            </p:custDataLst>
          </p:nvPr>
        </p:nvPicPr>
        <p:blipFill>
          <a:blip r:embed="rId12" cstate="print"/>
          <a:srcRect/>
          <a:stretch>
            <a:fillRect/>
          </a:stretch>
        </p:blipFill>
        <p:spPr bwMode="auto">
          <a:xfrm>
            <a:off x="1188518" y="1366543"/>
            <a:ext cx="6175026" cy="3735781"/>
          </a:xfrm>
          <a:prstGeom prst="rect">
            <a:avLst/>
          </a:prstGeom>
          <a:noFill/>
          <a:ln w="9525">
            <a:noFill/>
            <a:miter lim="800000"/>
            <a:headEnd/>
            <a:tailEnd/>
          </a:ln>
          <a:effectLst/>
        </p:spPr>
      </p:pic>
      <p:sp>
        <p:nvSpPr>
          <p:cNvPr id="11" name="Foliennummernplatzhalter 10"/>
          <p:cNvSpPr>
            <a:spLocks noGrp="1"/>
          </p:cNvSpPr>
          <p:nvPr>
            <p:ph type="sldNum" sz="quarter" idx="12"/>
          </p:nvPr>
        </p:nvSpPr>
        <p:spPr/>
        <p:txBody>
          <a:bodyPr/>
          <a:lstStyle/>
          <a:p>
            <a:fld id="{84AA0C88-2994-4D49-AD5F-C0C42EADE27D}" type="slidenum">
              <a:rPr lang="de-DE" smtClean="0"/>
              <a:pPr/>
              <a:t>24</a:t>
            </a:fld>
            <a:endParaRPr lang="de-DE" dirty="0"/>
          </a:p>
        </p:txBody>
      </p:sp>
    </p:spTree>
    <p:custDataLst>
      <p:tags r:id="rId1"/>
    </p:custData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2"/>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707070"/>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707070"/>
              </a:solidFill>
            </a:endParaRPr>
          </a:p>
        </p:txBody>
      </p:sp>
      <p:sp>
        <p:nvSpPr>
          <p:cNvPr id="9" name="Textfeld 8"/>
          <p:cNvSpPr txBox="1">
            <a:spLocks/>
          </p:cNvSpPr>
          <p:nvPr>
            <p:custDataLst>
              <p:tags r:id="rId3"/>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Asynchronous handler</a:t>
            </a:r>
            <a:endParaRPr lang="en-US" b="1" dirty="0">
              <a:solidFill>
                <a:srgbClr val="FFFFFF"/>
              </a:solidFill>
            </a:endParaRPr>
          </a:p>
        </p:txBody>
      </p:sp>
      <p:pic>
        <p:nvPicPr>
          <p:cNvPr id="8" name="Grafik 7" descr="BEQIK_FR.png" hidden="1"/>
          <p:cNvPicPr>
            <a:picLocks/>
          </p:cNvPicPr>
          <p:nvPr>
            <p:custDataLst>
              <p:tags r:id="rId4"/>
            </p:custDataLst>
          </p:nvPr>
        </p:nvPicPr>
        <p:blipFill>
          <a:blip r:embed="rId12"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5"/>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x-none" sz="800" smtClean="0">
                <a:solidFill>
                  <a:srgbClr val="FFFFFF"/>
                </a:solidFill>
              </a:rPr>
              <a:t> </a:t>
            </a:r>
            <a:endParaRPr lang="x-none" sz="800">
              <a:solidFill>
                <a:srgbClr val="FFFFFF"/>
              </a:solidFill>
            </a:endParaRPr>
          </a:p>
        </p:txBody>
      </p:sp>
      <p:sp>
        <p:nvSpPr>
          <p:cNvPr id="6" name="Rechteck 5"/>
          <p:cNvSpPr>
            <a:spLocks/>
          </p:cNvSpPr>
          <p:nvPr>
            <p:custDataLst>
              <p:tags r:id="rId6"/>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7"/>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x-none" sz="700"/>
          </a:p>
        </p:txBody>
      </p:sp>
      <p:sp>
        <p:nvSpPr>
          <p:cNvPr id="4" name="Textfeld 3" hidden="1"/>
          <p:cNvSpPr txBox="1"/>
          <p:nvPr>
            <p:custDataLst>
              <p:tags r:id="rId8"/>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title"/>
            <p:custDataLst>
              <p:tags r:id="rId9"/>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t>Handler operation (1)</a:t>
            </a:r>
            <a:br>
              <a:rPr lang="en-US" noProof="0" smtClean="0"/>
            </a:br>
            <a:endParaRPr lang="en-US" noProof="0"/>
          </a:p>
        </p:txBody>
      </p:sp>
      <p:sp>
        <p:nvSpPr>
          <p:cNvPr id="3" name="Textplatzhalter 2"/>
          <p:cNvSpPr>
            <a:spLocks noGrp="1"/>
          </p:cNvSpPr>
          <p:nvPr>
            <p:ph type="body" idx="1"/>
            <p:custDataLst>
              <p:tags r:id="rId10"/>
            </p:custDataLst>
          </p:nvPr>
        </p:nvSpPr>
        <p:spPr>
          <a:xfrm>
            <a:off x="533400" y="1066800"/>
            <a:ext cx="7315200" cy="4179540"/>
          </a:xfrm>
          <a:ln w="0"/>
          <a:effectLst/>
        </p:spPr>
        <p:txBody>
          <a:bodyPr wrap="square" lIns="0" tIns="63500" rIns="0" bIns="0"/>
          <a:lstStyle/>
          <a:p>
            <a:r>
              <a:rPr lang="en-US" noProof="0" smtClean="0"/>
              <a:t>After initialization the MSC handler/driver is in synchronous mode (because interrupts are disabled), the handler is in state off</a:t>
            </a:r>
          </a:p>
          <a:p>
            <a:r>
              <a:rPr lang="en-US" noProof="0" smtClean="0"/>
              <a:t>Command requests (call of rba_Msc_Transmit()) are transmitted immediately in a synchronous manner (blocking call)</a:t>
            </a:r>
          </a:p>
          <a:p>
            <a:r>
              <a:rPr lang="en-US" noProof="0" smtClean="0"/>
              <a:t>As soon as interrupts are available rba_Msc_End_Init() may be called, which switches the MSC handler/driver to asynchronous mode, the handler switches to state idle</a:t>
            </a:r>
          </a:p>
          <a:p>
            <a:r>
              <a:rPr lang="en-US" noProof="0" smtClean="0"/>
              <a:t>In state idle the handler is not running, queues are empty</a:t>
            </a:r>
          </a:p>
          <a:p>
            <a:r>
              <a:rPr lang="en-US" noProof="0" smtClean="0"/>
              <a:t>Command requests (call of rba_Msc_Transmit()) are queued depending on HW unit and priority</a:t>
            </a:r>
          </a:p>
          <a:p>
            <a:r>
              <a:rPr lang="en-US" noProof="0" smtClean="0"/>
              <a:t>While the handler is in state idle the 1</a:t>
            </a:r>
            <a:r>
              <a:rPr lang="en-US" baseline="30000" noProof="0" smtClean="0"/>
              <a:t>st</a:t>
            </a:r>
            <a:r>
              <a:rPr lang="en-US" noProof="0" smtClean="0"/>
              <a:t> command request triggers the handler using a SW interrupt</a:t>
            </a:r>
          </a:p>
        </p:txBody>
      </p:sp>
      <p:sp>
        <p:nvSpPr>
          <p:cNvPr id="12" name="Foliennummernplatzhalter 11"/>
          <p:cNvSpPr>
            <a:spLocks noGrp="1"/>
          </p:cNvSpPr>
          <p:nvPr>
            <p:ph type="sldNum" sz="quarter" idx="10"/>
          </p:nvPr>
        </p:nvSpPr>
        <p:spPr/>
        <p:txBody>
          <a:bodyPr/>
          <a:lstStyle/>
          <a:p>
            <a:pPr>
              <a:defRPr/>
            </a:pPr>
            <a:fld id="{41970CA2-0F55-4483-A555-0DD77EBA6DD1}" type="slidenum">
              <a:rPr lang="de-DE" smtClean="0"/>
              <a:pPr>
                <a:defRPr/>
              </a:pPr>
              <a:t>25</a:t>
            </a:fld>
            <a:endParaRPr lang="de-DE"/>
          </a:p>
        </p:txBody>
      </p:sp>
    </p:spTree>
    <p:custDataLst>
      <p:tags r:id="rId1"/>
    </p:custData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2"/>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707070"/>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707070"/>
              </a:solidFill>
            </a:endParaRPr>
          </a:p>
        </p:txBody>
      </p:sp>
      <p:sp>
        <p:nvSpPr>
          <p:cNvPr id="9" name="Textfeld 8"/>
          <p:cNvSpPr txBox="1">
            <a:spLocks/>
          </p:cNvSpPr>
          <p:nvPr>
            <p:custDataLst>
              <p:tags r:id="rId3"/>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Asynchronous handler</a:t>
            </a:r>
            <a:endParaRPr lang="en-US" b="1" dirty="0">
              <a:solidFill>
                <a:srgbClr val="FFFFFF"/>
              </a:solidFill>
            </a:endParaRPr>
          </a:p>
        </p:txBody>
      </p:sp>
      <p:pic>
        <p:nvPicPr>
          <p:cNvPr id="8" name="Grafik 7" descr="BEQIK_FR.png" hidden="1"/>
          <p:cNvPicPr>
            <a:picLocks/>
          </p:cNvPicPr>
          <p:nvPr>
            <p:custDataLst>
              <p:tags r:id="rId4"/>
            </p:custDataLst>
          </p:nvPr>
        </p:nvPicPr>
        <p:blipFill>
          <a:blip r:embed="rId12"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5"/>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x-none" sz="800" smtClean="0">
                <a:solidFill>
                  <a:srgbClr val="FFFFFF"/>
                </a:solidFill>
              </a:rPr>
              <a:t> </a:t>
            </a:r>
            <a:endParaRPr lang="x-none" sz="800">
              <a:solidFill>
                <a:srgbClr val="FFFFFF"/>
              </a:solidFill>
            </a:endParaRPr>
          </a:p>
        </p:txBody>
      </p:sp>
      <p:sp>
        <p:nvSpPr>
          <p:cNvPr id="6" name="Rechteck 5"/>
          <p:cNvSpPr>
            <a:spLocks/>
          </p:cNvSpPr>
          <p:nvPr>
            <p:custDataLst>
              <p:tags r:id="rId6"/>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7"/>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x-none" sz="700"/>
          </a:p>
        </p:txBody>
      </p:sp>
      <p:sp>
        <p:nvSpPr>
          <p:cNvPr id="4" name="Textfeld 3" hidden="1"/>
          <p:cNvSpPr txBox="1"/>
          <p:nvPr>
            <p:custDataLst>
              <p:tags r:id="rId8"/>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title"/>
            <p:custDataLst>
              <p:tags r:id="rId9"/>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t>Handler operation (2)</a:t>
            </a:r>
            <a:br>
              <a:rPr lang="en-US" noProof="0" smtClean="0"/>
            </a:br>
            <a:endParaRPr lang="en-US" noProof="0"/>
          </a:p>
        </p:txBody>
      </p:sp>
      <p:sp>
        <p:nvSpPr>
          <p:cNvPr id="3" name="Textplatzhalter 2"/>
          <p:cNvSpPr>
            <a:spLocks noGrp="1"/>
          </p:cNvSpPr>
          <p:nvPr>
            <p:ph type="body" idx="1"/>
            <p:custDataLst>
              <p:tags r:id="rId10"/>
            </p:custDataLst>
          </p:nvPr>
        </p:nvSpPr>
        <p:spPr>
          <a:xfrm>
            <a:off x="533400" y="1066800"/>
            <a:ext cx="7315200" cy="4179540"/>
          </a:xfrm>
          <a:ln w="0"/>
          <a:effectLst/>
        </p:spPr>
        <p:txBody>
          <a:bodyPr wrap="square" lIns="0" tIns="63500" rIns="0" bIns="0"/>
          <a:lstStyle/>
          <a:p>
            <a:pPr marL="304800" lvl="1" indent="-304800">
              <a:buSzPct val="65000"/>
              <a:buFont typeface="Wingdings"/>
              <a:buChar char="è"/>
            </a:pPr>
            <a:r>
              <a:rPr lang="en-US" noProof="0" smtClean="0"/>
              <a:t>The SW interrupt is triggered under the same global lock as the command request is added to the queue</a:t>
            </a:r>
            <a:endParaRPr lang="en-US" noProof="0" smtClean="0">
              <a:sym typeface="Wingdings" pitchFamily="2" charset="2"/>
            </a:endParaRPr>
          </a:p>
          <a:p>
            <a:pPr lvl="1"/>
            <a:r>
              <a:rPr lang="en-US" noProof="0" smtClean="0"/>
              <a:t>This ensures little latency for the start of the handler</a:t>
            </a:r>
          </a:p>
          <a:p>
            <a:pPr lvl="1"/>
            <a:r>
              <a:rPr lang="en-US" noProof="0" smtClean="0"/>
              <a:t>The start of the handler can not be delayed by higher priority tasks</a:t>
            </a:r>
          </a:p>
          <a:p>
            <a:r>
              <a:rPr lang="en-US" noProof="0" smtClean="0"/>
              <a:t>The handler starts on interrupt level and checks the queues</a:t>
            </a:r>
          </a:p>
          <a:p>
            <a:r>
              <a:rPr lang="en-US" noProof="0" smtClean="0"/>
              <a:t>A new entry is processed according to the state machine</a:t>
            </a:r>
          </a:p>
          <a:p>
            <a:r>
              <a:rPr lang="en-US" noProof="0" smtClean="0"/>
              <a:t>As long as queue entries are present the handler will operate on interrupt level</a:t>
            </a:r>
          </a:p>
          <a:p>
            <a:r>
              <a:rPr lang="en-US" noProof="0" smtClean="0"/>
              <a:t>Interrupts are triggered by HW depending on the current state</a:t>
            </a:r>
          </a:p>
          <a:p>
            <a:r>
              <a:rPr lang="en-US" noProof="0" smtClean="0"/>
              <a:t>After processing the last queue entry the queue is checked again</a:t>
            </a:r>
          </a:p>
          <a:p>
            <a:r>
              <a:rPr lang="en-US" noProof="0" smtClean="0"/>
              <a:t>When no entries are found, the handler switches to state idle</a:t>
            </a:r>
          </a:p>
          <a:p>
            <a:r>
              <a:rPr lang="en-US" noProof="0" smtClean="0"/>
              <a:t>There are no more HW interrupts triggering the handler</a:t>
            </a:r>
          </a:p>
          <a:p>
            <a:r>
              <a:rPr lang="en-US" noProof="0" smtClean="0"/>
              <a:t>The next command request will again trigger the handler using the SW interrupt</a:t>
            </a:r>
          </a:p>
        </p:txBody>
      </p:sp>
      <p:sp>
        <p:nvSpPr>
          <p:cNvPr id="13" name="Foliennummernplatzhalter 12"/>
          <p:cNvSpPr>
            <a:spLocks noGrp="1"/>
          </p:cNvSpPr>
          <p:nvPr>
            <p:ph type="sldNum" sz="quarter" idx="10"/>
          </p:nvPr>
        </p:nvSpPr>
        <p:spPr/>
        <p:txBody>
          <a:bodyPr/>
          <a:lstStyle/>
          <a:p>
            <a:pPr>
              <a:defRPr/>
            </a:pPr>
            <a:fld id="{41970CA2-0F55-4483-A555-0DD77EBA6DD1}" type="slidenum">
              <a:rPr lang="de-DE" smtClean="0"/>
              <a:pPr>
                <a:defRPr/>
              </a:pPr>
              <a:t>26</a:t>
            </a:fld>
            <a:endParaRPr lang="de-DE"/>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2"/>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707070"/>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707070"/>
              </a:solidFill>
            </a:endParaRPr>
          </a:p>
        </p:txBody>
      </p:sp>
      <p:sp>
        <p:nvSpPr>
          <p:cNvPr id="9" name="Textfeld 8"/>
          <p:cNvSpPr txBox="1">
            <a:spLocks/>
          </p:cNvSpPr>
          <p:nvPr>
            <p:custDataLst>
              <p:tags r:id="rId3"/>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Asynchronous handler</a:t>
            </a:r>
            <a:endParaRPr lang="en-US" b="1" dirty="0">
              <a:solidFill>
                <a:srgbClr val="FFFFFF"/>
              </a:solidFill>
            </a:endParaRPr>
          </a:p>
        </p:txBody>
      </p:sp>
      <p:pic>
        <p:nvPicPr>
          <p:cNvPr id="8" name="Grafik 7" descr="BEQIK_FR.png" hidden="1"/>
          <p:cNvPicPr>
            <a:picLocks/>
          </p:cNvPicPr>
          <p:nvPr>
            <p:custDataLst>
              <p:tags r:id="rId4"/>
            </p:custDataLst>
          </p:nvPr>
        </p:nvPicPr>
        <p:blipFill>
          <a:blip r:embed="rId13"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5"/>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x-none" sz="800" smtClean="0">
                <a:solidFill>
                  <a:srgbClr val="FFFFFF"/>
                </a:solidFill>
              </a:rPr>
              <a:t> </a:t>
            </a:r>
            <a:endParaRPr lang="x-none" sz="800">
              <a:solidFill>
                <a:srgbClr val="FFFFFF"/>
              </a:solidFill>
            </a:endParaRPr>
          </a:p>
        </p:txBody>
      </p:sp>
      <p:sp>
        <p:nvSpPr>
          <p:cNvPr id="6" name="Rechteck 5"/>
          <p:cNvSpPr>
            <a:spLocks/>
          </p:cNvSpPr>
          <p:nvPr>
            <p:custDataLst>
              <p:tags r:id="rId6"/>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7"/>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x-none" sz="700"/>
          </a:p>
        </p:txBody>
      </p:sp>
      <p:sp>
        <p:nvSpPr>
          <p:cNvPr id="4" name="Textfeld 3" hidden="1"/>
          <p:cNvSpPr txBox="1"/>
          <p:nvPr>
            <p:custDataLst>
              <p:tags r:id="rId8"/>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title"/>
            <p:custDataLst>
              <p:tags r:id="rId9"/>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t>SW interrupt notes</a:t>
            </a:r>
            <a:endParaRPr lang="en-US" noProof="0"/>
          </a:p>
        </p:txBody>
      </p:sp>
      <p:sp>
        <p:nvSpPr>
          <p:cNvPr id="3" name="Textplatzhalter 2"/>
          <p:cNvSpPr>
            <a:spLocks noGrp="1"/>
          </p:cNvSpPr>
          <p:nvPr>
            <p:ph type="body" idx="1"/>
            <p:custDataLst>
              <p:tags r:id="rId10"/>
            </p:custDataLst>
          </p:nvPr>
        </p:nvSpPr>
        <p:spPr>
          <a:xfrm>
            <a:off x="533400" y="1066800"/>
            <a:ext cx="7315200" cy="4179540"/>
          </a:xfrm>
          <a:ln w="0"/>
          <a:effectLst/>
        </p:spPr>
        <p:txBody>
          <a:bodyPr wrap="square" lIns="0" tIns="63500" rIns="0" bIns="0"/>
          <a:lstStyle/>
          <a:p>
            <a:pPr marL="304800" lvl="1" indent="-304800">
              <a:buSzPct val="65000"/>
              <a:buFont typeface="Wingdings"/>
              <a:buChar char="è"/>
            </a:pPr>
            <a:r>
              <a:rPr lang="en-US" noProof="0" smtClean="0"/>
              <a:t>IFX: SW interrupt is realized by manually triggering the SRN used for HW events “command frame sent” and “timeout”</a:t>
            </a:r>
          </a:p>
          <a:p>
            <a:pPr marL="304800" lvl="1" indent="-304800">
              <a:buSzPct val="65000"/>
              <a:buFont typeface="Wingdings"/>
              <a:buChar char="è"/>
            </a:pPr>
            <a:r>
              <a:rPr lang="en-US" noProof="0" smtClean="0"/>
              <a:t>JDP: SW interrupt is realized by causing a “timeout” event</a:t>
            </a:r>
          </a:p>
          <a:p>
            <a:pPr marL="609600" lvl="2" indent="-304800">
              <a:buSzPct val="65000"/>
              <a:buFont typeface="Wingdings"/>
              <a:buChar char="è"/>
            </a:pPr>
            <a:r>
              <a:rPr lang="en-US" sz="1300" noProof="0" smtClean="0"/>
              <a:t>Ideally the timeout value should be set to 0 to cause an immediate interrupt, but a value of 0 would violate the JDP specification:</a:t>
            </a:r>
            <a:br>
              <a:rPr lang="en-US" sz="1300" noProof="0" smtClean="0"/>
            </a:br>
            <a:r>
              <a:rPr lang="en-US" sz="1300" noProof="0" smtClean="0"/>
              <a:t>Taken from the LINFlexD spec:</a:t>
            </a:r>
            <a:br>
              <a:rPr lang="en-US" sz="1300" noProof="0" smtClean="0"/>
            </a:br>
            <a:r>
              <a:rPr lang="en-US" sz="1300" noProof="0" smtClean="0"/>
              <a:t>"PTO defines the preset value of timeout counter. A zero-value is forbidden, otherwise the UARTSR[TO] status bit is immediately set. Refer also to register UARTCTO.“</a:t>
            </a:r>
          </a:p>
          <a:p>
            <a:pPr marL="609600" lvl="2" indent="-304800">
              <a:buSzPct val="65000"/>
              <a:buFont typeface="Wingdings"/>
              <a:buChar char="è"/>
            </a:pPr>
            <a:r>
              <a:rPr lang="en-US" sz="1300" noProof="0" smtClean="0"/>
              <a:t>An immediate interrupt is the desired behavior but according to JDP the statement "zero-value is forbidden" may only be ignored in special cases. Therefore to be on the safe side for future clock changes choose 1 as a timeout, which will trigger the timeout interrupt with a delay of 1 upstream bit time (if it is not already pending).</a:t>
            </a:r>
          </a:p>
          <a:p>
            <a:pPr marL="609600" lvl="2" indent="-304800">
              <a:buSzPct val="65000"/>
              <a:buFont typeface="Wingdings"/>
              <a:buChar char="è"/>
            </a:pPr>
            <a:r>
              <a:rPr lang="en-US" sz="1300" noProof="0" smtClean="0"/>
              <a:t>The typical upstream bit time is 3.84 us (@16.667MHz and upstream divisor 64). This delay is considered to be uncritical and may be neglected.</a:t>
            </a:r>
          </a:p>
          <a:p>
            <a:pPr marL="609600" lvl="2" indent="-304800">
              <a:buSzPct val="65000"/>
              <a:buFont typeface="Wingdings"/>
              <a:buChar char="è"/>
            </a:pPr>
            <a:r>
              <a:rPr lang="en-US" sz="1300" noProof="0" smtClean="0"/>
              <a:t>Further an already pending timeout interrupt is not cleared when the handler needs to be started by SW interrupt. It is expected that the timeout interrupt is already set at this point because the timeout counter keeps running and will overflow regularly. Therefore the interrupt will be active as soon as the interrupt enable bit is set which corresponds to an immediate interrupt.</a:t>
            </a:r>
          </a:p>
        </p:txBody>
      </p:sp>
      <p:sp>
        <p:nvSpPr>
          <p:cNvPr id="12" name="Foliennummernplatzhalter 11"/>
          <p:cNvSpPr>
            <a:spLocks noGrp="1"/>
          </p:cNvSpPr>
          <p:nvPr>
            <p:ph type="sldNum" sz="quarter" idx="10"/>
            <p:custDataLst>
              <p:tags r:id="rId11"/>
            </p:custDataLst>
          </p:nvPr>
        </p:nvSpPr>
        <p:spPr/>
        <p:txBody>
          <a:bodyPr/>
          <a:lstStyle/>
          <a:p>
            <a:pPr>
              <a:defRPr/>
            </a:pPr>
            <a:fld id="{41970CA2-0F55-4483-A555-0DD77EBA6DD1}" type="slidenum">
              <a:rPr lang="de-DE" smtClean="0"/>
              <a:pPr>
                <a:defRPr/>
              </a:pPr>
              <a:t>27</a:t>
            </a:fld>
            <a:endParaRPr lang="de-DE" dirty="0"/>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2"/>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707070"/>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707070"/>
              </a:solidFill>
            </a:endParaRPr>
          </a:p>
        </p:txBody>
      </p:sp>
      <p:sp>
        <p:nvSpPr>
          <p:cNvPr id="9" name="Textfeld 8"/>
          <p:cNvSpPr txBox="1">
            <a:spLocks/>
          </p:cNvSpPr>
          <p:nvPr>
            <p:custDataLst>
              <p:tags r:id="rId3"/>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Asynchronous handler</a:t>
            </a:r>
            <a:endParaRPr lang="en-US" b="1" dirty="0">
              <a:solidFill>
                <a:srgbClr val="FFFFFF"/>
              </a:solidFill>
            </a:endParaRPr>
          </a:p>
        </p:txBody>
      </p:sp>
      <p:pic>
        <p:nvPicPr>
          <p:cNvPr id="8" name="Grafik 7" descr="BEQIK_FR.png" hidden="1"/>
          <p:cNvPicPr>
            <a:picLocks/>
          </p:cNvPicPr>
          <p:nvPr>
            <p:custDataLst>
              <p:tags r:id="rId4"/>
            </p:custDataLst>
          </p:nvPr>
        </p:nvPicPr>
        <p:blipFill>
          <a:blip r:embed="rId12"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5"/>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x-none" sz="800" smtClean="0">
                <a:solidFill>
                  <a:srgbClr val="FFFFFF"/>
                </a:solidFill>
              </a:rPr>
              <a:t> </a:t>
            </a:r>
            <a:endParaRPr lang="x-none" sz="800">
              <a:solidFill>
                <a:srgbClr val="FFFFFF"/>
              </a:solidFill>
            </a:endParaRPr>
          </a:p>
        </p:txBody>
      </p:sp>
      <p:sp>
        <p:nvSpPr>
          <p:cNvPr id="6" name="Rechteck 5"/>
          <p:cNvSpPr>
            <a:spLocks/>
          </p:cNvSpPr>
          <p:nvPr>
            <p:custDataLst>
              <p:tags r:id="rId6"/>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7"/>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x-none" sz="700"/>
          </a:p>
        </p:txBody>
      </p:sp>
      <p:sp>
        <p:nvSpPr>
          <p:cNvPr id="4" name="Textfeld 3" hidden="1"/>
          <p:cNvSpPr txBox="1"/>
          <p:nvPr>
            <p:custDataLst>
              <p:tags r:id="rId8"/>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title"/>
            <p:custDataLst>
              <p:tags r:id="rId9"/>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t>Problems of previous design</a:t>
            </a:r>
            <a:br>
              <a:rPr lang="en-US" noProof="0" smtClean="0"/>
            </a:br>
            <a:endParaRPr lang="en-US" noProof="0"/>
          </a:p>
        </p:txBody>
      </p:sp>
      <p:sp>
        <p:nvSpPr>
          <p:cNvPr id="3" name="Textplatzhalter 2"/>
          <p:cNvSpPr>
            <a:spLocks noGrp="1"/>
          </p:cNvSpPr>
          <p:nvPr>
            <p:ph type="body" idx="1"/>
            <p:custDataLst>
              <p:tags r:id="rId10"/>
            </p:custDataLst>
          </p:nvPr>
        </p:nvSpPr>
        <p:spPr>
          <a:xfrm>
            <a:off x="533400" y="1066800"/>
            <a:ext cx="7315200" cy="4179540"/>
          </a:xfrm>
          <a:ln w="0"/>
          <a:effectLst/>
        </p:spPr>
        <p:txBody>
          <a:bodyPr wrap="square" lIns="0" tIns="63500" rIns="0" bIns="0"/>
          <a:lstStyle/>
          <a:p>
            <a:r>
              <a:rPr lang="en-US" noProof="0" smtClean="0"/>
              <a:t>In version  COMP : rba_Msc / AR40.3.0.0; 0 and earlier</a:t>
            </a:r>
          </a:p>
          <a:p>
            <a:pPr lvl="1"/>
            <a:r>
              <a:rPr lang="en-US" noProof="0" smtClean="0"/>
              <a:t>Start of handler from state idle is accomplished by calling the handler</a:t>
            </a:r>
          </a:p>
          <a:p>
            <a:pPr lvl="1"/>
            <a:r>
              <a:rPr lang="en-US" noProof="0" smtClean="0"/>
              <a:t>Due to the runtime this call could not be done under lock</a:t>
            </a:r>
          </a:p>
          <a:p>
            <a:pPr lvl="1"/>
            <a:r>
              <a:rPr lang="en-US" noProof="0" smtClean="0"/>
              <a:t>If the handler is called on a low prio task it is possible that a higher priority task can interrupt the call of the handler</a:t>
            </a:r>
          </a:p>
          <a:p>
            <a:pPr lvl="1"/>
            <a:r>
              <a:rPr lang="en-US" noProof="0" smtClean="0"/>
              <a:t>This may delay the start of the handler by the runtime of the higher priority task </a:t>
            </a:r>
            <a:r>
              <a:rPr lang="en-US" noProof="0" smtClean="0">
                <a:sym typeface="Wingdings" pitchFamily="2" charset="2"/>
              </a:rPr>
              <a:t> The latency requirement may not be fulfilled</a:t>
            </a:r>
          </a:p>
        </p:txBody>
      </p:sp>
      <p:sp>
        <p:nvSpPr>
          <p:cNvPr id="13" name="Foliennummernplatzhalter 12"/>
          <p:cNvSpPr>
            <a:spLocks noGrp="1"/>
          </p:cNvSpPr>
          <p:nvPr>
            <p:ph type="sldNum" sz="quarter" idx="10"/>
          </p:nvPr>
        </p:nvSpPr>
        <p:spPr/>
        <p:txBody>
          <a:bodyPr/>
          <a:lstStyle/>
          <a:p>
            <a:pPr>
              <a:defRPr/>
            </a:pPr>
            <a:fld id="{41970CA2-0F55-4483-A555-0DD77EBA6DD1}" type="slidenum">
              <a:rPr lang="de-DE" smtClean="0"/>
              <a:pPr>
                <a:defRPr/>
              </a:pPr>
              <a:t>28</a:t>
            </a:fld>
            <a:endParaRPr lang="de-DE"/>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Grafik 21" descr="BEQIK_FR.png" hidden="1"/>
          <p:cNvPicPr>
            <a:picLocks/>
          </p:cNvPicPr>
          <p:nvPr>
            <p:custDataLst>
              <p:tags r:id="rId2"/>
            </p:custDataLst>
          </p:nvPr>
        </p:nvPicPr>
        <p:blipFill>
          <a:blip r:embed="rId13" cstate="print"/>
          <a:stretch>
            <a:fillRect/>
          </a:stretch>
        </p:blipFill>
        <p:spPr>
          <a:xfrm>
            <a:off x="76200" y="5653404"/>
            <a:ext cx="381000" cy="174625"/>
          </a:xfrm>
          <a:prstGeom prst="rect">
            <a:avLst/>
          </a:prstGeom>
          <a:ln w="0">
            <a:noFill/>
          </a:ln>
          <a:effectLst/>
        </p:spPr>
      </p:pic>
      <p:sp>
        <p:nvSpPr>
          <p:cNvPr id="2" name="Titel 1"/>
          <p:cNvSpPr>
            <a:spLocks noGrp="1"/>
          </p:cNvSpPr>
          <p:nvPr>
            <p:ph type="ctrTitle"/>
            <p:custDataLst>
              <p:tags r:id="rId3"/>
            </p:custDataLst>
          </p:nvPr>
        </p:nvSpPr>
        <p:spPr>
          <a:ln w="0"/>
          <a:effectLst/>
        </p:spPr>
        <p:txBody>
          <a:bodyPr wrap="square" lIns="0" tIns="12700" rIns="0" bIns="0" anchor="t"/>
          <a:lstStyle/>
          <a:p>
            <a:r>
              <a:rPr lang="en-US" noProof="0" smtClean="0"/>
              <a:t>Support of reduced configuration set</a:t>
            </a:r>
            <a:endParaRPr lang="en-US" noProof="0"/>
          </a:p>
        </p:txBody>
      </p:sp>
      <p:sp>
        <p:nvSpPr>
          <p:cNvPr id="19" name="Untertitel 18" hidden="1"/>
          <p:cNvSpPr>
            <a:spLocks noGrp="1"/>
          </p:cNvSpPr>
          <p:nvPr>
            <p:ph type="subTitle" idx="1"/>
            <p:custDataLst>
              <p:tags r:id="rId4"/>
            </p:custDataLst>
          </p:nvPr>
        </p:nvSpPr>
        <p:spPr>
          <a:ln w="0"/>
          <a:effectLst/>
        </p:spPr>
        <p:txBody>
          <a:bodyPr wrap="square" lIns="0" tIns="63500" rIns="0" bIns="0"/>
          <a:lstStyle/>
          <a:p>
            <a:endParaRPr lang="en-GB"/>
          </a:p>
        </p:txBody>
      </p:sp>
      <p:sp>
        <p:nvSpPr>
          <p:cNvPr id="9" name="Textfeld 8"/>
          <p:cNvSpPr txBox="1">
            <a:spLocks/>
          </p:cNvSpPr>
          <p:nvPr>
            <p:custDataLst>
              <p:tags r:id="rId5"/>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Reduced configuration</a:t>
            </a:r>
            <a:endParaRPr lang="en-US" b="1" dirty="0">
              <a:solidFill>
                <a:srgbClr val="FFFFFF"/>
              </a:solidFill>
            </a:endParaRPr>
          </a:p>
        </p:txBody>
      </p:sp>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x-none" sz="800" smtClean="0">
                <a:solidFill>
                  <a:srgbClr val="FFFFFF"/>
                </a:solidFill>
              </a:rPr>
              <a:t> </a:t>
            </a:r>
            <a:endParaRPr lang="x-none"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a:spLocks/>
          </p:cNvSpPr>
          <p:nvPr>
            <p:custDataLst>
              <p:tags r:id="rId8"/>
            </p:custDataLst>
          </p:nvPr>
        </p:nvSpPr>
        <p:spPr>
          <a:xfrm>
            <a:off x="8509000" y="6019801"/>
            <a:ext cx="25400" cy="10695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x-none" sz="700"/>
          </a:p>
        </p:txBody>
      </p:sp>
      <p:sp>
        <p:nvSpPr>
          <p:cNvPr id="4" name="Textfeld 3" hidden="1"/>
          <p:cNvSpPr txBox="1">
            <a:spLocks/>
          </p:cNvSpPr>
          <p:nvPr>
            <p:custDataLst>
              <p:tags r:id="rId9"/>
            </p:custDataLst>
          </p:nvPr>
        </p:nvSpPr>
        <p:spPr>
          <a:xfrm>
            <a:off x="0" y="0"/>
            <a:ext cx="1587" cy="1587"/>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0" name="Rechteck 19"/>
          <p:cNvSpPr>
            <a:spLocks/>
          </p:cNvSpPr>
          <p:nvPr>
            <p:custDataLst>
              <p:tags r:id="rId10"/>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x-none" sz="700" smtClean="0">
                <a:solidFill>
                  <a:srgbClr val="707070"/>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707070"/>
              </a:solidFill>
            </a:endParaRPr>
          </a:p>
        </p:txBody>
      </p:sp>
      <p:sp>
        <p:nvSpPr>
          <p:cNvPr id="24" name="Textfeld 23"/>
          <p:cNvSpPr txBox="1"/>
          <p:nvPr>
            <p:custDataLst>
              <p:tags r:id="rId11"/>
            </p:custDataLst>
          </p:nvPr>
        </p:nvSpPr>
        <p:spPr>
          <a:xfrm>
            <a:off x="630796" y="1105880"/>
            <a:ext cx="7236804" cy="5078313"/>
          </a:xfrm>
          <a:prstGeom prst="rect">
            <a:avLst/>
          </a:prstGeom>
          <a:noFill/>
        </p:spPr>
        <p:txBody>
          <a:bodyPr wrap="square" rtlCol="0">
            <a:spAutoFit/>
          </a:bodyPr>
          <a:lstStyle/>
          <a:p>
            <a:r>
              <a:rPr lang="en-US" dirty="0" smtClean="0"/>
              <a:t>In case MSC is used in a reduced configuration set, some of the arrays are created with size 0. For portability reasons this should not be done. From </a:t>
            </a:r>
            <a:r>
              <a:rPr lang="en-US" dirty="0"/>
              <a:t>FC-ARB : </a:t>
            </a:r>
            <a:r>
              <a:rPr lang="en-US" dirty="0" err="1"/>
              <a:t>rba_Msc</a:t>
            </a:r>
            <a:r>
              <a:rPr lang="en-US" dirty="0"/>
              <a:t> / 1.23.0; </a:t>
            </a:r>
            <a:r>
              <a:rPr lang="en-US" dirty="0" smtClean="0"/>
              <a:t>0, the situation where there are no upstream frames, no commands or no signals is tested.</a:t>
            </a:r>
          </a:p>
          <a:p>
            <a:endParaRPr lang="en-US" dirty="0" smtClean="0"/>
          </a:p>
          <a:p>
            <a:pPr marL="285750" indent="-285750">
              <a:buFont typeface="Arial" panose="020B0604020202020204" pitchFamily="34" charset="0"/>
              <a:buChar char="•"/>
            </a:pPr>
            <a:r>
              <a:rPr lang="en-US" dirty="0" smtClean="0"/>
              <a:t>If </a:t>
            </a:r>
            <a:r>
              <a:rPr lang="en-US" dirty="0"/>
              <a:t>there are no commands configured, </a:t>
            </a:r>
            <a:r>
              <a:rPr lang="en-US" dirty="0" smtClean="0"/>
              <a:t>one dummy command is created.</a:t>
            </a:r>
          </a:p>
          <a:p>
            <a:pPr marL="285750" indent="-285750">
              <a:buFont typeface="Arial" panose="020B0604020202020204" pitchFamily="34" charset="0"/>
              <a:buChar char="•"/>
            </a:pPr>
            <a:r>
              <a:rPr lang="en-US" dirty="0" smtClean="0"/>
              <a:t>If there are no signals configured, one dummy signal is created.</a:t>
            </a:r>
          </a:p>
          <a:p>
            <a:pPr marL="285750" indent="-285750">
              <a:buFont typeface="Arial" panose="020B0604020202020204" pitchFamily="34" charset="0"/>
              <a:buChar char="•"/>
            </a:pPr>
            <a:r>
              <a:rPr lang="en-US" dirty="0" smtClean="0"/>
              <a:t>If there are no upstream frames configured, the corresponding upstream buffer array is not created using conditional compilation.</a:t>
            </a:r>
          </a:p>
          <a:p>
            <a:pPr marL="285750" indent="-285750">
              <a:buFont typeface="Arial" panose="020B0604020202020204" pitchFamily="34" charset="0"/>
              <a:buChar char="•"/>
            </a:pPr>
            <a:endParaRPr lang="en-US" dirty="0"/>
          </a:p>
          <a:p>
            <a:r>
              <a:rPr lang="en-US" dirty="0" smtClean="0"/>
              <a:t>	</a:t>
            </a:r>
          </a:p>
          <a:p>
            <a:r>
              <a:rPr lang="en-US" dirty="0" smtClean="0"/>
              <a:t>										</a:t>
            </a:r>
          </a:p>
          <a:p>
            <a:r>
              <a:rPr lang="en-US" dirty="0" smtClean="0"/>
              <a:t>									</a:t>
            </a:r>
          </a:p>
          <a:p>
            <a:r>
              <a:rPr lang="en-US" dirty="0" smtClean="0"/>
              <a:t>								</a:t>
            </a:r>
            <a:endParaRPr lang="en-GB" dirty="0"/>
          </a:p>
        </p:txBody>
      </p:sp>
      <p:sp>
        <p:nvSpPr>
          <p:cNvPr id="3" name="Foliennummernplatzhalter 2"/>
          <p:cNvSpPr>
            <a:spLocks noGrp="1"/>
          </p:cNvSpPr>
          <p:nvPr>
            <p:ph type="sldNum" sz="quarter" idx="10"/>
          </p:nvPr>
        </p:nvSpPr>
        <p:spPr/>
        <p:txBody>
          <a:bodyPr/>
          <a:lstStyle/>
          <a:p>
            <a:pPr>
              <a:defRPr/>
            </a:pPr>
            <a:fld id="{81B8CC12-7B03-4C63-8193-0C64318BCB4A}" type="slidenum">
              <a:rPr lang="x-none" smtClean="0"/>
              <a:pPr>
                <a:defRPr/>
              </a:pPr>
              <a:t>29</a:t>
            </a:fld>
            <a:endParaRPr lang="x-none"/>
          </a:p>
        </p:txBody>
      </p:sp>
    </p:spTree>
    <p:custDataLst>
      <p:tags r:id="rId1"/>
    </p:custDataLst>
    <p:extLst>
      <p:ext uri="{BB962C8B-B14F-4D97-AF65-F5344CB8AC3E}">
        <p14:creationId xmlns:p14="http://schemas.microsoft.com/office/powerpoint/2010/main" val="10010935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fr-FR" b="1" dirty="0" err="1" smtClean="0">
                <a:solidFill>
                  <a:srgbClr val="FFFFFF"/>
                </a:solidFill>
              </a:rPr>
              <a:t>rba_Msc</a:t>
            </a:r>
            <a:r>
              <a:rPr lang="fr-FR" b="1" dirty="0" smtClean="0">
                <a:solidFill>
                  <a:srgbClr val="FFFFFF"/>
                </a:solidFill>
              </a:rPr>
              <a:t> concept &amp; design: </a:t>
            </a:r>
            <a:r>
              <a:rPr lang="en-US" b="1" dirty="0" smtClean="0">
                <a:solidFill>
                  <a:srgbClr val="FFFFFF"/>
                </a:solidFill>
              </a:rPr>
              <a:t>Overview</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13"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title"/>
            <p:custDataLst>
              <p:tags r:id="rId10"/>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t>Overview (2)</a:t>
            </a:r>
            <a:endParaRPr lang="en-US" noProof="0"/>
          </a:p>
        </p:txBody>
      </p:sp>
      <p:sp>
        <p:nvSpPr>
          <p:cNvPr id="3" name="Textplatzhalter 2"/>
          <p:cNvSpPr>
            <a:spLocks noGrp="1"/>
          </p:cNvSpPr>
          <p:nvPr>
            <p:ph type="body" idx="1"/>
            <p:custDataLst>
              <p:tags r:id="rId11"/>
            </p:custDataLst>
          </p:nvPr>
        </p:nvSpPr>
        <p:spPr>
          <a:xfrm>
            <a:off x="533400" y="1066800"/>
            <a:ext cx="7315200" cy="4395564"/>
          </a:xfrm>
          <a:ln w="0"/>
          <a:effectLst/>
        </p:spPr>
        <p:txBody>
          <a:bodyPr wrap="square" lIns="0" tIns="63500" rIns="0" bIns="0"/>
          <a:lstStyle/>
          <a:p>
            <a:r>
              <a:rPr lang="en-US" noProof="0" smtClean="0"/>
              <a:t>The rba_Msc driver/handler utilises the uCs HW to provide MSC connections to MSC slaves. This includes</a:t>
            </a:r>
          </a:p>
          <a:p>
            <a:pPr lvl="1"/>
            <a:r>
              <a:rPr lang="en-US" noProof="0" smtClean="0"/>
              <a:t>initialisation of HW units</a:t>
            </a:r>
          </a:p>
          <a:p>
            <a:pPr lvl="1"/>
            <a:r>
              <a:rPr lang="en-US" noProof="0" smtClean="0"/>
              <a:t>activation of downstream channel</a:t>
            </a:r>
          </a:p>
          <a:p>
            <a:pPr lvl="1"/>
            <a:r>
              <a:rPr lang="en-US" noProof="0" smtClean="0"/>
              <a:t>continuous transmission of data frames</a:t>
            </a:r>
          </a:p>
          <a:p>
            <a:pPr lvl="1"/>
            <a:r>
              <a:rPr lang="en-US" noProof="0" smtClean="0"/>
              <a:t>handling of command frames</a:t>
            </a:r>
          </a:p>
          <a:p>
            <a:pPr lvl="1"/>
            <a:r>
              <a:rPr lang="en-US" noProof="0" smtClean="0"/>
              <a:t>handling of upstream frames</a:t>
            </a:r>
          </a:p>
        </p:txBody>
      </p:sp>
      <p:sp>
        <p:nvSpPr>
          <p:cNvPr id="12" name="Foliennummernplatzhalter 11"/>
          <p:cNvSpPr>
            <a:spLocks noGrp="1"/>
          </p:cNvSpPr>
          <p:nvPr>
            <p:ph type="sldNum" sz="quarter" idx="10"/>
          </p:nvPr>
        </p:nvSpPr>
        <p:spPr/>
        <p:txBody>
          <a:bodyPr/>
          <a:lstStyle/>
          <a:p>
            <a:pPr>
              <a:defRPr/>
            </a:pPr>
            <a:fld id="{41970CA2-0F55-4483-A555-0DD77EBA6DD1}" type="slidenum">
              <a:rPr lang="de-DE" smtClean="0"/>
              <a:pPr>
                <a:defRPr/>
              </a:pPr>
              <a:t>3</a:t>
            </a:fld>
            <a:endParaRPr lang="de-DE"/>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fik 13" descr="BEQIK_FR.png" hidden="1"/>
          <p:cNvPicPr>
            <a:picLocks/>
          </p:cNvPicPr>
          <p:nvPr>
            <p:custDataLst>
              <p:tags r:id="rId3"/>
            </p:custDataLst>
          </p:nvPr>
        </p:nvPicPr>
        <p:blipFill>
          <a:blip r:embed="rId13" cstate="print"/>
          <a:stretch>
            <a:fillRect/>
          </a:stretch>
        </p:blipFill>
        <p:spPr>
          <a:xfrm>
            <a:off x="76200" y="5653404"/>
            <a:ext cx="381000" cy="174625"/>
          </a:xfrm>
          <a:prstGeom prst="rect">
            <a:avLst/>
          </a:prstGeom>
          <a:ln w="0">
            <a:noFill/>
          </a:ln>
          <a:effectLst/>
        </p:spPr>
      </p:pic>
      <p:sp>
        <p:nvSpPr>
          <p:cNvPr id="15" name="Inhaltsplatzhalter 14"/>
          <p:cNvSpPr>
            <a:spLocks noGrp="1"/>
          </p:cNvSpPr>
          <p:nvPr>
            <p:ph idx="1"/>
            <p:custDataLst>
              <p:tags r:id="rId4"/>
            </p:custDataLst>
          </p:nvPr>
        </p:nvSpPr>
        <p:spPr>
          <a:xfrm>
            <a:off x="533400" y="1066800"/>
            <a:ext cx="7772400" cy="3810000"/>
          </a:xfrm>
          <a:ln w="0"/>
          <a:effectLst/>
        </p:spPr>
        <p:txBody>
          <a:bodyPr wrap="square" lIns="0" tIns="0" rIns="0" bIns="0"/>
          <a:lstStyle/>
          <a:p>
            <a:r>
              <a:rPr lang="en-US" dirty="0" smtClean="0"/>
              <a:t>C</a:t>
            </a:r>
            <a:r>
              <a:rPr lang="en-US" noProof="0" dirty="0" err="1" smtClean="0"/>
              <a:t>ontrol</a:t>
            </a:r>
            <a:r>
              <a:rPr lang="en-US" noProof="0" dirty="0" smtClean="0"/>
              <a:t> one or more power stages (parallel connection)</a:t>
            </a:r>
          </a:p>
          <a:p>
            <a:pPr lvl="1"/>
            <a:r>
              <a:rPr lang="en-US" dirty="0" smtClean="0"/>
              <a:t>T</a:t>
            </a:r>
            <a:r>
              <a:rPr lang="en-US" noProof="0" dirty="0" smtClean="0"/>
              <a:t>here are some restriction on which data frame bits may be connected  in parallel</a:t>
            </a:r>
          </a:p>
          <a:p>
            <a:pPr lvl="2"/>
            <a:r>
              <a:rPr lang="en-US" dirty="0" smtClean="0"/>
              <a:t>O</a:t>
            </a:r>
            <a:r>
              <a:rPr lang="en-US" noProof="0" dirty="0" err="1" smtClean="0"/>
              <a:t>nly</a:t>
            </a:r>
            <a:r>
              <a:rPr lang="en-US" noProof="0" dirty="0" smtClean="0"/>
              <a:t> electrical compatible power stages may be connected in parallel</a:t>
            </a:r>
          </a:p>
          <a:p>
            <a:pPr lvl="3"/>
            <a:r>
              <a:rPr lang="en-US" dirty="0" smtClean="0"/>
              <a:t>T</a:t>
            </a:r>
            <a:r>
              <a:rPr lang="en-US" noProof="0" dirty="0" smtClean="0"/>
              <a:t>his is a restriction implied by the MSC device</a:t>
            </a:r>
          </a:p>
          <a:p>
            <a:pPr lvl="2"/>
            <a:r>
              <a:rPr lang="en-US" dirty="0" smtClean="0"/>
              <a:t>A</a:t>
            </a:r>
            <a:r>
              <a:rPr lang="en-US" noProof="0" dirty="0" err="1" smtClean="0"/>
              <a:t>ll</a:t>
            </a:r>
            <a:r>
              <a:rPr lang="en-US" noProof="0" dirty="0" smtClean="0"/>
              <a:t> data frame bits of a signal must be controlled in a atomic way to ensure that all bits have a consistent setting within a data frame</a:t>
            </a:r>
          </a:p>
          <a:p>
            <a:pPr lvl="3"/>
            <a:r>
              <a:rPr lang="en-US" dirty="0" smtClean="0"/>
              <a:t>T</a:t>
            </a:r>
            <a:r>
              <a:rPr lang="en-US" noProof="0" dirty="0" smtClean="0"/>
              <a:t>his is a restriction implied by the MSC HW of the </a:t>
            </a:r>
            <a:r>
              <a:rPr lang="en-US" noProof="0" dirty="0" err="1" smtClean="0"/>
              <a:t>uC</a:t>
            </a:r>
            <a:r>
              <a:rPr lang="en-US" noProof="0" dirty="0" smtClean="0"/>
              <a:t> e.g. in case the signal multiplexer is controlled by several registers</a:t>
            </a:r>
          </a:p>
          <a:p>
            <a:r>
              <a:rPr lang="en-US" dirty="0" smtClean="0"/>
              <a:t>C</a:t>
            </a:r>
            <a:r>
              <a:rPr lang="en-US" noProof="0" dirty="0" smtClean="0"/>
              <a:t>an be turned on and off independently</a:t>
            </a:r>
          </a:p>
          <a:p>
            <a:r>
              <a:rPr lang="en-US" dirty="0" smtClean="0"/>
              <a:t>H</a:t>
            </a:r>
            <a:r>
              <a:rPr lang="en-US" noProof="0" dirty="0" err="1" smtClean="0"/>
              <a:t>ave</a:t>
            </a:r>
            <a:r>
              <a:rPr lang="en-US" noProof="0" dirty="0" smtClean="0"/>
              <a:t> a unique identifier (provided by the higher configuration levels)</a:t>
            </a:r>
          </a:p>
        </p:txBody>
      </p:sp>
      <p:sp>
        <p:nvSpPr>
          <p:cNvPr id="10" name="Rechteck 9"/>
          <p:cNvSpPr>
            <a:spLocks/>
          </p:cNvSpPr>
          <p:nvPr>
            <p:custDataLst>
              <p:tags r:id="rId5"/>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6"/>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Signals</a:t>
            </a:r>
            <a:endParaRPr lang="en-US" b="1" dirty="0">
              <a:solidFill>
                <a:srgbClr val="FFFFFF"/>
              </a:solidFill>
            </a:endParaRPr>
          </a:p>
        </p:txBody>
      </p:sp>
      <p:sp>
        <p:nvSpPr>
          <p:cNvPr id="7" name="Rechteck 6"/>
          <p:cNvSpPr>
            <a:spLocks/>
          </p:cNvSpPr>
          <p:nvPr>
            <p:custDataLst>
              <p:tags r:id="rId7"/>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8"/>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a:spLocks/>
          </p:cNvSpPr>
          <p:nvPr>
            <p:custDataLst>
              <p:tags r:id="rId9"/>
            </p:custDataLst>
          </p:nvPr>
        </p:nvSpPr>
        <p:spPr>
          <a:xfrm>
            <a:off x="8509000" y="6038355"/>
            <a:ext cx="25400" cy="115287"/>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a:spLocks/>
          </p:cNvSpPr>
          <p:nvPr>
            <p:custDataLst>
              <p:tags r:id="rId10"/>
            </p:custDataLst>
          </p:nvPr>
        </p:nvSpPr>
        <p:spPr>
          <a:xfrm>
            <a:off x="0" y="0"/>
            <a:ext cx="1587" cy="1587"/>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title"/>
            <p:custDataLst>
              <p:tags r:id="rId11"/>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t>Signals</a:t>
            </a:r>
            <a:endParaRPr lang="en-US" noProof="0"/>
          </a:p>
        </p:txBody>
      </p:sp>
      <p:sp>
        <p:nvSpPr>
          <p:cNvPr id="12" name="Foliennummernplatzhalter 11"/>
          <p:cNvSpPr>
            <a:spLocks noGrp="1"/>
          </p:cNvSpPr>
          <p:nvPr>
            <p:ph type="sldNum" sz="quarter" idx="10"/>
          </p:nvPr>
        </p:nvSpPr>
        <p:spPr/>
        <p:txBody>
          <a:bodyPr/>
          <a:lstStyle/>
          <a:p>
            <a:pPr>
              <a:defRPr/>
            </a:pPr>
            <a:fld id="{4D98351F-3968-4F28-86AF-C90987CBC9CE}" type="slidenum">
              <a:rPr lang="x-none" smtClean="0"/>
              <a:pPr>
                <a:defRPr/>
              </a:pPr>
              <a:t>30</a:t>
            </a:fld>
            <a:endParaRPr lang="x-none"/>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hidden="1"/>
          <p:cNvPicPr>
            <a:picLocks/>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76200" y="5653405"/>
            <a:ext cx="381000" cy="17462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Slide Number Placeholder 7"/>
          <p:cNvSpPr>
            <a:spLocks noGrp="1"/>
          </p:cNvSpPr>
          <p:nvPr>
            <p:ph type="sldNum" sz="quarter" idx="10"/>
          </p:nvPr>
        </p:nvSpPr>
        <p:spPr/>
        <p:txBody>
          <a:bodyPr/>
          <a:lstStyle/>
          <a:p>
            <a:pPr>
              <a:defRPr/>
            </a:pPr>
            <a:fld id="{4D98351F-3968-4F28-86AF-C90987CBC9CE}" type="slidenum">
              <a:rPr lang="x-none" smtClean="0"/>
              <a:pPr>
                <a:defRPr/>
              </a:pPr>
              <a:t>31</a:t>
            </a:fld>
            <a:endParaRPr lang="x-none"/>
          </a:p>
        </p:txBody>
      </p:sp>
      <p:sp>
        <p:nvSpPr>
          <p:cNvPr id="10" name="Rechteck 9"/>
          <p:cNvSpPr>
            <a:spLocks/>
          </p:cNvSpPr>
          <p:nvPr>
            <p:custDataLst>
              <p:tags r:id="rId4"/>
            </p:custDataLst>
          </p:nvPr>
        </p:nvSpPr>
        <p:spPr>
          <a:xfrm>
            <a:off x="533400" y="5930900"/>
            <a:ext cx="5715000" cy="190500"/>
          </a:xfrm>
          <a:prstGeom prst="rect">
            <a:avLst/>
          </a:prstGeom>
          <a:noFill/>
          <a:ln w="0">
            <a:noFill/>
          </a:ln>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noAutofit/>
          </a:bodyPr>
          <a:lstStyle/>
          <a:p>
            <a:pPr>
              <a:lnSpc>
                <a:spcPct val="107000"/>
              </a:lnSpc>
              <a:spcBef>
                <a:spcPts val="0"/>
              </a:spcBef>
              <a:spcAft>
                <a:spcPts val="0"/>
              </a:spcAft>
            </a:pPr>
            <a:r>
              <a:rPr lang="en-US" sz="700" smtClean="0">
                <a:solidFill>
                  <a:srgbClr val="707070"/>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707070"/>
              </a:solidFill>
            </a:endParaRPr>
          </a:p>
        </p:txBody>
      </p:sp>
      <p:sp>
        <p:nvSpPr>
          <p:cNvPr id="2" name="Titel 1"/>
          <p:cNvSpPr>
            <a:spLocks noGrp="1"/>
          </p:cNvSpPr>
          <p:nvPr>
            <p:ph type="title"/>
            <p:custDataLst>
              <p:tags r:id="rId5"/>
            </p:custDataLst>
          </p:nvPr>
        </p:nvSpPr>
        <p:spPr>
          <a:ln w="0"/>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12700" rIns="0" bIns="0" anchor="t">
            <a:noAutofit/>
          </a:bodyPr>
          <a:lstStyle/>
          <a:p>
            <a:pPr>
              <a:spcBef>
                <a:spcPts val="0"/>
              </a:spcBef>
              <a:spcAft>
                <a:spcPts val="0"/>
              </a:spcAft>
            </a:pPr>
            <a:r>
              <a:rPr lang="en-US" noProof="0" dirty="0" smtClean="0">
                <a:solidFill>
                  <a:schemeClr val="tx1"/>
                </a:solidFill>
              </a:rPr>
              <a:t>Sequence</a:t>
            </a:r>
            <a:endParaRPr lang="en-US" noProof="0" dirty="0">
              <a:solidFill>
                <a:schemeClr val="tx1"/>
              </a:solidFill>
            </a:endParaRPr>
          </a:p>
        </p:txBody>
      </p:sp>
      <p:sp>
        <p:nvSpPr>
          <p:cNvPr id="9" name="Textfeld 8"/>
          <p:cNvSpPr txBox="1">
            <a:spLocks/>
          </p:cNvSpPr>
          <p:nvPr>
            <p:custDataLst>
              <p:tags r:id="rId6"/>
            </p:custDataLst>
          </p:nvPr>
        </p:nvSpPr>
        <p:spPr>
          <a:xfrm>
            <a:off x="533400" y="0"/>
            <a:ext cx="5715000" cy="520700"/>
          </a:xfrm>
          <a:prstGeom prst="rect">
            <a:avLst/>
          </a:prstGeom>
          <a:noFill/>
          <a:ln w="0">
            <a:noFill/>
          </a:ln>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Sequence</a:t>
            </a:r>
            <a:endParaRPr lang="en-US" b="1" dirty="0">
              <a:solidFill>
                <a:srgbClr val="FFFFFF"/>
              </a:solidFill>
            </a:endParaRPr>
          </a:p>
        </p:txBody>
      </p:sp>
      <p:sp>
        <p:nvSpPr>
          <p:cNvPr id="15" name="Inhaltsplatzhalter 14"/>
          <p:cNvSpPr>
            <a:spLocks noGrp="1"/>
          </p:cNvSpPr>
          <p:nvPr>
            <p:ph idx="1"/>
            <p:custDataLst>
              <p:tags r:id="rId7"/>
            </p:custDataLst>
          </p:nvPr>
        </p:nvSpPr>
        <p:spPr>
          <a:xfrm>
            <a:off x="533400" y="1066800"/>
            <a:ext cx="7772400" cy="3810000"/>
          </a:xfrm>
          <a:ln w="0"/>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r>
              <a:rPr lang="en-US" dirty="0" smtClean="0"/>
              <a:t>Function </a:t>
            </a:r>
            <a:r>
              <a:rPr lang="en-US" dirty="0" err="1" smtClean="0"/>
              <a:t>rba_Msc_TransmitSeq</a:t>
            </a:r>
            <a:r>
              <a:rPr lang="en-US" smtClean="0"/>
              <a:t> is </a:t>
            </a:r>
            <a:r>
              <a:rPr lang="en-US" dirty="0" smtClean="0"/>
              <a:t>to send more than one command without interruption of other commands irrespective of their priority.</a:t>
            </a:r>
          </a:p>
          <a:p>
            <a:pPr lvl="1"/>
            <a:r>
              <a:rPr lang="en-US" dirty="0"/>
              <a:t>Configuration details</a:t>
            </a:r>
          </a:p>
          <a:p>
            <a:pPr lvl="2"/>
            <a:r>
              <a:rPr lang="en-US" dirty="0"/>
              <a:t>255 commands can be configured in a sequence.</a:t>
            </a:r>
          </a:p>
          <a:p>
            <a:pPr lvl="2"/>
            <a:r>
              <a:rPr lang="en-US" dirty="0"/>
              <a:t>All the commands should belong to same Hardware unit and same device.</a:t>
            </a:r>
          </a:p>
          <a:p>
            <a:pPr lvl="2"/>
            <a:r>
              <a:rPr lang="en-US" dirty="0" err="1"/>
              <a:t>Atleast</a:t>
            </a:r>
            <a:r>
              <a:rPr lang="en-US" dirty="0"/>
              <a:t> one command has to be configured in a sequence.</a:t>
            </a:r>
          </a:p>
          <a:p>
            <a:pPr lvl="2"/>
            <a:r>
              <a:rPr lang="en-US" dirty="0"/>
              <a:t>Priority of the first command in the sequence is the priority of the sequence.</a:t>
            </a:r>
          </a:p>
          <a:p>
            <a:pPr lvl="2"/>
            <a:r>
              <a:rPr lang="en-US" dirty="0"/>
              <a:t>A call back notification shall be configured if required</a:t>
            </a:r>
            <a:r>
              <a:rPr lang="en-US" dirty="0" smtClean="0"/>
              <a:t>.</a:t>
            </a:r>
          </a:p>
          <a:p>
            <a:r>
              <a:rPr lang="en-US" dirty="0"/>
              <a:t>Status of the sequence shall be read using function </a:t>
            </a:r>
            <a:r>
              <a:rPr lang="en-US" dirty="0" err="1" smtClean="0"/>
              <a:t>rba_Msc_GetSeqResult</a:t>
            </a:r>
            <a:endParaRPr lang="en-US" noProof="0" dirty="0" smtClean="0"/>
          </a:p>
        </p:txBody>
      </p:sp>
      <p:sp>
        <p:nvSpPr>
          <p:cNvPr id="7" name="Rechteck 6"/>
          <p:cNvSpPr>
            <a:spLocks/>
          </p:cNvSpPr>
          <p:nvPr>
            <p:custDataLst>
              <p:tags r:id="rId8"/>
            </p:custDataLst>
          </p:nvPr>
        </p:nvSpPr>
        <p:spPr>
          <a:xfrm>
            <a:off x="6477000" y="205143"/>
            <a:ext cx="1828800" cy="123111"/>
          </a:xfrm>
          <a:prstGeom prst="rect">
            <a:avLst/>
          </a:prstGeom>
          <a:noFill/>
          <a:ln w="0">
            <a:noFill/>
          </a:ln>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9"/>
            </p:custDataLst>
          </p:nvPr>
        </p:nvSpPr>
        <p:spPr>
          <a:xfrm>
            <a:off x="533400" y="5638800"/>
            <a:ext cx="5715000" cy="190500"/>
          </a:xfrm>
          <a:prstGeom prst="rect">
            <a:avLst/>
          </a:prstGeom>
          <a:noFill/>
          <a:ln w="0">
            <a:noFill/>
          </a:ln>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b">
            <a:noAutofit/>
          </a:bodyPr>
          <a:lstStyle/>
          <a:p>
            <a:pPr>
              <a:spcBef>
                <a:spcPts val="0"/>
              </a:spcBef>
              <a:spcAft>
                <a:spcPts val="0"/>
              </a:spcAft>
            </a:pPr>
            <a:r>
              <a:rPr lang="x-none" sz="1200" smtClean="0">
                <a:solidFill>
                  <a:schemeClr val="tx1"/>
                </a:solidFill>
              </a:rPr>
              <a:t>Cross Divisional Group - Software, Methods and Tools</a:t>
            </a:r>
            <a:endParaRPr lang="x-none" sz="1200">
              <a:solidFill>
                <a:schemeClr val="tx1"/>
              </a:solidFill>
            </a:endParaRPr>
          </a:p>
        </p:txBody>
      </p:sp>
      <p:sp>
        <p:nvSpPr>
          <p:cNvPr id="5" name="Rechteck 4"/>
          <p:cNvSpPr>
            <a:spLocks/>
          </p:cNvSpPr>
          <p:nvPr>
            <p:custDataLst>
              <p:tags r:id="rId10"/>
            </p:custDataLst>
          </p:nvPr>
        </p:nvSpPr>
        <p:spPr>
          <a:xfrm>
            <a:off x="8509000" y="6019799"/>
            <a:ext cx="25400" cy="106952"/>
          </a:xfrm>
          <a:prstGeom prst="rect">
            <a:avLst/>
          </a:prstGeom>
          <a:noFill/>
          <a:ln w="0">
            <a:noFill/>
          </a:ln>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solidFill>
                <a:schemeClr val="tx1"/>
              </a:solidFill>
            </a:endParaRPr>
          </a:p>
        </p:txBody>
      </p:sp>
      <p:sp>
        <p:nvSpPr>
          <p:cNvPr id="4" name="Textfeld 3" hidden="1"/>
          <p:cNvSpPr txBox="1">
            <a:spLocks/>
          </p:cNvSpPr>
          <p:nvPr>
            <p:custDataLst>
              <p:tags r:id="rId11"/>
            </p:custDataLst>
          </p:nvPr>
        </p:nvSpPr>
        <p:spPr>
          <a:xfrm>
            <a:off x="0" y="0"/>
            <a:ext cx="0" cy="0"/>
          </a:xfrm>
          <a:prstGeom prst="rect">
            <a:avLst/>
          </a:prstGeom>
          <a:noFill/>
          <a:ln w="0">
            <a:noFill/>
          </a:ln>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a:spcBef>
                <a:spcPts val="0"/>
              </a:spcBef>
            </a:pPr>
            <a:endParaRPr lang="x-none" sz="1300"/>
          </a:p>
        </p:txBody>
      </p:sp>
    </p:spTree>
    <p:custDataLst>
      <p:tags r:id="rId2"/>
    </p:custDataLst>
    <p:extLst>
      <p:ext uri="{BB962C8B-B14F-4D97-AF65-F5344CB8AC3E}">
        <p14:creationId xmlns:p14="http://schemas.microsoft.com/office/powerpoint/2010/main" val="608320384"/>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10" name="Textfeld 9"/>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64 bit support</a:t>
            </a:r>
            <a:endParaRPr lang="en-US" b="1" dirty="0">
              <a:solidFill>
                <a:srgbClr val="FFFFFF"/>
              </a:solidFill>
            </a:endParaRPr>
          </a:p>
        </p:txBody>
      </p:sp>
      <p:pic>
        <p:nvPicPr>
          <p:cNvPr id="9" name="Grafik 8" descr="BEQIK_FR.png" hidden="1"/>
          <p:cNvPicPr>
            <a:picLocks/>
          </p:cNvPicPr>
          <p:nvPr>
            <p:custDataLst>
              <p:tags r:id="rId5"/>
            </p:custDataLst>
          </p:nvPr>
        </p:nvPicPr>
        <p:blipFill>
          <a:blip r:embed="rId16" cstate="print"/>
          <a:stretch>
            <a:fillRect/>
          </a:stretch>
        </p:blipFill>
        <p:spPr>
          <a:xfrm>
            <a:off x="76200" y="5653404"/>
            <a:ext cx="381000" cy="174625"/>
          </a:xfrm>
          <a:prstGeom prst="rect">
            <a:avLst/>
          </a:prstGeom>
          <a:ln w="0">
            <a:noFill/>
          </a:ln>
          <a:effectLst/>
        </p:spPr>
      </p:pic>
      <p:sp>
        <p:nvSpPr>
          <p:cNvPr id="8" name="Rechteck 7"/>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7" name="Rechteck 6"/>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6" name="Rechteck 5"/>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5" name="Textfeld 4"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title"/>
            <p:custDataLst>
              <p:tags r:id="rId10"/>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dirty="0" smtClean="0"/>
              <a:t>64 bit support</a:t>
            </a:r>
            <a:endParaRPr lang="en-US" noProof="0" dirty="0"/>
          </a:p>
        </p:txBody>
      </p:sp>
      <p:sp>
        <p:nvSpPr>
          <p:cNvPr id="3" name="Textplatzhalter 2"/>
          <p:cNvSpPr>
            <a:spLocks noGrp="1"/>
          </p:cNvSpPr>
          <p:nvPr>
            <p:ph type="body" sz="half" idx="1"/>
            <p:custDataLst>
              <p:tags r:id="rId11"/>
            </p:custDataLst>
          </p:nvPr>
        </p:nvSpPr>
        <p:spPr>
          <a:xfrm>
            <a:off x="533400" y="1066800"/>
            <a:ext cx="3810000" cy="3810000"/>
          </a:xfrm>
          <a:ln w="0"/>
          <a:effectLst/>
        </p:spPr>
        <p:txBody>
          <a:bodyPr wrap="square" lIns="0" tIns="63500" rIns="0" bIns="0"/>
          <a:lstStyle/>
          <a:p>
            <a:r>
              <a:rPr lang="en-US" sz="1800" noProof="0" dirty="0" smtClean="0"/>
              <a:t>Support CJ721 and CJ960 at the same bus. Also support CJ721 and CJ950.</a:t>
            </a:r>
          </a:p>
          <a:p>
            <a:r>
              <a:rPr lang="en-US" sz="1800" noProof="0" dirty="0" smtClean="0"/>
              <a:t>Data frame length</a:t>
            </a:r>
          </a:p>
          <a:p>
            <a:pPr lvl="1"/>
            <a:r>
              <a:rPr lang="en-US" sz="1400" noProof="0" dirty="0" smtClean="0"/>
              <a:t>CJ721: 23 bit</a:t>
            </a:r>
          </a:p>
          <a:p>
            <a:pPr lvl="1"/>
            <a:r>
              <a:rPr lang="en-US" sz="1400" noProof="0" dirty="0" smtClean="0"/>
              <a:t>CJ950: 16 bit</a:t>
            </a:r>
          </a:p>
          <a:p>
            <a:pPr lvl="1"/>
            <a:r>
              <a:rPr lang="en-US" sz="1400" noProof="0" dirty="0" smtClean="0"/>
              <a:t>CJ960: 13 bit (only first 8 bits are used)</a:t>
            </a:r>
          </a:p>
          <a:p>
            <a:r>
              <a:rPr lang="en-US" sz="1800" noProof="0" dirty="0" smtClean="0"/>
              <a:t>To achieve that, 64 bit support is introduced by means of extending the data frame to 64 bit and allowing 32bits for each device on a dual receiver bus.</a:t>
            </a:r>
          </a:p>
          <a:p>
            <a:endParaRPr lang="en-US" sz="1800" noProof="0" dirty="0" smtClean="0"/>
          </a:p>
          <a:p>
            <a:endParaRPr lang="en-US" sz="1800" noProof="0" dirty="0"/>
          </a:p>
        </p:txBody>
      </p:sp>
      <p:sp>
        <p:nvSpPr>
          <p:cNvPr id="4" name="Textplatzhalter 3"/>
          <p:cNvSpPr>
            <a:spLocks noGrp="1"/>
          </p:cNvSpPr>
          <p:nvPr>
            <p:ph type="body" sz="half" idx="2"/>
            <p:custDataLst>
              <p:tags r:id="rId12"/>
            </p:custDataLst>
          </p:nvPr>
        </p:nvSpPr>
        <p:spPr>
          <a:xfrm>
            <a:off x="4495800" y="1066800"/>
            <a:ext cx="3810000" cy="3810000"/>
          </a:xfrm>
          <a:ln w="0"/>
          <a:effectLst/>
        </p:spPr>
        <p:txBody>
          <a:bodyPr wrap="square" lIns="0" tIns="63500" rIns="0" bIns="0"/>
          <a:lstStyle/>
          <a:p>
            <a:endParaRPr lang="en-US" sz="1800" noProof="0" smtClean="0"/>
          </a:p>
          <a:p>
            <a:endParaRPr lang="en-US" sz="1800" noProof="0" smtClean="0"/>
          </a:p>
          <a:p>
            <a:endParaRPr lang="en-US" sz="1800" noProof="0" smtClean="0"/>
          </a:p>
          <a:p>
            <a:endParaRPr lang="en-US" sz="1800" noProof="0" smtClean="0"/>
          </a:p>
          <a:p>
            <a:endParaRPr lang="en-US" sz="1800" noProof="0" smtClean="0"/>
          </a:p>
          <a:p>
            <a:endParaRPr lang="en-US" sz="1800" noProof="0"/>
          </a:p>
        </p:txBody>
      </p:sp>
      <p:pic>
        <p:nvPicPr>
          <p:cNvPr id="3075" name="Picture 3" descr="C:\_hgj2fe\Work\18_rba_Msc\01_WorkingProducts\03_DevelopmentPapers\Figures\rba_Msc_Data_frame_CJ721_CJ950_130412.png"/>
          <p:cNvPicPr>
            <a:picLocks noChangeAspect="1" noChangeArrowheads="1"/>
          </p:cNvPicPr>
          <p:nvPr>
            <p:custDataLst>
              <p:tags r:id="rId13"/>
            </p:custDataLst>
          </p:nvPr>
        </p:nvPicPr>
        <p:blipFill>
          <a:blip r:embed="rId17" cstate="print"/>
          <a:srcRect/>
          <a:stretch>
            <a:fillRect/>
          </a:stretch>
        </p:blipFill>
        <p:spPr bwMode="auto">
          <a:xfrm>
            <a:off x="4403854" y="2186000"/>
            <a:ext cx="3751778" cy="1084999"/>
          </a:xfrm>
          <a:prstGeom prst="rect">
            <a:avLst/>
          </a:prstGeom>
          <a:noFill/>
        </p:spPr>
      </p:pic>
      <p:pic>
        <p:nvPicPr>
          <p:cNvPr id="1026" name="Picture 2" descr="C:\Users\hgj2fe\Pictures\Bild1.png"/>
          <p:cNvPicPr>
            <a:picLocks noChangeAspect="1" noChangeArrowheads="1"/>
          </p:cNvPicPr>
          <p:nvPr>
            <p:custDataLst>
              <p:tags r:id="rId14"/>
            </p:custDataLst>
          </p:nvPr>
        </p:nvPicPr>
        <p:blipFill>
          <a:blip r:embed="rId18" cstate="print"/>
          <a:srcRect/>
          <a:stretch>
            <a:fillRect/>
          </a:stretch>
        </p:blipFill>
        <p:spPr bwMode="auto">
          <a:xfrm>
            <a:off x="4422506" y="997868"/>
            <a:ext cx="3517102" cy="1088046"/>
          </a:xfrm>
          <a:prstGeom prst="rect">
            <a:avLst/>
          </a:prstGeom>
          <a:noFill/>
        </p:spPr>
      </p:pic>
      <p:sp>
        <p:nvSpPr>
          <p:cNvPr id="15" name="Foliennummernplatzhalter 14"/>
          <p:cNvSpPr>
            <a:spLocks noGrp="1"/>
          </p:cNvSpPr>
          <p:nvPr>
            <p:ph type="sldNum" sz="quarter" idx="10"/>
          </p:nvPr>
        </p:nvSpPr>
        <p:spPr/>
        <p:txBody>
          <a:bodyPr/>
          <a:lstStyle/>
          <a:p>
            <a:pPr>
              <a:defRPr/>
            </a:pPr>
            <a:fld id="{4D98351F-3968-4F28-86AF-C90987CBC9CE}" type="slidenum">
              <a:rPr lang="x-none" smtClean="0"/>
              <a:pPr>
                <a:defRPr/>
              </a:pPr>
              <a:t>32</a:t>
            </a:fld>
            <a:endParaRPr lang="x-none"/>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IFX implementation</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13"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title"/>
            <p:custDataLst>
              <p:tags r:id="rId10"/>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dirty="0" smtClean="0"/>
              <a:t>IFX implementation (HW)</a:t>
            </a:r>
            <a:br>
              <a:rPr lang="en-US" noProof="0" dirty="0" smtClean="0"/>
            </a:br>
            <a:endParaRPr lang="en-US" noProof="0" dirty="0"/>
          </a:p>
        </p:txBody>
      </p:sp>
      <p:sp>
        <p:nvSpPr>
          <p:cNvPr id="3" name="Textplatzhalter 2"/>
          <p:cNvSpPr>
            <a:spLocks noGrp="1"/>
          </p:cNvSpPr>
          <p:nvPr>
            <p:ph type="body" idx="1"/>
            <p:custDataLst>
              <p:tags r:id="rId11"/>
            </p:custDataLst>
          </p:nvPr>
        </p:nvSpPr>
        <p:spPr>
          <a:xfrm>
            <a:off x="533400" y="1066800"/>
            <a:ext cx="7315200" cy="3810000"/>
          </a:xfrm>
          <a:ln w="0"/>
          <a:effectLst/>
        </p:spPr>
        <p:txBody>
          <a:bodyPr wrap="square" lIns="0" tIns="63500" rIns="0" bIns="0"/>
          <a:lstStyle/>
          <a:p>
            <a:r>
              <a:rPr lang="en-US" sz="1200" noProof="0" dirty="0" smtClean="0"/>
              <a:t>The MSC module of IFX is based on the 32bit module as available in the TC17x family. In addition to all original features the following improvements where added:</a:t>
            </a:r>
          </a:p>
          <a:p>
            <a:pPr lvl="1"/>
            <a:r>
              <a:rPr lang="en-US" sz="1200" noProof="0" dirty="0" smtClean="0"/>
              <a:t>Support of interrupt after stop bit</a:t>
            </a:r>
          </a:p>
          <a:p>
            <a:pPr lvl="1"/>
            <a:r>
              <a:rPr lang="en-US" sz="1200" noProof="0" dirty="0" smtClean="0"/>
              <a:t>Extend the data frame from 2 x 16 bit to 2 x 32 bit -&gt; 64 bit</a:t>
            </a:r>
          </a:p>
          <a:p>
            <a:pPr lvl="1"/>
            <a:r>
              <a:rPr lang="en-US" sz="1200" noProof="0" dirty="0" smtClean="0"/>
              <a:t>Internal timeout counter</a:t>
            </a:r>
          </a:p>
          <a:p>
            <a:r>
              <a:rPr lang="en-US" sz="1200" noProof="0" dirty="0" smtClean="0"/>
              <a:t>IFX Implementation of 64 bit support:</a:t>
            </a:r>
          </a:p>
          <a:p>
            <a:pPr lvl="1"/>
            <a:r>
              <a:rPr lang="en-US" sz="1200" noProof="0" dirty="0" smtClean="0"/>
              <a:t>Add extension registers to SRL, SRH, DD, DSDSL and DSDSH</a:t>
            </a:r>
          </a:p>
          <a:p>
            <a:pPr lvl="1"/>
            <a:r>
              <a:rPr lang="en-US" sz="1200" noProof="0" dirty="0" smtClean="0"/>
              <a:t>Extend SRL and SRH to each 32 bit</a:t>
            </a:r>
          </a:p>
          <a:p>
            <a:pPr lvl="2"/>
            <a:r>
              <a:rPr lang="en-US" sz="1200" noProof="0" dirty="0" smtClean="0"/>
              <a:t>SRL</a:t>
            </a:r>
            <a:r>
              <a:rPr lang="en-US" sz="1200" baseline="-25000" noProof="0" dirty="0" smtClean="0"/>
              <a:t>32</a:t>
            </a:r>
            <a:r>
              <a:rPr lang="en-US" sz="1200" noProof="0" dirty="0" smtClean="0"/>
              <a:t> = (SRLE[15:0] &lt;&lt; 16) | SRL[15:0]</a:t>
            </a:r>
          </a:p>
          <a:p>
            <a:pPr lvl="2"/>
            <a:r>
              <a:rPr lang="en-US" sz="1200" noProof="0" dirty="0" smtClean="0"/>
              <a:t>SRH</a:t>
            </a:r>
            <a:r>
              <a:rPr lang="en-US" sz="1200" baseline="-25000" noProof="0" dirty="0" smtClean="0"/>
              <a:t>32</a:t>
            </a:r>
            <a:r>
              <a:rPr lang="en-US" sz="1200" noProof="0" dirty="0" smtClean="0"/>
              <a:t> = (SRHE[15:0] &lt;&lt; 16) | SRH[15:0]</a:t>
            </a:r>
          </a:p>
          <a:p>
            <a:pPr lvl="2"/>
            <a:r>
              <a:rPr lang="en-US" sz="1200" noProof="0" dirty="0" smtClean="0"/>
              <a:t>DD = (SRH[15:0] &lt;&lt; 16) | SRL[15:0] (unchanged)</a:t>
            </a:r>
          </a:p>
          <a:p>
            <a:pPr lvl="2"/>
            <a:r>
              <a:rPr lang="en-US" sz="1200" noProof="0" dirty="0" smtClean="0"/>
              <a:t>DDE = (SRHE[15:0] &lt;&lt; 16) | SRLE[15:0]</a:t>
            </a:r>
          </a:p>
          <a:p>
            <a:pPr lvl="2"/>
            <a:r>
              <a:rPr lang="en-US" sz="1200" noProof="0" dirty="0" smtClean="0"/>
              <a:t>DSDSL, DSDSH, both unchanged, DSDSLE and DSDSHE are the multiplexers to the corresponding shift registers SRL, SRH, SRLE and SRHE</a:t>
            </a:r>
          </a:p>
          <a:p>
            <a:pPr lvl="1"/>
            <a:r>
              <a:rPr lang="en-US" sz="1200" noProof="0" dirty="0" smtClean="0"/>
              <a:t>Fully compatible with 32 bit support</a:t>
            </a:r>
          </a:p>
          <a:p>
            <a:pPr lvl="1"/>
            <a:r>
              <a:rPr lang="en-US" sz="1200" noProof="0" dirty="0" smtClean="0"/>
              <a:t>Interconnection between GTM and MSC not optimal (only 32 signals doubled to 64 causing conflicts)</a:t>
            </a:r>
          </a:p>
          <a:p>
            <a:pPr lvl="2"/>
            <a:r>
              <a:rPr lang="en-US" sz="1200" noProof="0" dirty="0" smtClean="0"/>
              <a:t>Starting with IFX device 5 40nm there are 48 independent signals possible	</a:t>
            </a:r>
          </a:p>
          <a:p>
            <a:pPr lvl="2">
              <a:buNone/>
            </a:pPr>
            <a:endParaRPr lang="en-US" sz="1200" noProof="0" dirty="0"/>
          </a:p>
        </p:txBody>
      </p:sp>
      <p:sp>
        <p:nvSpPr>
          <p:cNvPr id="12" name="Foliennummernplatzhalter 11"/>
          <p:cNvSpPr>
            <a:spLocks noGrp="1"/>
          </p:cNvSpPr>
          <p:nvPr>
            <p:ph type="sldNum" sz="quarter" idx="10"/>
          </p:nvPr>
        </p:nvSpPr>
        <p:spPr/>
        <p:txBody>
          <a:bodyPr/>
          <a:lstStyle/>
          <a:p>
            <a:pPr>
              <a:defRPr/>
            </a:pPr>
            <a:fld id="{41970CA2-0F55-4483-A555-0DD77EBA6DD1}" type="slidenum">
              <a:rPr lang="de-DE" smtClean="0"/>
              <a:pPr>
                <a:defRPr/>
              </a:pPr>
              <a:t>33</a:t>
            </a:fld>
            <a:endParaRPr lang="de-DE"/>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IFX implementation</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17"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noProof="0" smtClean="0"/>
              <a:t>IFX implementation (HW) MSC module</a:t>
            </a:r>
            <a:endParaRPr lang="en-US" noProof="0"/>
          </a:p>
        </p:txBody>
      </p:sp>
      <p:sp>
        <p:nvSpPr>
          <p:cNvPr id="18" name="Foliennummernplatzhalter 17"/>
          <p:cNvSpPr>
            <a:spLocks noGrp="1"/>
          </p:cNvSpPr>
          <p:nvPr>
            <p:ph type="sldNum" sz="quarter" idx="10"/>
          </p:nvPr>
        </p:nvSpPr>
        <p:spPr/>
        <p:txBody>
          <a:bodyPr/>
          <a:lstStyle/>
          <a:p>
            <a:pPr>
              <a:defRPr/>
            </a:pPr>
            <a:fld id="{81B8CC12-7B03-4C63-8193-0C64318BCB4A}" type="slidenum">
              <a:rPr lang="x-none" smtClean="0"/>
              <a:pPr>
                <a:defRPr/>
              </a:pPr>
              <a:t>34</a:t>
            </a:fld>
            <a:endParaRPr lang="x-none"/>
          </a:p>
        </p:txBody>
      </p:sp>
      <p:pic>
        <p:nvPicPr>
          <p:cNvPr id="4098" name="Picture 2"/>
          <p:cNvPicPr>
            <a:picLocks noChangeAspect="1" noChangeArrowheads="1"/>
          </p:cNvPicPr>
          <p:nvPr>
            <p:custDataLst>
              <p:tags r:id="rId11"/>
            </p:custDataLst>
          </p:nvPr>
        </p:nvPicPr>
        <p:blipFill>
          <a:blip r:embed="rId18" cstate="print"/>
          <a:srcRect/>
          <a:stretch>
            <a:fillRect/>
          </a:stretch>
        </p:blipFill>
        <p:spPr bwMode="auto">
          <a:xfrm>
            <a:off x="522784" y="1321904"/>
            <a:ext cx="3985552" cy="3492388"/>
          </a:xfrm>
          <a:prstGeom prst="rect">
            <a:avLst/>
          </a:prstGeom>
          <a:noFill/>
          <a:ln w="9525">
            <a:noFill/>
            <a:miter lim="800000"/>
            <a:headEnd/>
            <a:tailEnd/>
          </a:ln>
        </p:spPr>
      </p:pic>
      <p:sp>
        <p:nvSpPr>
          <p:cNvPr id="13" name="Textfeld 12"/>
          <p:cNvSpPr txBox="1"/>
          <p:nvPr>
            <p:custDataLst>
              <p:tags r:id="rId12"/>
            </p:custDataLst>
          </p:nvPr>
        </p:nvSpPr>
        <p:spPr>
          <a:xfrm>
            <a:off x="810816" y="5174332"/>
            <a:ext cx="3308919" cy="184666"/>
          </a:xfrm>
          <a:prstGeom prst="rect">
            <a:avLst/>
          </a:prstGeom>
          <a:noFill/>
        </p:spPr>
        <p:txBody>
          <a:bodyPr wrap="none" rtlCol="0">
            <a:spAutoFit/>
          </a:bodyPr>
          <a:lstStyle/>
          <a:p>
            <a:r>
              <a:rPr lang="en-GB" sz="600" dirty="0" smtClean="0"/>
              <a:t>Source: TC27x_UM_V1.2.pdf Page 2383, </a:t>
            </a:r>
            <a:r>
              <a:rPr lang="en-US" sz="600" dirty="0" smtClean="0"/>
              <a:t>Figure 23-3 Downstream Channel Block Diagram</a:t>
            </a:r>
            <a:endParaRPr lang="en-GB" sz="600" dirty="0"/>
          </a:p>
        </p:txBody>
      </p:sp>
      <p:pic>
        <p:nvPicPr>
          <p:cNvPr id="4099" name="Picture 3"/>
          <p:cNvPicPr>
            <a:picLocks noChangeAspect="1" noChangeArrowheads="1"/>
          </p:cNvPicPr>
          <p:nvPr>
            <p:custDataLst>
              <p:tags r:id="rId13"/>
            </p:custDataLst>
          </p:nvPr>
        </p:nvPicPr>
        <p:blipFill>
          <a:blip r:embed="rId19" cstate="print"/>
          <a:srcRect/>
          <a:stretch>
            <a:fillRect/>
          </a:stretch>
        </p:blipFill>
        <p:spPr bwMode="auto">
          <a:xfrm>
            <a:off x="4987280" y="1285900"/>
            <a:ext cx="3236420" cy="2340260"/>
          </a:xfrm>
          <a:prstGeom prst="rect">
            <a:avLst/>
          </a:prstGeom>
          <a:noFill/>
          <a:ln w="9525">
            <a:noFill/>
            <a:miter lim="800000"/>
            <a:headEnd/>
            <a:tailEnd/>
          </a:ln>
        </p:spPr>
      </p:pic>
      <p:sp>
        <p:nvSpPr>
          <p:cNvPr id="15" name="Textfeld 14"/>
          <p:cNvSpPr txBox="1"/>
          <p:nvPr>
            <p:custDataLst>
              <p:tags r:id="rId14"/>
            </p:custDataLst>
          </p:nvPr>
        </p:nvSpPr>
        <p:spPr>
          <a:xfrm>
            <a:off x="4990729" y="5169686"/>
            <a:ext cx="2847254" cy="184666"/>
          </a:xfrm>
          <a:prstGeom prst="rect">
            <a:avLst/>
          </a:prstGeom>
          <a:noFill/>
        </p:spPr>
        <p:txBody>
          <a:bodyPr wrap="none" rtlCol="0">
            <a:spAutoFit/>
          </a:bodyPr>
          <a:lstStyle/>
          <a:p>
            <a:r>
              <a:rPr lang="en-GB" sz="600" dirty="0" smtClean="0"/>
              <a:t>Source: TC27x_UM_V1.2.pdf Page 2428, Figure 23-37 MSC Kernel Registers</a:t>
            </a:r>
            <a:endParaRPr lang="en-GB" sz="600" dirty="0"/>
          </a:p>
        </p:txBody>
      </p:sp>
      <p:sp>
        <p:nvSpPr>
          <p:cNvPr id="16" name="Untertitel 15" hidden="1"/>
          <p:cNvSpPr>
            <a:spLocks noGrp="1"/>
          </p:cNvSpPr>
          <p:nvPr>
            <p:ph type="subTitle" idx="1"/>
            <p:custDataLst>
              <p:tags r:id="rId15"/>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5" name="Gerade Verbindung 144"/>
          <p:cNvCxnSpPr/>
          <p:nvPr>
            <p:custDataLst>
              <p:tags r:id="rId3"/>
            </p:custDataLst>
          </p:nvPr>
        </p:nvCxnSpPr>
        <p:spPr>
          <a:xfrm flipH="1">
            <a:off x="1782924" y="4670276"/>
            <a:ext cx="5184576" cy="0"/>
          </a:xfrm>
          <a:prstGeom prst="line">
            <a:avLst/>
          </a:prstGeom>
          <a:ln w="127000" cap="rnd" cmpd="sng"/>
        </p:spPr>
        <p:style>
          <a:lnRef idx="1">
            <a:schemeClr val="accent1"/>
          </a:lnRef>
          <a:fillRef idx="0">
            <a:schemeClr val="accent1"/>
          </a:fillRef>
          <a:effectRef idx="0">
            <a:schemeClr val="accent1"/>
          </a:effectRef>
          <a:fontRef idx="minor">
            <a:schemeClr val="tx1"/>
          </a:fontRef>
        </p:style>
      </p:cxnSp>
      <p:cxnSp>
        <p:nvCxnSpPr>
          <p:cNvPr id="137" name="Gerade Verbindung 136"/>
          <p:cNvCxnSpPr/>
          <p:nvPr>
            <p:custDataLst>
              <p:tags r:id="rId4"/>
            </p:custDataLst>
          </p:nvPr>
        </p:nvCxnSpPr>
        <p:spPr>
          <a:xfrm>
            <a:off x="5239308" y="4850296"/>
            <a:ext cx="0" cy="396044"/>
          </a:xfrm>
          <a:prstGeom prst="line">
            <a:avLst/>
          </a:prstGeom>
          <a:ln w="127000" cap="rnd" cmpd="sng">
            <a:solidFill>
              <a:schemeClr val="accent5">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47" name="Gerade Verbindung 146"/>
          <p:cNvCxnSpPr/>
          <p:nvPr>
            <p:custDataLst>
              <p:tags r:id="rId5"/>
            </p:custDataLst>
          </p:nvPr>
        </p:nvCxnSpPr>
        <p:spPr>
          <a:xfrm>
            <a:off x="6967500" y="4670276"/>
            <a:ext cx="0" cy="576064"/>
          </a:xfrm>
          <a:prstGeom prst="line">
            <a:avLst/>
          </a:prstGeom>
          <a:ln w="127000" cap="rnd" cmpd="sng">
            <a:tailEnd type="triangle" w="sm" len="sm"/>
          </a:ln>
        </p:spPr>
        <p:style>
          <a:lnRef idx="1">
            <a:schemeClr val="accent1"/>
          </a:lnRef>
          <a:fillRef idx="0">
            <a:schemeClr val="accent1"/>
          </a:fillRef>
          <a:effectRef idx="0">
            <a:schemeClr val="accent1"/>
          </a:effectRef>
          <a:fontRef idx="minor">
            <a:schemeClr val="tx1"/>
          </a:fontRef>
        </p:style>
      </p:cxnSp>
      <p:cxnSp>
        <p:nvCxnSpPr>
          <p:cNvPr id="128" name="Gerade Verbindung 127"/>
          <p:cNvCxnSpPr/>
          <p:nvPr>
            <p:custDataLst>
              <p:tags r:id="rId6"/>
            </p:custDataLst>
          </p:nvPr>
        </p:nvCxnSpPr>
        <p:spPr>
          <a:xfrm>
            <a:off x="3511116" y="4850296"/>
            <a:ext cx="0" cy="396044"/>
          </a:xfrm>
          <a:prstGeom prst="line">
            <a:avLst/>
          </a:prstGeom>
          <a:ln w="127000" cap="rnd" cmpd="sng">
            <a:solidFill>
              <a:schemeClr val="accent5">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46" name="Gerade Verbindung 145"/>
          <p:cNvCxnSpPr/>
          <p:nvPr>
            <p:custDataLst>
              <p:tags r:id="rId7"/>
            </p:custDataLst>
          </p:nvPr>
        </p:nvCxnSpPr>
        <p:spPr>
          <a:xfrm>
            <a:off x="1782924" y="4670276"/>
            <a:ext cx="0" cy="576064"/>
          </a:xfrm>
          <a:prstGeom prst="line">
            <a:avLst/>
          </a:prstGeom>
          <a:ln w="127000" cap="rnd" cmpd="sng">
            <a:tailEnd type="triangle" w="sm" len="sm"/>
          </a:ln>
        </p:spPr>
        <p:style>
          <a:lnRef idx="1">
            <a:schemeClr val="accent1"/>
          </a:lnRef>
          <a:fillRef idx="0">
            <a:schemeClr val="accent1"/>
          </a:fillRef>
          <a:effectRef idx="0">
            <a:schemeClr val="accent1"/>
          </a:effectRef>
          <a:fontRef idx="minor">
            <a:schemeClr val="tx1"/>
          </a:fontRef>
        </p:style>
      </p:cxnSp>
      <p:cxnSp>
        <p:nvCxnSpPr>
          <p:cNvPr id="144" name="Gerade Verbindung 143"/>
          <p:cNvCxnSpPr/>
          <p:nvPr>
            <p:custDataLst>
              <p:tags r:id="rId8"/>
            </p:custDataLst>
          </p:nvPr>
        </p:nvCxnSpPr>
        <p:spPr>
          <a:xfrm>
            <a:off x="5815372" y="4454252"/>
            <a:ext cx="0" cy="216024"/>
          </a:xfrm>
          <a:prstGeom prst="line">
            <a:avLst/>
          </a:prstGeom>
          <a:ln w="127000" cap="rnd" cmpd="sng">
            <a:headEnd type="diamond"/>
          </a:ln>
        </p:spPr>
        <p:style>
          <a:lnRef idx="1">
            <a:schemeClr val="accent1"/>
          </a:lnRef>
          <a:fillRef idx="0">
            <a:schemeClr val="accent1"/>
          </a:fillRef>
          <a:effectRef idx="0">
            <a:schemeClr val="accent1"/>
          </a:effectRef>
          <a:fontRef idx="minor">
            <a:schemeClr val="tx1"/>
          </a:fontRef>
        </p:style>
      </p:cxnSp>
      <p:cxnSp>
        <p:nvCxnSpPr>
          <p:cNvPr id="123" name="Gerade Verbindung 122"/>
          <p:cNvCxnSpPr/>
          <p:nvPr>
            <p:custDataLst>
              <p:tags r:id="rId9"/>
            </p:custDataLst>
          </p:nvPr>
        </p:nvCxnSpPr>
        <p:spPr>
          <a:xfrm>
            <a:off x="2935052" y="4454252"/>
            <a:ext cx="0" cy="396044"/>
          </a:xfrm>
          <a:prstGeom prst="line">
            <a:avLst/>
          </a:prstGeom>
          <a:ln w="127000" cap="rnd" cmpd="sng">
            <a:solidFill>
              <a:schemeClr val="accent5">
                <a:lumMod val="50000"/>
              </a:schemeClr>
            </a:solidFill>
            <a:headEnd type="diamond"/>
          </a:ln>
        </p:spPr>
        <p:style>
          <a:lnRef idx="1">
            <a:schemeClr val="accent1"/>
          </a:lnRef>
          <a:fillRef idx="0">
            <a:schemeClr val="accent1"/>
          </a:fillRef>
          <a:effectRef idx="0">
            <a:schemeClr val="accent1"/>
          </a:effectRef>
          <a:fontRef idx="minor">
            <a:schemeClr val="tx1"/>
          </a:fontRef>
        </p:style>
      </p:cxnSp>
      <p:sp>
        <p:nvSpPr>
          <p:cNvPr id="10" name="Rechteck 9"/>
          <p:cNvSpPr>
            <a:spLocks/>
          </p:cNvSpPr>
          <p:nvPr>
            <p:custDataLst>
              <p:tags r:id="rId10"/>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11"/>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IFX implementation</a:t>
            </a:r>
            <a:endParaRPr lang="en-US" b="1" dirty="0">
              <a:solidFill>
                <a:srgbClr val="FFFFFF"/>
              </a:solidFill>
            </a:endParaRPr>
          </a:p>
        </p:txBody>
      </p:sp>
      <p:pic>
        <p:nvPicPr>
          <p:cNvPr id="8" name="Grafik 7" descr="BEQIK_FR.png" hidden="1"/>
          <p:cNvPicPr>
            <a:picLocks/>
          </p:cNvPicPr>
          <p:nvPr>
            <p:custDataLst>
              <p:tags r:id="rId12"/>
            </p:custDataLst>
          </p:nvPr>
        </p:nvPicPr>
        <p:blipFill>
          <a:blip r:embed="rId170"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13"/>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14"/>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15"/>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16"/>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7"/>
            </p:custDataLst>
          </p:nvPr>
        </p:nvSpPr>
        <p:spPr>
          <a:ln w="0"/>
          <a:effectLst/>
        </p:spPr>
        <p:txBody>
          <a:bodyPr wrap="square" lIns="0" tIns="12700" rIns="0" bIns="0" anchor="t"/>
          <a:lstStyle/>
          <a:p>
            <a:r>
              <a:rPr lang="en-US" noProof="0" dirty="0" smtClean="0"/>
              <a:t>GTM – MSC connection</a:t>
            </a:r>
            <a:endParaRPr lang="en-US" noProof="0" dirty="0"/>
          </a:p>
        </p:txBody>
      </p:sp>
      <p:sp>
        <p:nvSpPr>
          <p:cNvPr id="133" name="Foliennummernplatzhalter 132"/>
          <p:cNvSpPr>
            <a:spLocks noGrp="1"/>
          </p:cNvSpPr>
          <p:nvPr>
            <p:ph type="sldNum" sz="quarter" idx="10"/>
          </p:nvPr>
        </p:nvSpPr>
        <p:spPr/>
        <p:txBody>
          <a:bodyPr/>
          <a:lstStyle/>
          <a:p>
            <a:pPr>
              <a:defRPr/>
            </a:pPr>
            <a:fld id="{81B8CC12-7B03-4C63-8193-0C64318BCB4A}" type="slidenum">
              <a:rPr lang="x-none" smtClean="0"/>
              <a:pPr>
                <a:defRPr/>
              </a:pPr>
              <a:t>35</a:t>
            </a:fld>
            <a:endParaRPr lang="x-none"/>
          </a:p>
        </p:txBody>
      </p:sp>
      <p:pic>
        <p:nvPicPr>
          <p:cNvPr id="1026" name="Picture 2"/>
          <p:cNvPicPr>
            <a:picLocks noChangeAspect="1" noChangeArrowheads="1"/>
          </p:cNvPicPr>
          <p:nvPr>
            <p:custDataLst>
              <p:tags r:id="rId18"/>
            </p:custDataLst>
          </p:nvPr>
        </p:nvPicPr>
        <p:blipFill>
          <a:blip r:embed="rId171" cstate="print"/>
          <a:srcRect/>
          <a:stretch>
            <a:fillRect/>
          </a:stretch>
        </p:blipFill>
        <p:spPr bwMode="auto">
          <a:xfrm>
            <a:off x="558788" y="1069876"/>
            <a:ext cx="3384376" cy="2369135"/>
          </a:xfrm>
          <a:prstGeom prst="rect">
            <a:avLst/>
          </a:prstGeom>
          <a:noFill/>
          <a:ln w="9525">
            <a:noFill/>
            <a:miter lim="800000"/>
            <a:headEnd/>
            <a:tailEnd/>
          </a:ln>
        </p:spPr>
      </p:pic>
      <p:sp>
        <p:nvSpPr>
          <p:cNvPr id="13" name="Textfeld 12"/>
          <p:cNvSpPr txBox="1"/>
          <p:nvPr>
            <p:custDataLst>
              <p:tags r:id="rId19"/>
            </p:custDataLst>
          </p:nvPr>
        </p:nvSpPr>
        <p:spPr>
          <a:xfrm>
            <a:off x="558788" y="3446140"/>
            <a:ext cx="2972289" cy="184666"/>
          </a:xfrm>
          <a:prstGeom prst="rect">
            <a:avLst/>
          </a:prstGeom>
          <a:noFill/>
        </p:spPr>
        <p:txBody>
          <a:bodyPr wrap="none" rtlCol="0">
            <a:spAutoFit/>
          </a:bodyPr>
          <a:lstStyle/>
          <a:p>
            <a:r>
              <a:rPr lang="en-GB" sz="600" dirty="0" smtClean="0"/>
              <a:t>Source: TC27x_UM_V1.2.pdf Page 3849, Figure </a:t>
            </a:r>
            <a:r>
              <a:rPr lang="en-US" sz="600" dirty="0" smtClean="0"/>
              <a:t>27-84 GTM to MSC connections</a:t>
            </a:r>
            <a:endParaRPr lang="en-GB" sz="600" dirty="0"/>
          </a:p>
        </p:txBody>
      </p:sp>
      <p:sp>
        <p:nvSpPr>
          <p:cNvPr id="14" name="Rechteck 13"/>
          <p:cNvSpPr/>
          <p:nvPr>
            <p:custDataLst>
              <p:tags r:id="rId20"/>
            </p:custDataLst>
          </p:nvPr>
        </p:nvSpPr>
        <p:spPr>
          <a:xfrm>
            <a:off x="4375212" y="5138328"/>
            <a:ext cx="1728192" cy="324036"/>
          </a:xfrm>
          <a:prstGeom prst="rect">
            <a:avLst/>
          </a:prstGeom>
          <a:solidFill>
            <a:schemeClr val="accent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15" name="Rechteck 14"/>
          <p:cNvSpPr/>
          <p:nvPr>
            <p:custDataLst>
              <p:tags r:id="rId21"/>
            </p:custDataLst>
          </p:nvPr>
        </p:nvSpPr>
        <p:spPr>
          <a:xfrm>
            <a:off x="4375212"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16" name="Rechteck 15"/>
          <p:cNvSpPr/>
          <p:nvPr>
            <p:custDataLst>
              <p:tags r:id="rId22"/>
            </p:custDataLst>
          </p:nvPr>
        </p:nvSpPr>
        <p:spPr>
          <a:xfrm>
            <a:off x="4483224"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 name="Rechteck 16"/>
          <p:cNvSpPr/>
          <p:nvPr>
            <p:custDataLst>
              <p:tags r:id="rId23"/>
            </p:custDataLst>
          </p:nvPr>
        </p:nvSpPr>
        <p:spPr>
          <a:xfrm>
            <a:off x="5995392"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18" name="Rechteck 17"/>
          <p:cNvSpPr/>
          <p:nvPr>
            <p:custDataLst>
              <p:tags r:id="rId24"/>
            </p:custDataLst>
          </p:nvPr>
        </p:nvSpPr>
        <p:spPr>
          <a:xfrm>
            <a:off x="4591236"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 name="Rechteck 18"/>
          <p:cNvSpPr/>
          <p:nvPr>
            <p:custDataLst>
              <p:tags r:id="rId25"/>
            </p:custDataLst>
          </p:nvPr>
        </p:nvSpPr>
        <p:spPr>
          <a:xfrm>
            <a:off x="4699248"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 name="Rechteck 19"/>
          <p:cNvSpPr/>
          <p:nvPr>
            <p:custDataLst>
              <p:tags r:id="rId26"/>
            </p:custDataLst>
          </p:nvPr>
        </p:nvSpPr>
        <p:spPr>
          <a:xfrm>
            <a:off x="4807260"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 name="Rechteck 20"/>
          <p:cNvSpPr/>
          <p:nvPr>
            <p:custDataLst>
              <p:tags r:id="rId27"/>
            </p:custDataLst>
          </p:nvPr>
        </p:nvSpPr>
        <p:spPr>
          <a:xfrm>
            <a:off x="4915272"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2" name="Rechteck 21"/>
          <p:cNvSpPr/>
          <p:nvPr>
            <p:custDataLst>
              <p:tags r:id="rId28"/>
            </p:custDataLst>
          </p:nvPr>
        </p:nvSpPr>
        <p:spPr>
          <a:xfrm>
            <a:off x="5023284"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3" name="Rechteck 22"/>
          <p:cNvSpPr/>
          <p:nvPr>
            <p:custDataLst>
              <p:tags r:id="rId29"/>
            </p:custDataLst>
          </p:nvPr>
        </p:nvSpPr>
        <p:spPr>
          <a:xfrm>
            <a:off x="5131296"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4" name="Rechteck 23"/>
          <p:cNvSpPr/>
          <p:nvPr>
            <p:custDataLst>
              <p:tags r:id="rId30"/>
            </p:custDataLst>
          </p:nvPr>
        </p:nvSpPr>
        <p:spPr>
          <a:xfrm>
            <a:off x="5239308"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 name="Rechteck 24"/>
          <p:cNvSpPr/>
          <p:nvPr>
            <p:custDataLst>
              <p:tags r:id="rId31"/>
            </p:custDataLst>
          </p:nvPr>
        </p:nvSpPr>
        <p:spPr>
          <a:xfrm>
            <a:off x="5347320"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6" name="Rechteck 25"/>
          <p:cNvSpPr/>
          <p:nvPr>
            <p:custDataLst>
              <p:tags r:id="rId32"/>
            </p:custDataLst>
          </p:nvPr>
        </p:nvSpPr>
        <p:spPr>
          <a:xfrm>
            <a:off x="5455332"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 name="Rechteck 26"/>
          <p:cNvSpPr/>
          <p:nvPr>
            <p:custDataLst>
              <p:tags r:id="rId33"/>
            </p:custDataLst>
          </p:nvPr>
        </p:nvSpPr>
        <p:spPr>
          <a:xfrm>
            <a:off x="5563344"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 name="Rechteck 27"/>
          <p:cNvSpPr/>
          <p:nvPr>
            <p:custDataLst>
              <p:tags r:id="rId34"/>
            </p:custDataLst>
          </p:nvPr>
        </p:nvSpPr>
        <p:spPr>
          <a:xfrm>
            <a:off x="5671356"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 name="Rechteck 28"/>
          <p:cNvSpPr/>
          <p:nvPr>
            <p:custDataLst>
              <p:tags r:id="rId35"/>
            </p:custDataLst>
          </p:nvPr>
        </p:nvSpPr>
        <p:spPr>
          <a:xfrm>
            <a:off x="5779368"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0" name="Rechteck 29"/>
          <p:cNvSpPr/>
          <p:nvPr>
            <p:custDataLst>
              <p:tags r:id="rId36"/>
            </p:custDataLst>
          </p:nvPr>
        </p:nvSpPr>
        <p:spPr>
          <a:xfrm>
            <a:off x="5887380"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 name="Rechteck 30"/>
          <p:cNvSpPr/>
          <p:nvPr>
            <p:custDataLst>
              <p:tags r:id="rId37"/>
            </p:custDataLst>
          </p:nvPr>
        </p:nvSpPr>
        <p:spPr>
          <a:xfrm>
            <a:off x="4951276" y="5174332"/>
            <a:ext cx="576064" cy="1890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SRLE</a:t>
            </a:r>
            <a:endParaRPr lang="en-GB" sz="1400" dirty="0">
              <a:solidFill>
                <a:schemeClr val="tx1"/>
              </a:solidFill>
            </a:endParaRPr>
          </a:p>
        </p:txBody>
      </p:sp>
      <p:sp>
        <p:nvSpPr>
          <p:cNvPr id="32" name="Rechteck 31"/>
          <p:cNvSpPr/>
          <p:nvPr>
            <p:custDataLst>
              <p:tags r:id="rId38"/>
            </p:custDataLst>
          </p:nvPr>
        </p:nvSpPr>
        <p:spPr>
          <a:xfrm>
            <a:off x="6103404" y="5138328"/>
            <a:ext cx="1728192" cy="324036"/>
          </a:xfrm>
          <a:prstGeom prst="rect">
            <a:avLst/>
          </a:prstGeom>
          <a:solidFill>
            <a:schemeClr val="accent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33" name="Rechteck 32"/>
          <p:cNvSpPr/>
          <p:nvPr>
            <p:custDataLst>
              <p:tags r:id="rId39"/>
            </p:custDataLst>
          </p:nvPr>
        </p:nvSpPr>
        <p:spPr>
          <a:xfrm>
            <a:off x="6103404"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34" name="Rechteck 33"/>
          <p:cNvSpPr/>
          <p:nvPr>
            <p:custDataLst>
              <p:tags r:id="rId40"/>
            </p:custDataLst>
          </p:nvPr>
        </p:nvSpPr>
        <p:spPr>
          <a:xfrm>
            <a:off x="6211416"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 name="Rechteck 34"/>
          <p:cNvSpPr/>
          <p:nvPr>
            <p:custDataLst>
              <p:tags r:id="rId41"/>
            </p:custDataLst>
          </p:nvPr>
        </p:nvSpPr>
        <p:spPr>
          <a:xfrm>
            <a:off x="7723584"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36" name="Rechteck 35"/>
          <p:cNvSpPr/>
          <p:nvPr>
            <p:custDataLst>
              <p:tags r:id="rId42"/>
            </p:custDataLst>
          </p:nvPr>
        </p:nvSpPr>
        <p:spPr>
          <a:xfrm>
            <a:off x="6319428"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 name="Rechteck 36"/>
          <p:cNvSpPr/>
          <p:nvPr>
            <p:custDataLst>
              <p:tags r:id="rId43"/>
            </p:custDataLst>
          </p:nvPr>
        </p:nvSpPr>
        <p:spPr>
          <a:xfrm>
            <a:off x="6427440"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8" name="Rechteck 37"/>
          <p:cNvSpPr/>
          <p:nvPr>
            <p:custDataLst>
              <p:tags r:id="rId44"/>
            </p:custDataLst>
          </p:nvPr>
        </p:nvSpPr>
        <p:spPr>
          <a:xfrm>
            <a:off x="6535452"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9" name="Rechteck 38"/>
          <p:cNvSpPr/>
          <p:nvPr>
            <p:custDataLst>
              <p:tags r:id="rId45"/>
            </p:custDataLst>
          </p:nvPr>
        </p:nvSpPr>
        <p:spPr>
          <a:xfrm>
            <a:off x="6643464"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0" name="Rechteck 39"/>
          <p:cNvSpPr/>
          <p:nvPr>
            <p:custDataLst>
              <p:tags r:id="rId46"/>
            </p:custDataLst>
          </p:nvPr>
        </p:nvSpPr>
        <p:spPr>
          <a:xfrm>
            <a:off x="6751476"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1" name="Rechteck 40"/>
          <p:cNvSpPr/>
          <p:nvPr>
            <p:custDataLst>
              <p:tags r:id="rId47"/>
            </p:custDataLst>
          </p:nvPr>
        </p:nvSpPr>
        <p:spPr>
          <a:xfrm>
            <a:off x="6859488"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2" name="Rechteck 41"/>
          <p:cNvSpPr/>
          <p:nvPr>
            <p:custDataLst>
              <p:tags r:id="rId48"/>
            </p:custDataLst>
          </p:nvPr>
        </p:nvSpPr>
        <p:spPr>
          <a:xfrm>
            <a:off x="6967500"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3" name="Rechteck 42"/>
          <p:cNvSpPr/>
          <p:nvPr>
            <p:custDataLst>
              <p:tags r:id="rId49"/>
            </p:custDataLst>
          </p:nvPr>
        </p:nvSpPr>
        <p:spPr>
          <a:xfrm>
            <a:off x="7075512"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 name="Rechteck 43"/>
          <p:cNvSpPr/>
          <p:nvPr>
            <p:custDataLst>
              <p:tags r:id="rId50"/>
            </p:custDataLst>
          </p:nvPr>
        </p:nvSpPr>
        <p:spPr>
          <a:xfrm>
            <a:off x="7183524"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 name="Rechteck 44"/>
          <p:cNvSpPr/>
          <p:nvPr>
            <p:custDataLst>
              <p:tags r:id="rId51"/>
            </p:custDataLst>
          </p:nvPr>
        </p:nvSpPr>
        <p:spPr>
          <a:xfrm>
            <a:off x="7291536"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 name="Rechteck 45"/>
          <p:cNvSpPr/>
          <p:nvPr>
            <p:custDataLst>
              <p:tags r:id="rId52"/>
            </p:custDataLst>
          </p:nvPr>
        </p:nvSpPr>
        <p:spPr>
          <a:xfrm>
            <a:off x="7399548"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 name="Rechteck 46"/>
          <p:cNvSpPr/>
          <p:nvPr>
            <p:custDataLst>
              <p:tags r:id="rId53"/>
            </p:custDataLst>
          </p:nvPr>
        </p:nvSpPr>
        <p:spPr>
          <a:xfrm>
            <a:off x="7507560"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 name="Rechteck 47"/>
          <p:cNvSpPr/>
          <p:nvPr>
            <p:custDataLst>
              <p:tags r:id="rId54"/>
            </p:custDataLst>
          </p:nvPr>
        </p:nvSpPr>
        <p:spPr>
          <a:xfrm>
            <a:off x="7615572"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 name="Rechteck 48"/>
          <p:cNvSpPr/>
          <p:nvPr>
            <p:custDataLst>
              <p:tags r:id="rId55"/>
            </p:custDataLst>
          </p:nvPr>
        </p:nvSpPr>
        <p:spPr>
          <a:xfrm>
            <a:off x="6787480" y="5174332"/>
            <a:ext cx="360040" cy="1890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SRL</a:t>
            </a:r>
            <a:endParaRPr lang="en-GB" sz="1400" dirty="0">
              <a:solidFill>
                <a:schemeClr val="tx1"/>
              </a:solidFill>
            </a:endParaRPr>
          </a:p>
        </p:txBody>
      </p:sp>
      <p:sp>
        <p:nvSpPr>
          <p:cNvPr id="50" name="Rechteck 49"/>
          <p:cNvSpPr/>
          <p:nvPr>
            <p:custDataLst>
              <p:tags r:id="rId56"/>
            </p:custDataLst>
          </p:nvPr>
        </p:nvSpPr>
        <p:spPr>
          <a:xfrm>
            <a:off x="2647020" y="5138328"/>
            <a:ext cx="1728192" cy="324036"/>
          </a:xfrm>
          <a:prstGeom prst="rect">
            <a:avLst/>
          </a:prstGeom>
          <a:solidFill>
            <a:srgbClr val="DDDDDD"/>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51" name="Rechteck 50"/>
          <p:cNvSpPr/>
          <p:nvPr>
            <p:custDataLst>
              <p:tags r:id="rId57"/>
            </p:custDataLst>
          </p:nvPr>
        </p:nvSpPr>
        <p:spPr>
          <a:xfrm>
            <a:off x="2647020"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52" name="Rechteck 51"/>
          <p:cNvSpPr/>
          <p:nvPr>
            <p:custDataLst>
              <p:tags r:id="rId58"/>
            </p:custDataLst>
          </p:nvPr>
        </p:nvSpPr>
        <p:spPr>
          <a:xfrm>
            <a:off x="2755032"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53" name="Rechteck 52"/>
          <p:cNvSpPr/>
          <p:nvPr>
            <p:custDataLst>
              <p:tags r:id="rId59"/>
            </p:custDataLst>
          </p:nvPr>
        </p:nvSpPr>
        <p:spPr>
          <a:xfrm>
            <a:off x="4267200"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54" name="Rechteck 53"/>
          <p:cNvSpPr/>
          <p:nvPr>
            <p:custDataLst>
              <p:tags r:id="rId60"/>
            </p:custDataLst>
          </p:nvPr>
        </p:nvSpPr>
        <p:spPr>
          <a:xfrm>
            <a:off x="2863044"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55" name="Rechteck 54"/>
          <p:cNvSpPr/>
          <p:nvPr>
            <p:custDataLst>
              <p:tags r:id="rId61"/>
            </p:custDataLst>
          </p:nvPr>
        </p:nvSpPr>
        <p:spPr>
          <a:xfrm>
            <a:off x="2971056"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56" name="Rechteck 55"/>
          <p:cNvSpPr/>
          <p:nvPr>
            <p:custDataLst>
              <p:tags r:id="rId62"/>
            </p:custDataLst>
          </p:nvPr>
        </p:nvSpPr>
        <p:spPr>
          <a:xfrm>
            <a:off x="3079068"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57" name="Rechteck 56"/>
          <p:cNvSpPr/>
          <p:nvPr>
            <p:custDataLst>
              <p:tags r:id="rId63"/>
            </p:custDataLst>
          </p:nvPr>
        </p:nvSpPr>
        <p:spPr>
          <a:xfrm>
            <a:off x="3187080"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58" name="Rechteck 57"/>
          <p:cNvSpPr/>
          <p:nvPr>
            <p:custDataLst>
              <p:tags r:id="rId64"/>
            </p:custDataLst>
          </p:nvPr>
        </p:nvSpPr>
        <p:spPr>
          <a:xfrm>
            <a:off x="3295092"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59" name="Rechteck 58"/>
          <p:cNvSpPr/>
          <p:nvPr>
            <p:custDataLst>
              <p:tags r:id="rId65"/>
            </p:custDataLst>
          </p:nvPr>
        </p:nvSpPr>
        <p:spPr>
          <a:xfrm>
            <a:off x="3403104"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60" name="Rechteck 59"/>
          <p:cNvSpPr/>
          <p:nvPr>
            <p:custDataLst>
              <p:tags r:id="rId66"/>
            </p:custDataLst>
          </p:nvPr>
        </p:nvSpPr>
        <p:spPr>
          <a:xfrm>
            <a:off x="3511116"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61" name="Rechteck 60"/>
          <p:cNvSpPr/>
          <p:nvPr>
            <p:custDataLst>
              <p:tags r:id="rId67"/>
            </p:custDataLst>
          </p:nvPr>
        </p:nvSpPr>
        <p:spPr>
          <a:xfrm>
            <a:off x="3619128"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62" name="Rechteck 61"/>
          <p:cNvSpPr/>
          <p:nvPr>
            <p:custDataLst>
              <p:tags r:id="rId68"/>
            </p:custDataLst>
          </p:nvPr>
        </p:nvSpPr>
        <p:spPr>
          <a:xfrm>
            <a:off x="3727140"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63" name="Rechteck 62"/>
          <p:cNvSpPr/>
          <p:nvPr>
            <p:custDataLst>
              <p:tags r:id="rId69"/>
            </p:custDataLst>
          </p:nvPr>
        </p:nvSpPr>
        <p:spPr>
          <a:xfrm>
            <a:off x="3835152"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64" name="Rechteck 63"/>
          <p:cNvSpPr/>
          <p:nvPr>
            <p:custDataLst>
              <p:tags r:id="rId70"/>
            </p:custDataLst>
          </p:nvPr>
        </p:nvSpPr>
        <p:spPr>
          <a:xfrm>
            <a:off x="3943164"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65" name="Rechteck 64"/>
          <p:cNvSpPr/>
          <p:nvPr>
            <p:custDataLst>
              <p:tags r:id="rId71"/>
            </p:custDataLst>
          </p:nvPr>
        </p:nvSpPr>
        <p:spPr>
          <a:xfrm>
            <a:off x="4051176"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66" name="Rechteck 65"/>
          <p:cNvSpPr/>
          <p:nvPr>
            <p:custDataLst>
              <p:tags r:id="rId72"/>
            </p:custDataLst>
          </p:nvPr>
        </p:nvSpPr>
        <p:spPr>
          <a:xfrm>
            <a:off x="4159188"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67" name="Rechteck 66"/>
          <p:cNvSpPr/>
          <p:nvPr>
            <p:custDataLst>
              <p:tags r:id="rId73"/>
            </p:custDataLst>
          </p:nvPr>
        </p:nvSpPr>
        <p:spPr>
          <a:xfrm>
            <a:off x="3331096" y="5174332"/>
            <a:ext cx="360040" cy="189021"/>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SRH</a:t>
            </a:r>
            <a:endParaRPr lang="en-GB" sz="1400" dirty="0">
              <a:solidFill>
                <a:schemeClr val="tx1"/>
              </a:solidFill>
            </a:endParaRPr>
          </a:p>
        </p:txBody>
      </p:sp>
      <p:sp>
        <p:nvSpPr>
          <p:cNvPr id="68" name="Rechteck 67"/>
          <p:cNvSpPr/>
          <p:nvPr>
            <p:custDataLst>
              <p:tags r:id="rId74"/>
            </p:custDataLst>
          </p:nvPr>
        </p:nvSpPr>
        <p:spPr>
          <a:xfrm>
            <a:off x="918828" y="5138328"/>
            <a:ext cx="1728192" cy="324036"/>
          </a:xfrm>
          <a:prstGeom prst="rect">
            <a:avLst/>
          </a:prstGeom>
          <a:solidFill>
            <a:srgbClr val="A7A7A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69" name="Rechteck 68"/>
          <p:cNvSpPr/>
          <p:nvPr>
            <p:custDataLst>
              <p:tags r:id="rId75"/>
            </p:custDataLst>
          </p:nvPr>
        </p:nvSpPr>
        <p:spPr>
          <a:xfrm>
            <a:off x="918828"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70" name="Rechteck 69"/>
          <p:cNvSpPr/>
          <p:nvPr>
            <p:custDataLst>
              <p:tags r:id="rId76"/>
            </p:custDataLst>
          </p:nvPr>
        </p:nvSpPr>
        <p:spPr>
          <a:xfrm>
            <a:off x="1026840"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71" name="Rechteck 70"/>
          <p:cNvSpPr/>
          <p:nvPr>
            <p:custDataLst>
              <p:tags r:id="rId77"/>
            </p:custDataLst>
          </p:nvPr>
        </p:nvSpPr>
        <p:spPr>
          <a:xfrm>
            <a:off x="2539008"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72" name="Rechteck 71"/>
          <p:cNvSpPr/>
          <p:nvPr>
            <p:custDataLst>
              <p:tags r:id="rId78"/>
            </p:custDataLst>
          </p:nvPr>
        </p:nvSpPr>
        <p:spPr>
          <a:xfrm>
            <a:off x="1134852"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73" name="Rechteck 72"/>
          <p:cNvSpPr/>
          <p:nvPr>
            <p:custDataLst>
              <p:tags r:id="rId79"/>
            </p:custDataLst>
          </p:nvPr>
        </p:nvSpPr>
        <p:spPr>
          <a:xfrm>
            <a:off x="1242864"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74" name="Rechteck 73"/>
          <p:cNvSpPr/>
          <p:nvPr>
            <p:custDataLst>
              <p:tags r:id="rId80"/>
            </p:custDataLst>
          </p:nvPr>
        </p:nvSpPr>
        <p:spPr>
          <a:xfrm>
            <a:off x="1350876"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75" name="Rechteck 74"/>
          <p:cNvSpPr/>
          <p:nvPr>
            <p:custDataLst>
              <p:tags r:id="rId81"/>
            </p:custDataLst>
          </p:nvPr>
        </p:nvSpPr>
        <p:spPr>
          <a:xfrm>
            <a:off x="1458888"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76" name="Rechteck 75"/>
          <p:cNvSpPr/>
          <p:nvPr>
            <p:custDataLst>
              <p:tags r:id="rId82"/>
            </p:custDataLst>
          </p:nvPr>
        </p:nvSpPr>
        <p:spPr>
          <a:xfrm>
            <a:off x="1566900"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77" name="Rechteck 76"/>
          <p:cNvSpPr/>
          <p:nvPr>
            <p:custDataLst>
              <p:tags r:id="rId83"/>
            </p:custDataLst>
          </p:nvPr>
        </p:nvSpPr>
        <p:spPr>
          <a:xfrm>
            <a:off x="1674912"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78" name="Rechteck 77"/>
          <p:cNvSpPr/>
          <p:nvPr>
            <p:custDataLst>
              <p:tags r:id="rId84"/>
            </p:custDataLst>
          </p:nvPr>
        </p:nvSpPr>
        <p:spPr>
          <a:xfrm>
            <a:off x="1782924"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79" name="Rechteck 78"/>
          <p:cNvSpPr/>
          <p:nvPr>
            <p:custDataLst>
              <p:tags r:id="rId85"/>
            </p:custDataLst>
          </p:nvPr>
        </p:nvSpPr>
        <p:spPr>
          <a:xfrm>
            <a:off x="1890936"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80" name="Rechteck 79"/>
          <p:cNvSpPr/>
          <p:nvPr>
            <p:custDataLst>
              <p:tags r:id="rId86"/>
            </p:custDataLst>
          </p:nvPr>
        </p:nvSpPr>
        <p:spPr>
          <a:xfrm>
            <a:off x="1998948"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81" name="Rechteck 80"/>
          <p:cNvSpPr/>
          <p:nvPr>
            <p:custDataLst>
              <p:tags r:id="rId87"/>
            </p:custDataLst>
          </p:nvPr>
        </p:nvSpPr>
        <p:spPr>
          <a:xfrm>
            <a:off x="2106960"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82" name="Rechteck 81"/>
          <p:cNvSpPr/>
          <p:nvPr>
            <p:custDataLst>
              <p:tags r:id="rId88"/>
            </p:custDataLst>
          </p:nvPr>
        </p:nvSpPr>
        <p:spPr>
          <a:xfrm>
            <a:off x="2214972"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83" name="Rechteck 82"/>
          <p:cNvSpPr/>
          <p:nvPr>
            <p:custDataLst>
              <p:tags r:id="rId89"/>
            </p:custDataLst>
          </p:nvPr>
        </p:nvSpPr>
        <p:spPr>
          <a:xfrm>
            <a:off x="2322984"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84" name="Rechteck 83"/>
          <p:cNvSpPr/>
          <p:nvPr>
            <p:custDataLst>
              <p:tags r:id="rId90"/>
            </p:custDataLst>
          </p:nvPr>
        </p:nvSpPr>
        <p:spPr>
          <a:xfrm>
            <a:off x="2430996"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85" name="Rechteck 84"/>
          <p:cNvSpPr/>
          <p:nvPr>
            <p:custDataLst>
              <p:tags r:id="rId91"/>
            </p:custDataLst>
          </p:nvPr>
        </p:nvSpPr>
        <p:spPr>
          <a:xfrm>
            <a:off x="1494892" y="5174332"/>
            <a:ext cx="576064" cy="189021"/>
          </a:xfrm>
          <a:prstGeom prst="rect">
            <a:avLst/>
          </a:prstGeom>
          <a:solidFill>
            <a:srgbClr val="A7A7A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SRHE</a:t>
            </a:r>
            <a:endParaRPr lang="en-GB" sz="1400" dirty="0">
              <a:solidFill>
                <a:schemeClr val="tx1"/>
              </a:solidFill>
            </a:endParaRPr>
          </a:p>
        </p:txBody>
      </p:sp>
      <p:sp>
        <p:nvSpPr>
          <p:cNvPr id="86" name="Rechteck 85"/>
          <p:cNvSpPr/>
          <p:nvPr>
            <p:custDataLst>
              <p:tags r:id="rId92"/>
            </p:custDataLst>
          </p:nvPr>
        </p:nvSpPr>
        <p:spPr>
          <a:xfrm>
            <a:off x="4375212" y="4130216"/>
            <a:ext cx="2880320" cy="324036"/>
          </a:xfrm>
          <a:prstGeom prst="rect">
            <a:avLst/>
          </a:prstGeom>
          <a:solidFill>
            <a:schemeClr val="accent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87" name="Rechteck 86"/>
          <p:cNvSpPr/>
          <p:nvPr>
            <p:custDataLst>
              <p:tags r:id="rId93"/>
            </p:custDataLst>
          </p:nvPr>
        </p:nvSpPr>
        <p:spPr>
          <a:xfrm>
            <a:off x="437521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88" name="Rechteck 87"/>
          <p:cNvSpPr/>
          <p:nvPr>
            <p:custDataLst>
              <p:tags r:id="rId94"/>
            </p:custDataLst>
          </p:nvPr>
        </p:nvSpPr>
        <p:spPr>
          <a:xfrm>
            <a:off x="455523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89" name="Rechteck 88"/>
          <p:cNvSpPr/>
          <p:nvPr>
            <p:custDataLst>
              <p:tags r:id="rId95"/>
            </p:custDataLst>
          </p:nvPr>
        </p:nvSpPr>
        <p:spPr>
          <a:xfrm>
            <a:off x="473525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90" name="Rechteck 89"/>
          <p:cNvSpPr/>
          <p:nvPr>
            <p:custDataLst>
              <p:tags r:id="rId96"/>
            </p:custDataLst>
          </p:nvPr>
        </p:nvSpPr>
        <p:spPr>
          <a:xfrm>
            <a:off x="491527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91" name="Rechteck 90"/>
          <p:cNvSpPr/>
          <p:nvPr>
            <p:custDataLst>
              <p:tags r:id="rId97"/>
            </p:custDataLst>
          </p:nvPr>
        </p:nvSpPr>
        <p:spPr>
          <a:xfrm>
            <a:off x="509529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92" name="Rechteck 91"/>
          <p:cNvSpPr/>
          <p:nvPr>
            <p:custDataLst>
              <p:tags r:id="rId98"/>
            </p:custDataLst>
          </p:nvPr>
        </p:nvSpPr>
        <p:spPr>
          <a:xfrm>
            <a:off x="527531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93" name="Rechteck 92"/>
          <p:cNvSpPr/>
          <p:nvPr>
            <p:custDataLst>
              <p:tags r:id="rId99"/>
            </p:custDataLst>
          </p:nvPr>
        </p:nvSpPr>
        <p:spPr>
          <a:xfrm>
            <a:off x="545533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94" name="Rechteck 93"/>
          <p:cNvSpPr/>
          <p:nvPr>
            <p:custDataLst>
              <p:tags r:id="rId100"/>
            </p:custDataLst>
          </p:nvPr>
        </p:nvSpPr>
        <p:spPr>
          <a:xfrm>
            <a:off x="563535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95" name="Rechteck 94"/>
          <p:cNvSpPr/>
          <p:nvPr>
            <p:custDataLst>
              <p:tags r:id="rId101"/>
            </p:custDataLst>
          </p:nvPr>
        </p:nvSpPr>
        <p:spPr>
          <a:xfrm>
            <a:off x="581537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96" name="Rechteck 95"/>
          <p:cNvSpPr/>
          <p:nvPr>
            <p:custDataLst>
              <p:tags r:id="rId102"/>
            </p:custDataLst>
          </p:nvPr>
        </p:nvSpPr>
        <p:spPr>
          <a:xfrm>
            <a:off x="599539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97" name="Rechteck 96"/>
          <p:cNvSpPr/>
          <p:nvPr>
            <p:custDataLst>
              <p:tags r:id="rId103"/>
            </p:custDataLst>
          </p:nvPr>
        </p:nvSpPr>
        <p:spPr>
          <a:xfrm>
            <a:off x="617541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98" name="Rechteck 97"/>
          <p:cNvSpPr/>
          <p:nvPr>
            <p:custDataLst>
              <p:tags r:id="rId104"/>
            </p:custDataLst>
          </p:nvPr>
        </p:nvSpPr>
        <p:spPr>
          <a:xfrm>
            <a:off x="635543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99" name="Rechteck 98"/>
          <p:cNvSpPr/>
          <p:nvPr>
            <p:custDataLst>
              <p:tags r:id="rId105"/>
            </p:custDataLst>
          </p:nvPr>
        </p:nvSpPr>
        <p:spPr>
          <a:xfrm>
            <a:off x="653545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00" name="Rechteck 99"/>
          <p:cNvSpPr/>
          <p:nvPr>
            <p:custDataLst>
              <p:tags r:id="rId106"/>
            </p:custDataLst>
          </p:nvPr>
        </p:nvSpPr>
        <p:spPr>
          <a:xfrm>
            <a:off x="671547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01" name="Rechteck 100"/>
          <p:cNvSpPr/>
          <p:nvPr>
            <p:custDataLst>
              <p:tags r:id="rId107"/>
            </p:custDataLst>
          </p:nvPr>
        </p:nvSpPr>
        <p:spPr>
          <a:xfrm>
            <a:off x="689549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02" name="Rechteck 101"/>
          <p:cNvSpPr/>
          <p:nvPr>
            <p:custDataLst>
              <p:tags r:id="rId108"/>
            </p:custDataLst>
          </p:nvPr>
        </p:nvSpPr>
        <p:spPr>
          <a:xfrm>
            <a:off x="707551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103" name="Rechteck 102"/>
          <p:cNvSpPr/>
          <p:nvPr>
            <p:custDataLst>
              <p:tags r:id="rId109"/>
            </p:custDataLst>
          </p:nvPr>
        </p:nvSpPr>
        <p:spPr>
          <a:xfrm>
            <a:off x="5491336" y="4166220"/>
            <a:ext cx="648072" cy="1890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ALTINL</a:t>
            </a:r>
            <a:endParaRPr lang="en-GB" sz="1400" dirty="0">
              <a:solidFill>
                <a:schemeClr val="tx1"/>
              </a:solidFill>
            </a:endParaRPr>
          </a:p>
        </p:txBody>
      </p:sp>
      <p:sp>
        <p:nvSpPr>
          <p:cNvPr id="104" name="Rechteck 103"/>
          <p:cNvSpPr/>
          <p:nvPr>
            <p:custDataLst>
              <p:tags r:id="rId110"/>
            </p:custDataLst>
          </p:nvPr>
        </p:nvSpPr>
        <p:spPr>
          <a:xfrm>
            <a:off x="1494892" y="4130216"/>
            <a:ext cx="2880320" cy="324036"/>
          </a:xfrm>
          <a:prstGeom prst="rect">
            <a:avLst/>
          </a:prstGeom>
          <a:solidFill>
            <a:schemeClr val="accent5">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105" name="Rechteck 104"/>
          <p:cNvSpPr/>
          <p:nvPr>
            <p:custDataLst>
              <p:tags r:id="rId111"/>
            </p:custDataLst>
          </p:nvPr>
        </p:nvSpPr>
        <p:spPr>
          <a:xfrm>
            <a:off x="149489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106" name="Rechteck 105"/>
          <p:cNvSpPr/>
          <p:nvPr>
            <p:custDataLst>
              <p:tags r:id="rId112"/>
            </p:custDataLst>
          </p:nvPr>
        </p:nvSpPr>
        <p:spPr>
          <a:xfrm>
            <a:off x="167491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07" name="Rechteck 106"/>
          <p:cNvSpPr/>
          <p:nvPr>
            <p:custDataLst>
              <p:tags r:id="rId113"/>
            </p:custDataLst>
          </p:nvPr>
        </p:nvSpPr>
        <p:spPr>
          <a:xfrm>
            <a:off x="185493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08" name="Rechteck 107"/>
          <p:cNvSpPr/>
          <p:nvPr>
            <p:custDataLst>
              <p:tags r:id="rId114"/>
            </p:custDataLst>
          </p:nvPr>
        </p:nvSpPr>
        <p:spPr>
          <a:xfrm>
            <a:off x="203495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09" name="Rechteck 108"/>
          <p:cNvSpPr/>
          <p:nvPr>
            <p:custDataLst>
              <p:tags r:id="rId115"/>
            </p:custDataLst>
          </p:nvPr>
        </p:nvSpPr>
        <p:spPr>
          <a:xfrm>
            <a:off x="221497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10" name="Rechteck 109"/>
          <p:cNvSpPr/>
          <p:nvPr>
            <p:custDataLst>
              <p:tags r:id="rId116"/>
            </p:custDataLst>
          </p:nvPr>
        </p:nvSpPr>
        <p:spPr>
          <a:xfrm>
            <a:off x="239499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11" name="Rechteck 110"/>
          <p:cNvSpPr/>
          <p:nvPr>
            <p:custDataLst>
              <p:tags r:id="rId117"/>
            </p:custDataLst>
          </p:nvPr>
        </p:nvSpPr>
        <p:spPr>
          <a:xfrm>
            <a:off x="257501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12" name="Rechteck 111"/>
          <p:cNvSpPr/>
          <p:nvPr>
            <p:custDataLst>
              <p:tags r:id="rId118"/>
            </p:custDataLst>
          </p:nvPr>
        </p:nvSpPr>
        <p:spPr>
          <a:xfrm>
            <a:off x="275503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13" name="Rechteck 112"/>
          <p:cNvSpPr/>
          <p:nvPr>
            <p:custDataLst>
              <p:tags r:id="rId119"/>
            </p:custDataLst>
          </p:nvPr>
        </p:nvSpPr>
        <p:spPr>
          <a:xfrm>
            <a:off x="293505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14" name="Rechteck 113"/>
          <p:cNvSpPr/>
          <p:nvPr>
            <p:custDataLst>
              <p:tags r:id="rId120"/>
            </p:custDataLst>
          </p:nvPr>
        </p:nvSpPr>
        <p:spPr>
          <a:xfrm>
            <a:off x="311507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15" name="Rechteck 114"/>
          <p:cNvSpPr/>
          <p:nvPr>
            <p:custDataLst>
              <p:tags r:id="rId121"/>
            </p:custDataLst>
          </p:nvPr>
        </p:nvSpPr>
        <p:spPr>
          <a:xfrm>
            <a:off x="329509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16" name="Rechteck 115"/>
          <p:cNvSpPr/>
          <p:nvPr>
            <p:custDataLst>
              <p:tags r:id="rId122"/>
            </p:custDataLst>
          </p:nvPr>
        </p:nvSpPr>
        <p:spPr>
          <a:xfrm>
            <a:off x="347511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17" name="Rechteck 116"/>
          <p:cNvSpPr/>
          <p:nvPr>
            <p:custDataLst>
              <p:tags r:id="rId123"/>
            </p:custDataLst>
          </p:nvPr>
        </p:nvSpPr>
        <p:spPr>
          <a:xfrm>
            <a:off x="365513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18" name="Rechteck 117"/>
          <p:cNvSpPr/>
          <p:nvPr>
            <p:custDataLst>
              <p:tags r:id="rId124"/>
            </p:custDataLst>
          </p:nvPr>
        </p:nvSpPr>
        <p:spPr>
          <a:xfrm>
            <a:off x="383515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19" name="Rechteck 118"/>
          <p:cNvSpPr/>
          <p:nvPr>
            <p:custDataLst>
              <p:tags r:id="rId125"/>
            </p:custDataLst>
          </p:nvPr>
        </p:nvSpPr>
        <p:spPr>
          <a:xfrm>
            <a:off x="401517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20" name="Rechteck 119"/>
          <p:cNvSpPr/>
          <p:nvPr>
            <p:custDataLst>
              <p:tags r:id="rId126"/>
            </p:custDataLst>
          </p:nvPr>
        </p:nvSpPr>
        <p:spPr>
          <a:xfrm>
            <a:off x="419519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121" name="Rechteck 120"/>
          <p:cNvSpPr/>
          <p:nvPr>
            <p:custDataLst>
              <p:tags r:id="rId127"/>
            </p:custDataLst>
          </p:nvPr>
        </p:nvSpPr>
        <p:spPr>
          <a:xfrm>
            <a:off x="2611016" y="4166220"/>
            <a:ext cx="648072" cy="189021"/>
          </a:xfrm>
          <a:prstGeom prst="rect">
            <a:avLst/>
          </a:prstGeom>
          <a:solidFill>
            <a:schemeClr val="accent5">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ALTINH</a:t>
            </a:r>
            <a:endParaRPr lang="en-GB" sz="1400" dirty="0">
              <a:solidFill>
                <a:schemeClr val="tx1"/>
              </a:solidFill>
            </a:endParaRPr>
          </a:p>
        </p:txBody>
      </p:sp>
      <p:cxnSp>
        <p:nvCxnSpPr>
          <p:cNvPr id="149" name="Gerade Verbindung 148"/>
          <p:cNvCxnSpPr/>
          <p:nvPr>
            <p:custDataLst>
              <p:tags r:id="rId128"/>
            </p:custDataLst>
          </p:nvPr>
        </p:nvCxnSpPr>
        <p:spPr>
          <a:xfrm flipH="1">
            <a:off x="2935052" y="4850296"/>
            <a:ext cx="2304256" cy="0"/>
          </a:xfrm>
          <a:prstGeom prst="line">
            <a:avLst/>
          </a:prstGeom>
          <a:ln w="127000" cap="rnd" cmpd="sng">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pic>
        <p:nvPicPr>
          <p:cNvPr id="1027" name="Picture 3"/>
          <p:cNvPicPr>
            <a:picLocks noChangeAspect="1" noChangeArrowheads="1"/>
          </p:cNvPicPr>
          <p:nvPr>
            <p:custDataLst>
              <p:tags r:id="rId129"/>
            </p:custDataLst>
          </p:nvPr>
        </p:nvPicPr>
        <p:blipFill>
          <a:blip r:embed="rId172" cstate="print"/>
          <a:srcRect/>
          <a:stretch>
            <a:fillRect/>
          </a:stretch>
        </p:blipFill>
        <p:spPr bwMode="auto">
          <a:xfrm>
            <a:off x="4627240" y="1105880"/>
            <a:ext cx="3231269" cy="1806200"/>
          </a:xfrm>
          <a:prstGeom prst="rect">
            <a:avLst/>
          </a:prstGeom>
          <a:noFill/>
          <a:ln w="9525">
            <a:noFill/>
            <a:miter lim="800000"/>
            <a:headEnd/>
            <a:tailEnd/>
          </a:ln>
        </p:spPr>
      </p:pic>
      <p:sp>
        <p:nvSpPr>
          <p:cNvPr id="131" name="Untertitel 130" hidden="1"/>
          <p:cNvSpPr>
            <a:spLocks noGrp="1"/>
          </p:cNvSpPr>
          <p:nvPr>
            <p:ph type="subTitle" idx="1"/>
            <p:custDataLst>
              <p:tags r:id="rId130"/>
            </p:custDataLst>
          </p:nvPr>
        </p:nvSpPr>
        <p:spPr>
          <a:xfrm>
            <a:off x="533400" y="3200400"/>
            <a:ext cx="7772400" cy="1676400"/>
          </a:xfrm>
          <a:ln w="0"/>
          <a:effectLst/>
        </p:spPr>
        <p:txBody>
          <a:bodyPr wrap="square" lIns="0" tIns="63500" rIns="0" bIns="0"/>
          <a:lstStyle/>
          <a:p>
            <a:endParaRPr lang="en-GB"/>
          </a:p>
        </p:txBody>
      </p:sp>
      <p:sp>
        <p:nvSpPr>
          <p:cNvPr id="132" name="Rechteck 131"/>
          <p:cNvSpPr/>
          <p:nvPr>
            <p:custDataLst>
              <p:tags r:id="rId131"/>
            </p:custDataLst>
          </p:nvPr>
        </p:nvSpPr>
        <p:spPr>
          <a:xfrm>
            <a:off x="4375212" y="3770176"/>
            <a:ext cx="2880320" cy="324036"/>
          </a:xfrm>
          <a:prstGeom prst="rect">
            <a:avLst/>
          </a:prstGeom>
          <a:solidFill>
            <a:schemeClr val="accent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134" name="Rechteck 133"/>
          <p:cNvSpPr/>
          <p:nvPr>
            <p:custDataLst>
              <p:tags r:id="rId132"/>
            </p:custDataLst>
          </p:nvPr>
        </p:nvSpPr>
        <p:spPr>
          <a:xfrm>
            <a:off x="437521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135" name="Rechteck 134"/>
          <p:cNvSpPr/>
          <p:nvPr>
            <p:custDataLst>
              <p:tags r:id="rId133"/>
            </p:custDataLst>
          </p:nvPr>
        </p:nvSpPr>
        <p:spPr>
          <a:xfrm>
            <a:off x="455523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36" name="Rechteck 135"/>
          <p:cNvSpPr/>
          <p:nvPr>
            <p:custDataLst>
              <p:tags r:id="rId134"/>
            </p:custDataLst>
          </p:nvPr>
        </p:nvSpPr>
        <p:spPr>
          <a:xfrm>
            <a:off x="473525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38" name="Rechteck 137"/>
          <p:cNvSpPr/>
          <p:nvPr>
            <p:custDataLst>
              <p:tags r:id="rId135"/>
            </p:custDataLst>
          </p:nvPr>
        </p:nvSpPr>
        <p:spPr>
          <a:xfrm>
            <a:off x="491527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39" name="Rechteck 138"/>
          <p:cNvSpPr/>
          <p:nvPr>
            <p:custDataLst>
              <p:tags r:id="rId136"/>
            </p:custDataLst>
          </p:nvPr>
        </p:nvSpPr>
        <p:spPr>
          <a:xfrm>
            <a:off x="509529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40" name="Rechteck 139"/>
          <p:cNvSpPr/>
          <p:nvPr>
            <p:custDataLst>
              <p:tags r:id="rId137"/>
            </p:custDataLst>
          </p:nvPr>
        </p:nvSpPr>
        <p:spPr>
          <a:xfrm>
            <a:off x="527531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41" name="Rechteck 140"/>
          <p:cNvSpPr/>
          <p:nvPr>
            <p:custDataLst>
              <p:tags r:id="rId138"/>
            </p:custDataLst>
          </p:nvPr>
        </p:nvSpPr>
        <p:spPr>
          <a:xfrm>
            <a:off x="545533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42" name="Rechteck 141"/>
          <p:cNvSpPr/>
          <p:nvPr>
            <p:custDataLst>
              <p:tags r:id="rId139"/>
            </p:custDataLst>
          </p:nvPr>
        </p:nvSpPr>
        <p:spPr>
          <a:xfrm>
            <a:off x="563535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43" name="Rechteck 142"/>
          <p:cNvSpPr/>
          <p:nvPr>
            <p:custDataLst>
              <p:tags r:id="rId140"/>
            </p:custDataLst>
          </p:nvPr>
        </p:nvSpPr>
        <p:spPr>
          <a:xfrm>
            <a:off x="581537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48" name="Rechteck 147"/>
          <p:cNvSpPr/>
          <p:nvPr>
            <p:custDataLst>
              <p:tags r:id="rId141"/>
            </p:custDataLst>
          </p:nvPr>
        </p:nvSpPr>
        <p:spPr>
          <a:xfrm>
            <a:off x="599539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50" name="Rechteck 149"/>
          <p:cNvSpPr/>
          <p:nvPr>
            <p:custDataLst>
              <p:tags r:id="rId142"/>
            </p:custDataLst>
          </p:nvPr>
        </p:nvSpPr>
        <p:spPr>
          <a:xfrm>
            <a:off x="617541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51" name="Rechteck 150"/>
          <p:cNvSpPr/>
          <p:nvPr>
            <p:custDataLst>
              <p:tags r:id="rId143"/>
            </p:custDataLst>
          </p:nvPr>
        </p:nvSpPr>
        <p:spPr>
          <a:xfrm>
            <a:off x="635543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52" name="Rechteck 151"/>
          <p:cNvSpPr/>
          <p:nvPr>
            <p:custDataLst>
              <p:tags r:id="rId144"/>
            </p:custDataLst>
          </p:nvPr>
        </p:nvSpPr>
        <p:spPr>
          <a:xfrm>
            <a:off x="653545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53" name="Rechteck 152"/>
          <p:cNvSpPr/>
          <p:nvPr>
            <p:custDataLst>
              <p:tags r:id="rId145"/>
            </p:custDataLst>
          </p:nvPr>
        </p:nvSpPr>
        <p:spPr>
          <a:xfrm>
            <a:off x="671547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54" name="Rechteck 153"/>
          <p:cNvSpPr/>
          <p:nvPr>
            <p:custDataLst>
              <p:tags r:id="rId146"/>
            </p:custDataLst>
          </p:nvPr>
        </p:nvSpPr>
        <p:spPr>
          <a:xfrm>
            <a:off x="689549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55" name="Rechteck 154"/>
          <p:cNvSpPr/>
          <p:nvPr>
            <p:custDataLst>
              <p:tags r:id="rId147"/>
            </p:custDataLst>
          </p:nvPr>
        </p:nvSpPr>
        <p:spPr>
          <a:xfrm>
            <a:off x="707551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157" name="Rechteck 156"/>
          <p:cNvSpPr/>
          <p:nvPr>
            <p:custDataLst>
              <p:tags r:id="rId148"/>
            </p:custDataLst>
          </p:nvPr>
        </p:nvSpPr>
        <p:spPr>
          <a:xfrm>
            <a:off x="1494892" y="3770176"/>
            <a:ext cx="2880320" cy="324036"/>
          </a:xfrm>
          <a:prstGeom prst="rect">
            <a:avLst/>
          </a:prstGeom>
          <a:solidFill>
            <a:schemeClr val="accent5">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158" name="Rechteck 157"/>
          <p:cNvSpPr/>
          <p:nvPr>
            <p:custDataLst>
              <p:tags r:id="rId149"/>
            </p:custDataLst>
          </p:nvPr>
        </p:nvSpPr>
        <p:spPr>
          <a:xfrm>
            <a:off x="149489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31</a:t>
            </a:r>
            <a:endParaRPr lang="en-GB" sz="600" dirty="0">
              <a:solidFill>
                <a:schemeClr val="tx1"/>
              </a:solidFill>
            </a:endParaRPr>
          </a:p>
        </p:txBody>
      </p:sp>
      <p:sp>
        <p:nvSpPr>
          <p:cNvPr id="159" name="Rechteck 158"/>
          <p:cNvSpPr/>
          <p:nvPr>
            <p:custDataLst>
              <p:tags r:id="rId150"/>
            </p:custDataLst>
          </p:nvPr>
        </p:nvSpPr>
        <p:spPr>
          <a:xfrm>
            <a:off x="167491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60" name="Rechteck 159"/>
          <p:cNvSpPr/>
          <p:nvPr>
            <p:custDataLst>
              <p:tags r:id="rId151"/>
            </p:custDataLst>
          </p:nvPr>
        </p:nvSpPr>
        <p:spPr>
          <a:xfrm>
            <a:off x="185493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61" name="Rechteck 160"/>
          <p:cNvSpPr/>
          <p:nvPr>
            <p:custDataLst>
              <p:tags r:id="rId152"/>
            </p:custDataLst>
          </p:nvPr>
        </p:nvSpPr>
        <p:spPr>
          <a:xfrm>
            <a:off x="203495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62" name="Rechteck 161"/>
          <p:cNvSpPr/>
          <p:nvPr>
            <p:custDataLst>
              <p:tags r:id="rId153"/>
            </p:custDataLst>
          </p:nvPr>
        </p:nvSpPr>
        <p:spPr>
          <a:xfrm>
            <a:off x="221497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63" name="Rechteck 162"/>
          <p:cNvSpPr/>
          <p:nvPr>
            <p:custDataLst>
              <p:tags r:id="rId154"/>
            </p:custDataLst>
          </p:nvPr>
        </p:nvSpPr>
        <p:spPr>
          <a:xfrm>
            <a:off x="239499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64" name="Rechteck 163"/>
          <p:cNvSpPr/>
          <p:nvPr>
            <p:custDataLst>
              <p:tags r:id="rId155"/>
            </p:custDataLst>
          </p:nvPr>
        </p:nvSpPr>
        <p:spPr>
          <a:xfrm>
            <a:off x="257501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65" name="Rechteck 164"/>
          <p:cNvSpPr/>
          <p:nvPr>
            <p:custDataLst>
              <p:tags r:id="rId156"/>
            </p:custDataLst>
          </p:nvPr>
        </p:nvSpPr>
        <p:spPr>
          <a:xfrm>
            <a:off x="275503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66" name="Rechteck 165"/>
          <p:cNvSpPr/>
          <p:nvPr>
            <p:custDataLst>
              <p:tags r:id="rId157"/>
            </p:custDataLst>
          </p:nvPr>
        </p:nvSpPr>
        <p:spPr>
          <a:xfrm>
            <a:off x="293505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67" name="Rechteck 166"/>
          <p:cNvSpPr/>
          <p:nvPr>
            <p:custDataLst>
              <p:tags r:id="rId158"/>
            </p:custDataLst>
          </p:nvPr>
        </p:nvSpPr>
        <p:spPr>
          <a:xfrm>
            <a:off x="311507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68" name="Rechteck 167"/>
          <p:cNvSpPr/>
          <p:nvPr>
            <p:custDataLst>
              <p:tags r:id="rId159"/>
            </p:custDataLst>
          </p:nvPr>
        </p:nvSpPr>
        <p:spPr>
          <a:xfrm>
            <a:off x="329509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69" name="Rechteck 168"/>
          <p:cNvSpPr/>
          <p:nvPr>
            <p:custDataLst>
              <p:tags r:id="rId160"/>
            </p:custDataLst>
          </p:nvPr>
        </p:nvSpPr>
        <p:spPr>
          <a:xfrm>
            <a:off x="347511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0" name="Rechteck 169"/>
          <p:cNvSpPr/>
          <p:nvPr>
            <p:custDataLst>
              <p:tags r:id="rId161"/>
            </p:custDataLst>
          </p:nvPr>
        </p:nvSpPr>
        <p:spPr>
          <a:xfrm>
            <a:off x="365513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1" name="Rechteck 170"/>
          <p:cNvSpPr/>
          <p:nvPr>
            <p:custDataLst>
              <p:tags r:id="rId162"/>
            </p:custDataLst>
          </p:nvPr>
        </p:nvSpPr>
        <p:spPr>
          <a:xfrm>
            <a:off x="383515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2" name="Rechteck 171"/>
          <p:cNvSpPr/>
          <p:nvPr>
            <p:custDataLst>
              <p:tags r:id="rId163"/>
            </p:custDataLst>
          </p:nvPr>
        </p:nvSpPr>
        <p:spPr>
          <a:xfrm>
            <a:off x="401517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3" name="Rechteck 172"/>
          <p:cNvSpPr/>
          <p:nvPr>
            <p:custDataLst>
              <p:tags r:id="rId164"/>
            </p:custDataLst>
          </p:nvPr>
        </p:nvSpPr>
        <p:spPr>
          <a:xfrm>
            <a:off x="419519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16</a:t>
            </a:r>
            <a:endParaRPr lang="en-GB" sz="600" dirty="0">
              <a:solidFill>
                <a:schemeClr val="tx1"/>
              </a:solidFill>
            </a:endParaRPr>
          </a:p>
        </p:txBody>
      </p:sp>
      <p:sp>
        <p:nvSpPr>
          <p:cNvPr id="175" name="Rechteck 174"/>
          <p:cNvSpPr/>
          <p:nvPr>
            <p:custDataLst>
              <p:tags r:id="rId165"/>
            </p:custDataLst>
          </p:nvPr>
        </p:nvSpPr>
        <p:spPr>
          <a:xfrm>
            <a:off x="4087180" y="3806180"/>
            <a:ext cx="288032" cy="1800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Rechteck 175"/>
          <p:cNvSpPr/>
          <p:nvPr>
            <p:custDataLst>
              <p:tags r:id="rId166"/>
            </p:custDataLst>
          </p:nvPr>
        </p:nvSpPr>
        <p:spPr>
          <a:xfrm>
            <a:off x="4375212" y="3806180"/>
            <a:ext cx="288032" cy="180020"/>
          </a:xfrm>
          <a:prstGeom prst="rect">
            <a:avLst/>
          </a:prstGeom>
          <a:solidFill>
            <a:srgbClr val="A8BA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Rechteck 173"/>
          <p:cNvSpPr/>
          <p:nvPr>
            <p:custDataLst>
              <p:tags r:id="rId167"/>
            </p:custDataLst>
          </p:nvPr>
        </p:nvSpPr>
        <p:spPr>
          <a:xfrm>
            <a:off x="4051176" y="3806180"/>
            <a:ext cx="648072" cy="1890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ALTIN</a:t>
            </a:r>
            <a:endParaRPr lang="en-GB" sz="1400" dirty="0">
              <a:solidFill>
                <a:schemeClr val="tx1"/>
              </a:solidFill>
            </a:endParaRPr>
          </a:p>
        </p:txBody>
      </p:sp>
      <p:sp>
        <p:nvSpPr>
          <p:cNvPr id="177" name="Rechteckige Legende 176"/>
          <p:cNvSpPr/>
          <p:nvPr>
            <p:custDataLst>
              <p:tags r:id="rId168"/>
            </p:custDataLst>
          </p:nvPr>
        </p:nvSpPr>
        <p:spPr>
          <a:xfrm>
            <a:off x="7183524" y="2978088"/>
            <a:ext cx="1080120" cy="684076"/>
          </a:xfrm>
          <a:prstGeom prst="wedgeRectCallout">
            <a:avLst>
              <a:gd name="adj1" fmla="val -50932"/>
              <a:gd name="adj2" fmla="val 9616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solidFill>
                  <a:schemeClr val="tx1"/>
                </a:solidFill>
              </a:rPr>
              <a:t>Bit numbers as forwarded to </a:t>
            </a:r>
            <a:r>
              <a:rPr lang="en-GB" sz="1200" dirty="0" err="1" smtClean="0">
                <a:solidFill>
                  <a:schemeClr val="tx1"/>
                </a:solidFill>
              </a:rPr>
              <a:t>rba_Gtm</a:t>
            </a:r>
            <a:endParaRPr lang="en-GB" sz="1200" dirty="0">
              <a:solidFill>
                <a:schemeClr val="tx1"/>
              </a:solidFill>
            </a:endParaRPr>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8" name="Grafik 237" descr="BEQIK_FR.png" hidden="1"/>
          <p:cNvPicPr>
            <a:picLocks/>
          </p:cNvPicPr>
          <p:nvPr>
            <p:custDataLst>
              <p:tags r:id="rId3"/>
            </p:custDataLst>
          </p:nvPr>
        </p:nvPicPr>
        <p:blipFill>
          <a:blip r:embed="rId202" cstate="print"/>
          <a:stretch>
            <a:fillRect/>
          </a:stretch>
        </p:blipFill>
        <p:spPr>
          <a:xfrm>
            <a:off x="76200" y="5653404"/>
            <a:ext cx="381000" cy="174625"/>
          </a:xfrm>
          <a:prstGeom prst="rect">
            <a:avLst/>
          </a:prstGeom>
          <a:effectLst/>
        </p:spPr>
      </p:pic>
      <p:sp>
        <p:nvSpPr>
          <p:cNvPr id="239" name="Foliennummernplatzhalter 238"/>
          <p:cNvSpPr>
            <a:spLocks noGrp="1"/>
          </p:cNvSpPr>
          <p:nvPr>
            <p:ph type="sldNum" sz="quarter" idx="10"/>
          </p:nvPr>
        </p:nvSpPr>
        <p:spPr>
          <a:solidFill>
            <a:scrgbClr r="0" g="0" b="0">
              <a:alpha val="0"/>
            </a:scrgbClr>
          </a:solidFill>
        </p:spPr>
        <p:txBody>
          <a:bodyPr/>
          <a:lstStyle/>
          <a:p>
            <a:pPr>
              <a:defRPr/>
            </a:pPr>
            <a:fld id="{41970CA2-0F55-4483-A555-0DD77EBA6DD1}" type="slidenum">
              <a:rPr lang="de-DE" smtClean="0"/>
              <a:pPr>
                <a:defRPr/>
              </a:pPr>
              <a:t>36</a:t>
            </a:fld>
            <a:endParaRPr lang="de-DE"/>
          </a:p>
        </p:txBody>
      </p:sp>
      <p:sp>
        <p:nvSpPr>
          <p:cNvPr id="10" name="Rechteck 9"/>
          <p:cNvSpPr>
            <a:spLocks/>
          </p:cNvSpPr>
          <p:nvPr>
            <p:custDataLst>
              <p:tags r:id="rId4"/>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x-none" sz="700" smtClean="0">
                <a:solidFill>
                  <a:srgbClr val="707070"/>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707070"/>
              </a:solidFill>
            </a:endParaRPr>
          </a:p>
        </p:txBody>
      </p:sp>
      <p:sp>
        <p:nvSpPr>
          <p:cNvPr id="9" name="Textfeld 8"/>
          <p:cNvSpPr txBox="1">
            <a:spLocks/>
          </p:cNvSpPr>
          <p:nvPr>
            <p:custDataLst>
              <p:tags r:id="rId5"/>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x-none" b="1" smtClean="0">
                <a:solidFill>
                  <a:srgbClr val="FFFFFF"/>
                </a:solidFill>
              </a:rPr>
              <a:t>rba_Msc concept &amp; design: IFX implementation</a:t>
            </a:r>
            <a:endParaRPr lang="x-none" b="1" dirty="0">
              <a:solidFill>
                <a:srgbClr val="FFFFFF"/>
              </a:solidFill>
            </a:endParaRPr>
          </a:p>
        </p:txBody>
      </p:sp>
      <p:sp>
        <p:nvSpPr>
          <p:cNvPr id="2" name="Titel 1"/>
          <p:cNvSpPr>
            <a:spLocks noGrp="1"/>
          </p:cNvSpPr>
          <p:nvPr>
            <p:ph type="title"/>
            <p:custDataLst>
              <p:tags r:id="rId6"/>
            </p:custDataLst>
          </p:nvPr>
        </p:nvSpPr>
        <p:spPr>
          <a:xfrm>
            <a:off x="533400" y="533400"/>
            <a:ext cx="7622232" cy="533400"/>
          </a:xfrm>
          <a:solidFill>
            <a:scrgbClr r="0" g="0" b="0">
              <a:alpha val="0"/>
            </a:scrgbClr>
          </a:solidFill>
          <a:ln w="0"/>
          <a:effectLst/>
        </p:spPr>
        <p:txBody>
          <a:bodyPr wrap="square" lIns="0" tIns="12700" rIns="0" bIns="0" anchor="t"/>
          <a:lstStyle/>
          <a:p>
            <a:pPr>
              <a:spcBef>
                <a:spcPts val="0"/>
              </a:spcBef>
              <a:spcAft>
                <a:spcPts val="0"/>
              </a:spcAft>
            </a:pPr>
            <a:r>
              <a:rPr lang="en-US" sz="2400" dirty="0" smtClean="0"/>
              <a:t>GTM – MSC connection </a:t>
            </a:r>
            <a:r>
              <a:rPr lang="en-US" sz="2000" dirty="0" smtClean="0"/>
              <a:t>(starting with IFX device 5 40nm)</a:t>
            </a:r>
            <a:r>
              <a:rPr lang="en-US" sz="2400" dirty="0" smtClean="0"/>
              <a:t> (1)</a:t>
            </a:r>
            <a:endParaRPr lang="en-US" sz="2400" dirty="0"/>
          </a:p>
        </p:txBody>
      </p:sp>
      <p:sp>
        <p:nvSpPr>
          <p:cNvPr id="237" name="Textplatzhalter 236"/>
          <p:cNvSpPr>
            <a:spLocks noGrp="1"/>
          </p:cNvSpPr>
          <p:nvPr>
            <p:ph type="body" idx="1"/>
            <p:custDataLst>
              <p:tags r:id="rId7"/>
            </p:custDataLst>
          </p:nvPr>
        </p:nvSpPr>
        <p:spPr>
          <a:xfrm>
            <a:off x="533400" y="1066800"/>
            <a:ext cx="7315200" cy="2307332"/>
          </a:xfrm>
          <a:solidFill>
            <a:scrgbClr r="0" g="0" b="0">
              <a:alpha val="0"/>
            </a:scrgbClr>
          </a:solidFill>
          <a:effectLst/>
        </p:spPr>
        <p:txBody>
          <a:bodyPr wrap="square" lIns="0" tIns="63500" rIns="0" bIns="0"/>
          <a:lstStyle/>
          <a:p>
            <a:r>
              <a:rPr lang="en-GB" dirty="0" smtClean="0"/>
              <a:t>For better support of 2 devices on the same MSC bus, 1 with up to 32 bit and 1 with up to 16 bit data frames, ALTINLEXT is introduced</a:t>
            </a:r>
          </a:p>
          <a:p>
            <a:r>
              <a:rPr lang="en-GB" dirty="0" smtClean="0"/>
              <a:t>ALTINLEXT adds 16 independent GTM signals connected to SRLE</a:t>
            </a:r>
          </a:p>
          <a:p>
            <a:r>
              <a:rPr lang="en-GB" dirty="0" smtClean="0"/>
              <a:t>This allows conflict free connection of CJ970 and CY329 to the same MSC bus</a:t>
            </a:r>
          </a:p>
          <a:p>
            <a:r>
              <a:rPr lang="en-GB" dirty="0" smtClean="0"/>
              <a:t>Only SRHE and SRL still share GTM resources</a:t>
            </a:r>
          </a:p>
          <a:p>
            <a:r>
              <a:rPr lang="en-GB" dirty="0" smtClean="0"/>
              <a:t>ALTINLEXT[15:0] is forwarded as ALTIN[47:32] to </a:t>
            </a:r>
            <a:r>
              <a:rPr lang="en-GB" dirty="0" err="1" smtClean="0"/>
              <a:t>rba_Gtm</a:t>
            </a:r>
            <a:endParaRPr lang="en-GB" dirty="0"/>
          </a:p>
        </p:txBody>
      </p:sp>
      <p:sp>
        <p:nvSpPr>
          <p:cNvPr id="7" name="Rechteck 6"/>
          <p:cNvSpPr>
            <a:spLocks/>
          </p:cNvSpPr>
          <p:nvPr>
            <p:custDataLst>
              <p:tags r:id="rId8"/>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x-none" sz="800" smtClean="0">
                <a:solidFill>
                  <a:srgbClr val="FFFFFF"/>
                </a:solidFill>
              </a:rPr>
              <a:t> </a:t>
            </a:r>
            <a:endParaRPr lang="x-none" sz="800">
              <a:solidFill>
                <a:srgbClr val="FFFFFF"/>
              </a:solidFill>
            </a:endParaRPr>
          </a:p>
        </p:txBody>
      </p:sp>
      <p:sp>
        <p:nvSpPr>
          <p:cNvPr id="6" name="Rechteck 5"/>
          <p:cNvSpPr>
            <a:spLocks/>
          </p:cNvSpPr>
          <p:nvPr>
            <p:custDataLst>
              <p:tags r:id="rId9"/>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a:spLocks/>
          </p:cNvSpPr>
          <p:nvPr>
            <p:custDataLst>
              <p:tags r:id="rId10"/>
            </p:custDataLst>
          </p:nvPr>
        </p:nvSpPr>
        <p:spPr>
          <a:xfrm>
            <a:off x="8509000" y="6019801"/>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x-none" sz="700"/>
          </a:p>
        </p:txBody>
      </p:sp>
      <p:sp>
        <p:nvSpPr>
          <p:cNvPr id="4" name="Textfeld 3" hidden="1"/>
          <p:cNvSpPr txBox="1">
            <a:spLocks/>
          </p:cNvSpPr>
          <p:nvPr>
            <p:custDataLst>
              <p:tags r:id="rId11"/>
            </p:custDataLst>
          </p:nvPr>
        </p:nvSpPr>
        <p:spPr>
          <a:xfrm>
            <a:off x="0" y="0"/>
            <a:ext cx="1587" cy="1587"/>
          </a:xfrm>
          <a:prstGeom prst="rect">
            <a:avLst/>
          </a:prstGeom>
          <a:noFill/>
          <a:ln w="0">
            <a:noFill/>
          </a:ln>
          <a:effectLst/>
        </p:spPr>
        <p:txBody>
          <a:bodyPr vert="horz" wrap="none" lIns="0" tIns="0" rIns="0" bIns="0" rtlCol="0">
            <a:noAutofit/>
          </a:bodyPr>
          <a:lstStyle/>
          <a:p>
            <a:pPr>
              <a:spcBef>
                <a:spcPts val="0"/>
              </a:spcBef>
            </a:pPr>
            <a:endParaRPr lang="x-none" sz="1300"/>
          </a:p>
        </p:txBody>
      </p:sp>
      <p:cxnSp>
        <p:nvCxnSpPr>
          <p:cNvPr id="240" name="Gerade Verbindung 239"/>
          <p:cNvCxnSpPr/>
          <p:nvPr>
            <p:custDataLst>
              <p:tags r:id="rId12"/>
            </p:custDataLst>
          </p:nvPr>
        </p:nvCxnSpPr>
        <p:spPr>
          <a:xfrm>
            <a:off x="3439108" y="4274232"/>
            <a:ext cx="0" cy="828092"/>
          </a:xfrm>
          <a:prstGeom prst="line">
            <a:avLst/>
          </a:prstGeom>
          <a:ln w="127000" cap="rnd" cmpd="sng">
            <a:solidFill>
              <a:schemeClr val="accent5">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41" name="Gerade Verbindung 240"/>
          <p:cNvCxnSpPr/>
          <p:nvPr>
            <p:custDataLst>
              <p:tags r:id="rId13"/>
            </p:custDataLst>
          </p:nvPr>
        </p:nvCxnSpPr>
        <p:spPr>
          <a:xfrm flipH="1">
            <a:off x="1710916" y="4706280"/>
            <a:ext cx="5184576" cy="0"/>
          </a:xfrm>
          <a:prstGeom prst="line">
            <a:avLst/>
          </a:prstGeom>
          <a:ln w="127000" cap="rnd" cmpd="sng">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2" name="Gerade Verbindung 241"/>
          <p:cNvCxnSpPr/>
          <p:nvPr>
            <p:custDataLst>
              <p:tags r:id="rId14"/>
            </p:custDataLst>
          </p:nvPr>
        </p:nvCxnSpPr>
        <p:spPr>
          <a:xfrm>
            <a:off x="5167300" y="4490256"/>
            <a:ext cx="0" cy="612068"/>
          </a:xfrm>
          <a:prstGeom prst="line">
            <a:avLst/>
          </a:prstGeom>
          <a:ln w="127000" cap="rnd" cmpd="sng">
            <a:solidFill>
              <a:schemeClr val="accent3">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43" name="Gerade Verbindung 242"/>
          <p:cNvCxnSpPr/>
          <p:nvPr>
            <p:custDataLst>
              <p:tags r:id="rId15"/>
            </p:custDataLst>
          </p:nvPr>
        </p:nvCxnSpPr>
        <p:spPr>
          <a:xfrm flipH="1">
            <a:off x="1998948" y="4490256"/>
            <a:ext cx="3168352" cy="0"/>
          </a:xfrm>
          <a:prstGeom prst="line">
            <a:avLst/>
          </a:prstGeom>
          <a:ln w="127000" cap="rnd" cmpd="sng">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4" name="Gerade Verbindung 243"/>
          <p:cNvCxnSpPr/>
          <p:nvPr>
            <p:custDataLst>
              <p:tags r:id="rId16"/>
            </p:custDataLst>
          </p:nvPr>
        </p:nvCxnSpPr>
        <p:spPr>
          <a:xfrm>
            <a:off x="1998948" y="4130216"/>
            <a:ext cx="0" cy="360040"/>
          </a:xfrm>
          <a:prstGeom prst="line">
            <a:avLst/>
          </a:prstGeom>
          <a:ln w="127000" cap="rnd" cmpd="sng">
            <a:solidFill>
              <a:schemeClr val="accent3">
                <a:lumMod val="50000"/>
              </a:schemeClr>
            </a:solidFill>
            <a:headEnd type="diamond"/>
          </a:ln>
        </p:spPr>
        <p:style>
          <a:lnRef idx="1">
            <a:schemeClr val="accent1"/>
          </a:lnRef>
          <a:fillRef idx="0">
            <a:schemeClr val="accent1"/>
          </a:fillRef>
          <a:effectRef idx="0">
            <a:schemeClr val="accent1"/>
          </a:effectRef>
          <a:fontRef idx="minor">
            <a:schemeClr val="tx1"/>
          </a:fontRef>
        </p:style>
      </p:cxnSp>
      <p:cxnSp>
        <p:nvCxnSpPr>
          <p:cNvPr id="245" name="Gerade Verbindung 244"/>
          <p:cNvCxnSpPr/>
          <p:nvPr>
            <p:custDataLst>
              <p:tags r:id="rId17"/>
            </p:custDataLst>
          </p:nvPr>
        </p:nvCxnSpPr>
        <p:spPr>
          <a:xfrm>
            <a:off x="6607460" y="4130216"/>
            <a:ext cx="0" cy="576064"/>
          </a:xfrm>
          <a:prstGeom prst="line">
            <a:avLst/>
          </a:prstGeom>
          <a:ln w="127000" cap="rnd" cmpd="sng">
            <a:solidFill>
              <a:schemeClr val="accent3">
                <a:lumMod val="75000"/>
              </a:schemeClr>
            </a:solidFill>
            <a:headEnd type="diamond"/>
          </a:ln>
        </p:spPr>
        <p:style>
          <a:lnRef idx="1">
            <a:schemeClr val="accent1"/>
          </a:lnRef>
          <a:fillRef idx="0">
            <a:schemeClr val="accent1"/>
          </a:fillRef>
          <a:effectRef idx="0">
            <a:schemeClr val="accent1"/>
          </a:effectRef>
          <a:fontRef idx="minor">
            <a:schemeClr val="tx1"/>
          </a:fontRef>
        </p:style>
      </p:cxnSp>
      <p:sp>
        <p:nvSpPr>
          <p:cNvPr id="246" name="Rechteck 245"/>
          <p:cNvSpPr/>
          <p:nvPr>
            <p:custDataLst>
              <p:tags r:id="rId18"/>
            </p:custDataLst>
          </p:nvPr>
        </p:nvSpPr>
        <p:spPr>
          <a:xfrm>
            <a:off x="5455332" y="3806180"/>
            <a:ext cx="2304256" cy="324036"/>
          </a:xfrm>
          <a:prstGeom prst="rect">
            <a:avLst/>
          </a:prstGeom>
          <a:solidFill>
            <a:schemeClr val="accent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cxnSp>
        <p:nvCxnSpPr>
          <p:cNvPr id="247" name="Gerade Verbindung 246"/>
          <p:cNvCxnSpPr/>
          <p:nvPr>
            <p:custDataLst>
              <p:tags r:id="rId19"/>
            </p:custDataLst>
          </p:nvPr>
        </p:nvCxnSpPr>
        <p:spPr>
          <a:xfrm>
            <a:off x="6895492" y="4742284"/>
            <a:ext cx="0" cy="360040"/>
          </a:xfrm>
          <a:prstGeom prst="line">
            <a:avLst/>
          </a:prstGeom>
          <a:ln w="127000" cap="rnd" cmpd="sng">
            <a:solidFill>
              <a:schemeClr val="accent3">
                <a:lumMod val="75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48" name="Gerade Verbindung 247"/>
          <p:cNvCxnSpPr/>
          <p:nvPr>
            <p:custDataLst>
              <p:tags r:id="rId20"/>
            </p:custDataLst>
          </p:nvPr>
        </p:nvCxnSpPr>
        <p:spPr>
          <a:xfrm>
            <a:off x="1710916" y="4742284"/>
            <a:ext cx="0" cy="360040"/>
          </a:xfrm>
          <a:prstGeom prst="line">
            <a:avLst/>
          </a:prstGeom>
          <a:ln w="127000" cap="rnd" cmpd="sng">
            <a:solidFill>
              <a:schemeClr val="accent3">
                <a:lumMod val="75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49" name="Gerade Verbindung 248"/>
          <p:cNvCxnSpPr/>
          <p:nvPr>
            <p:custDataLst>
              <p:tags r:id="rId21"/>
            </p:custDataLst>
          </p:nvPr>
        </p:nvCxnSpPr>
        <p:spPr>
          <a:xfrm>
            <a:off x="4303204" y="4130216"/>
            <a:ext cx="0" cy="180020"/>
          </a:xfrm>
          <a:prstGeom prst="line">
            <a:avLst/>
          </a:prstGeom>
          <a:ln w="127000" cap="rnd" cmpd="sng">
            <a:solidFill>
              <a:schemeClr val="accent5">
                <a:lumMod val="50000"/>
              </a:schemeClr>
            </a:solidFill>
            <a:headEnd type="diamond"/>
          </a:ln>
        </p:spPr>
        <p:style>
          <a:lnRef idx="1">
            <a:schemeClr val="accent1"/>
          </a:lnRef>
          <a:fillRef idx="0">
            <a:schemeClr val="accent1"/>
          </a:fillRef>
          <a:effectRef idx="0">
            <a:schemeClr val="accent1"/>
          </a:effectRef>
          <a:fontRef idx="minor">
            <a:schemeClr val="tx1"/>
          </a:fontRef>
        </p:style>
      </p:cxnSp>
      <p:sp>
        <p:nvSpPr>
          <p:cNvPr id="250" name="Rechteck 249"/>
          <p:cNvSpPr/>
          <p:nvPr>
            <p:custDataLst>
              <p:tags r:id="rId22"/>
            </p:custDataLst>
          </p:nvPr>
        </p:nvSpPr>
        <p:spPr>
          <a:xfrm>
            <a:off x="4303204" y="4994312"/>
            <a:ext cx="1728192" cy="324036"/>
          </a:xfrm>
          <a:prstGeom prst="rect">
            <a:avLst/>
          </a:prstGeom>
          <a:solidFill>
            <a:schemeClr val="accent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251" name="Rechteck 250"/>
          <p:cNvSpPr/>
          <p:nvPr>
            <p:custDataLst>
              <p:tags r:id="rId23"/>
            </p:custDataLst>
          </p:nvPr>
        </p:nvSpPr>
        <p:spPr>
          <a:xfrm>
            <a:off x="4303204"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252" name="Rechteck 251"/>
          <p:cNvSpPr/>
          <p:nvPr>
            <p:custDataLst>
              <p:tags r:id="rId24"/>
            </p:custDataLst>
          </p:nvPr>
        </p:nvSpPr>
        <p:spPr>
          <a:xfrm>
            <a:off x="4411216"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3" name="Rechteck 252"/>
          <p:cNvSpPr/>
          <p:nvPr>
            <p:custDataLst>
              <p:tags r:id="rId25"/>
            </p:custDataLst>
          </p:nvPr>
        </p:nvSpPr>
        <p:spPr>
          <a:xfrm>
            <a:off x="5923384"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254" name="Rechteck 253"/>
          <p:cNvSpPr/>
          <p:nvPr>
            <p:custDataLst>
              <p:tags r:id="rId26"/>
            </p:custDataLst>
          </p:nvPr>
        </p:nvSpPr>
        <p:spPr>
          <a:xfrm>
            <a:off x="4519228"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5" name="Rechteck 254"/>
          <p:cNvSpPr/>
          <p:nvPr>
            <p:custDataLst>
              <p:tags r:id="rId27"/>
            </p:custDataLst>
          </p:nvPr>
        </p:nvSpPr>
        <p:spPr>
          <a:xfrm>
            <a:off x="4627240"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6" name="Rechteck 255"/>
          <p:cNvSpPr/>
          <p:nvPr>
            <p:custDataLst>
              <p:tags r:id="rId28"/>
            </p:custDataLst>
          </p:nvPr>
        </p:nvSpPr>
        <p:spPr>
          <a:xfrm>
            <a:off x="4735252"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7" name="Rechteck 256"/>
          <p:cNvSpPr/>
          <p:nvPr>
            <p:custDataLst>
              <p:tags r:id="rId29"/>
            </p:custDataLst>
          </p:nvPr>
        </p:nvSpPr>
        <p:spPr>
          <a:xfrm>
            <a:off x="4843264"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8" name="Rechteck 257"/>
          <p:cNvSpPr/>
          <p:nvPr>
            <p:custDataLst>
              <p:tags r:id="rId30"/>
            </p:custDataLst>
          </p:nvPr>
        </p:nvSpPr>
        <p:spPr>
          <a:xfrm>
            <a:off x="4951276"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9" name="Rechteck 258"/>
          <p:cNvSpPr/>
          <p:nvPr>
            <p:custDataLst>
              <p:tags r:id="rId31"/>
            </p:custDataLst>
          </p:nvPr>
        </p:nvSpPr>
        <p:spPr>
          <a:xfrm>
            <a:off x="5059288"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60" name="Rechteck 259"/>
          <p:cNvSpPr/>
          <p:nvPr>
            <p:custDataLst>
              <p:tags r:id="rId32"/>
            </p:custDataLst>
          </p:nvPr>
        </p:nvSpPr>
        <p:spPr>
          <a:xfrm>
            <a:off x="5167300"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61" name="Rechteck 260"/>
          <p:cNvSpPr/>
          <p:nvPr>
            <p:custDataLst>
              <p:tags r:id="rId33"/>
            </p:custDataLst>
          </p:nvPr>
        </p:nvSpPr>
        <p:spPr>
          <a:xfrm>
            <a:off x="5275312"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62" name="Rechteck 261"/>
          <p:cNvSpPr/>
          <p:nvPr>
            <p:custDataLst>
              <p:tags r:id="rId34"/>
            </p:custDataLst>
          </p:nvPr>
        </p:nvSpPr>
        <p:spPr>
          <a:xfrm>
            <a:off x="5383324"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63" name="Rechteck 262"/>
          <p:cNvSpPr/>
          <p:nvPr>
            <p:custDataLst>
              <p:tags r:id="rId35"/>
            </p:custDataLst>
          </p:nvPr>
        </p:nvSpPr>
        <p:spPr>
          <a:xfrm>
            <a:off x="5491336"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64" name="Rechteck 263"/>
          <p:cNvSpPr/>
          <p:nvPr>
            <p:custDataLst>
              <p:tags r:id="rId36"/>
            </p:custDataLst>
          </p:nvPr>
        </p:nvSpPr>
        <p:spPr>
          <a:xfrm>
            <a:off x="5599348"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65" name="Rechteck 264"/>
          <p:cNvSpPr/>
          <p:nvPr>
            <p:custDataLst>
              <p:tags r:id="rId37"/>
            </p:custDataLst>
          </p:nvPr>
        </p:nvSpPr>
        <p:spPr>
          <a:xfrm>
            <a:off x="5707360"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66" name="Rechteck 265"/>
          <p:cNvSpPr/>
          <p:nvPr>
            <p:custDataLst>
              <p:tags r:id="rId38"/>
            </p:custDataLst>
          </p:nvPr>
        </p:nvSpPr>
        <p:spPr>
          <a:xfrm>
            <a:off x="5815372"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67" name="Rechteck 266"/>
          <p:cNvSpPr/>
          <p:nvPr>
            <p:custDataLst>
              <p:tags r:id="rId39"/>
            </p:custDataLst>
          </p:nvPr>
        </p:nvSpPr>
        <p:spPr>
          <a:xfrm>
            <a:off x="4879268" y="5030316"/>
            <a:ext cx="576064" cy="1890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SRLE</a:t>
            </a:r>
            <a:endParaRPr lang="en-GB" sz="1400" dirty="0">
              <a:solidFill>
                <a:schemeClr val="tx1"/>
              </a:solidFill>
            </a:endParaRPr>
          </a:p>
        </p:txBody>
      </p:sp>
      <p:sp>
        <p:nvSpPr>
          <p:cNvPr id="268" name="Rechteck 267"/>
          <p:cNvSpPr/>
          <p:nvPr>
            <p:custDataLst>
              <p:tags r:id="rId40"/>
            </p:custDataLst>
          </p:nvPr>
        </p:nvSpPr>
        <p:spPr>
          <a:xfrm>
            <a:off x="6031396" y="4994312"/>
            <a:ext cx="1728192" cy="324036"/>
          </a:xfrm>
          <a:prstGeom prst="rect">
            <a:avLst/>
          </a:prstGeom>
          <a:solidFill>
            <a:schemeClr val="accent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269" name="Rechteck 268"/>
          <p:cNvSpPr/>
          <p:nvPr>
            <p:custDataLst>
              <p:tags r:id="rId41"/>
            </p:custDataLst>
          </p:nvPr>
        </p:nvSpPr>
        <p:spPr>
          <a:xfrm>
            <a:off x="6031396"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270" name="Rechteck 269"/>
          <p:cNvSpPr/>
          <p:nvPr>
            <p:custDataLst>
              <p:tags r:id="rId42"/>
            </p:custDataLst>
          </p:nvPr>
        </p:nvSpPr>
        <p:spPr>
          <a:xfrm>
            <a:off x="6139408"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1" name="Rechteck 270"/>
          <p:cNvSpPr/>
          <p:nvPr>
            <p:custDataLst>
              <p:tags r:id="rId43"/>
            </p:custDataLst>
          </p:nvPr>
        </p:nvSpPr>
        <p:spPr>
          <a:xfrm>
            <a:off x="7651576"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272" name="Rechteck 271"/>
          <p:cNvSpPr/>
          <p:nvPr>
            <p:custDataLst>
              <p:tags r:id="rId44"/>
            </p:custDataLst>
          </p:nvPr>
        </p:nvSpPr>
        <p:spPr>
          <a:xfrm>
            <a:off x="6247420"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3" name="Rechteck 272"/>
          <p:cNvSpPr/>
          <p:nvPr>
            <p:custDataLst>
              <p:tags r:id="rId45"/>
            </p:custDataLst>
          </p:nvPr>
        </p:nvSpPr>
        <p:spPr>
          <a:xfrm>
            <a:off x="6355432"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4" name="Rechteck 273"/>
          <p:cNvSpPr/>
          <p:nvPr>
            <p:custDataLst>
              <p:tags r:id="rId46"/>
            </p:custDataLst>
          </p:nvPr>
        </p:nvSpPr>
        <p:spPr>
          <a:xfrm>
            <a:off x="6463444"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5" name="Rechteck 274"/>
          <p:cNvSpPr/>
          <p:nvPr>
            <p:custDataLst>
              <p:tags r:id="rId47"/>
            </p:custDataLst>
          </p:nvPr>
        </p:nvSpPr>
        <p:spPr>
          <a:xfrm>
            <a:off x="6571456"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6" name="Rechteck 275"/>
          <p:cNvSpPr/>
          <p:nvPr>
            <p:custDataLst>
              <p:tags r:id="rId48"/>
            </p:custDataLst>
          </p:nvPr>
        </p:nvSpPr>
        <p:spPr>
          <a:xfrm>
            <a:off x="6679468"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7" name="Rechteck 276"/>
          <p:cNvSpPr/>
          <p:nvPr>
            <p:custDataLst>
              <p:tags r:id="rId49"/>
            </p:custDataLst>
          </p:nvPr>
        </p:nvSpPr>
        <p:spPr>
          <a:xfrm>
            <a:off x="6787480"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8" name="Rechteck 277"/>
          <p:cNvSpPr/>
          <p:nvPr>
            <p:custDataLst>
              <p:tags r:id="rId50"/>
            </p:custDataLst>
          </p:nvPr>
        </p:nvSpPr>
        <p:spPr>
          <a:xfrm>
            <a:off x="6895492"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9" name="Rechteck 278"/>
          <p:cNvSpPr/>
          <p:nvPr>
            <p:custDataLst>
              <p:tags r:id="rId51"/>
            </p:custDataLst>
          </p:nvPr>
        </p:nvSpPr>
        <p:spPr>
          <a:xfrm>
            <a:off x="7003504"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0" name="Rechteck 279"/>
          <p:cNvSpPr/>
          <p:nvPr>
            <p:custDataLst>
              <p:tags r:id="rId52"/>
            </p:custDataLst>
          </p:nvPr>
        </p:nvSpPr>
        <p:spPr>
          <a:xfrm>
            <a:off x="7111516"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1" name="Rechteck 280"/>
          <p:cNvSpPr/>
          <p:nvPr>
            <p:custDataLst>
              <p:tags r:id="rId53"/>
            </p:custDataLst>
          </p:nvPr>
        </p:nvSpPr>
        <p:spPr>
          <a:xfrm>
            <a:off x="7219528"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2" name="Rechteck 281"/>
          <p:cNvSpPr/>
          <p:nvPr>
            <p:custDataLst>
              <p:tags r:id="rId54"/>
            </p:custDataLst>
          </p:nvPr>
        </p:nvSpPr>
        <p:spPr>
          <a:xfrm>
            <a:off x="7327540"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3" name="Rechteck 282"/>
          <p:cNvSpPr/>
          <p:nvPr>
            <p:custDataLst>
              <p:tags r:id="rId55"/>
            </p:custDataLst>
          </p:nvPr>
        </p:nvSpPr>
        <p:spPr>
          <a:xfrm>
            <a:off x="7435552"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4" name="Rechteck 283"/>
          <p:cNvSpPr/>
          <p:nvPr>
            <p:custDataLst>
              <p:tags r:id="rId56"/>
            </p:custDataLst>
          </p:nvPr>
        </p:nvSpPr>
        <p:spPr>
          <a:xfrm>
            <a:off x="7543564"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5" name="Rechteck 284"/>
          <p:cNvSpPr/>
          <p:nvPr>
            <p:custDataLst>
              <p:tags r:id="rId57"/>
            </p:custDataLst>
          </p:nvPr>
        </p:nvSpPr>
        <p:spPr>
          <a:xfrm>
            <a:off x="6715472" y="5030316"/>
            <a:ext cx="360040" cy="1890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SRL</a:t>
            </a:r>
            <a:endParaRPr lang="en-GB" sz="1400" dirty="0">
              <a:solidFill>
                <a:schemeClr val="tx1"/>
              </a:solidFill>
            </a:endParaRPr>
          </a:p>
        </p:txBody>
      </p:sp>
      <p:sp>
        <p:nvSpPr>
          <p:cNvPr id="286" name="Rechteck 285"/>
          <p:cNvSpPr/>
          <p:nvPr>
            <p:custDataLst>
              <p:tags r:id="rId58"/>
            </p:custDataLst>
          </p:nvPr>
        </p:nvSpPr>
        <p:spPr>
          <a:xfrm>
            <a:off x="2575012" y="4994312"/>
            <a:ext cx="1728192" cy="324036"/>
          </a:xfrm>
          <a:prstGeom prst="rect">
            <a:avLst/>
          </a:prstGeom>
          <a:solidFill>
            <a:srgbClr val="DDDDDD"/>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287" name="Rechteck 286"/>
          <p:cNvSpPr/>
          <p:nvPr>
            <p:custDataLst>
              <p:tags r:id="rId59"/>
            </p:custDataLst>
          </p:nvPr>
        </p:nvSpPr>
        <p:spPr>
          <a:xfrm>
            <a:off x="2575012"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288" name="Rechteck 287"/>
          <p:cNvSpPr/>
          <p:nvPr>
            <p:custDataLst>
              <p:tags r:id="rId60"/>
            </p:custDataLst>
          </p:nvPr>
        </p:nvSpPr>
        <p:spPr>
          <a:xfrm>
            <a:off x="2683024"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9" name="Rechteck 288"/>
          <p:cNvSpPr/>
          <p:nvPr>
            <p:custDataLst>
              <p:tags r:id="rId61"/>
            </p:custDataLst>
          </p:nvPr>
        </p:nvSpPr>
        <p:spPr>
          <a:xfrm>
            <a:off x="4195192"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290" name="Rechteck 289"/>
          <p:cNvSpPr/>
          <p:nvPr>
            <p:custDataLst>
              <p:tags r:id="rId62"/>
            </p:custDataLst>
          </p:nvPr>
        </p:nvSpPr>
        <p:spPr>
          <a:xfrm>
            <a:off x="2791036"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1" name="Rechteck 290"/>
          <p:cNvSpPr/>
          <p:nvPr>
            <p:custDataLst>
              <p:tags r:id="rId63"/>
            </p:custDataLst>
          </p:nvPr>
        </p:nvSpPr>
        <p:spPr>
          <a:xfrm>
            <a:off x="2899048"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2" name="Rechteck 291"/>
          <p:cNvSpPr/>
          <p:nvPr>
            <p:custDataLst>
              <p:tags r:id="rId64"/>
            </p:custDataLst>
          </p:nvPr>
        </p:nvSpPr>
        <p:spPr>
          <a:xfrm>
            <a:off x="3007060"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3" name="Rechteck 292"/>
          <p:cNvSpPr/>
          <p:nvPr>
            <p:custDataLst>
              <p:tags r:id="rId65"/>
            </p:custDataLst>
          </p:nvPr>
        </p:nvSpPr>
        <p:spPr>
          <a:xfrm>
            <a:off x="3115072"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4" name="Rechteck 293"/>
          <p:cNvSpPr/>
          <p:nvPr>
            <p:custDataLst>
              <p:tags r:id="rId66"/>
            </p:custDataLst>
          </p:nvPr>
        </p:nvSpPr>
        <p:spPr>
          <a:xfrm>
            <a:off x="3223084"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5" name="Rechteck 294"/>
          <p:cNvSpPr/>
          <p:nvPr>
            <p:custDataLst>
              <p:tags r:id="rId67"/>
            </p:custDataLst>
          </p:nvPr>
        </p:nvSpPr>
        <p:spPr>
          <a:xfrm>
            <a:off x="3331096"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6" name="Rechteck 295"/>
          <p:cNvSpPr/>
          <p:nvPr>
            <p:custDataLst>
              <p:tags r:id="rId68"/>
            </p:custDataLst>
          </p:nvPr>
        </p:nvSpPr>
        <p:spPr>
          <a:xfrm>
            <a:off x="3439108"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7" name="Rechteck 296"/>
          <p:cNvSpPr/>
          <p:nvPr>
            <p:custDataLst>
              <p:tags r:id="rId69"/>
            </p:custDataLst>
          </p:nvPr>
        </p:nvSpPr>
        <p:spPr>
          <a:xfrm>
            <a:off x="3547120"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8" name="Rechteck 297"/>
          <p:cNvSpPr/>
          <p:nvPr>
            <p:custDataLst>
              <p:tags r:id="rId70"/>
            </p:custDataLst>
          </p:nvPr>
        </p:nvSpPr>
        <p:spPr>
          <a:xfrm>
            <a:off x="3655132"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9" name="Rechteck 298"/>
          <p:cNvSpPr/>
          <p:nvPr>
            <p:custDataLst>
              <p:tags r:id="rId71"/>
            </p:custDataLst>
          </p:nvPr>
        </p:nvSpPr>
        <p:spPr>
          <a:xfrm>
            <a:off x="3763144"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00" name="Rechteck 299"/>
          <p:cNvSpPr/>
          <p:nvPr>
            <p:custDataLst>
              <p:tags r:id="rId72"/>
            </p:custDataLst>
          </p:nvPr>
        </p:nvSpPr>
        <p:spPr>
          <a:xfrm>
            <a:off x="3871156"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01" name="Rechteck 300"/>
          <p:cNvSpPr/>
          <p:nvPr>
            <p:custDataLst>
              <p:tags r:id="rId73"/>
            </p:custDataLst>
          </p:nvPr>
        </p:nvSpPr>
        <p:spPr>
          <a:xfrm>
            <a:off x="3979168"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02" name="Rechteck 301"/>
          <p:cNvSpPr/>
          <p:nvPr>
            <p:custDataLst>
              <p:tags r:id="rId74"/>
            </p:custDataLst>
          </p:nvPr>
        </p:nvSpPr>
        <p:spPr>
          <a:xfrm>
            <a:off x="4087180"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03" name="Rechteck 302"/>
          <p:cNvSpPr/>
          <p:nvPr>
            <p:custDataLst>
              <p:tags r:id="rId75"/>
            </p:custDataLst>
          </p:nvPr>
        </p:nvSpPr>
        <p:spPr>
          <a:xfrm>
            <a:off x="3259088" y="5030316"/>
            <a:ext cx="360040" cy="189021"/>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SRH</a:t>
            </a:r>
            <a:endParaRPr lang="en-GB" sz="1400" dirty="0">
              <a:solidFill>
                <a:schemeClr val="tx1"/>
              </a:solidFill>
            </a:endParaRPr>
          </a:p>
        </p:txBody>
      </p:sp>
      <p:sp>
        <p:nvSpPr>
          <p:cNvPr id="304" name="Rechteck 303"/>
          <p:cNvSpPr/>
          <p:nvPr>
            <p:custDataLst>
              <p:tags r:id="rId76"/>
            </p:custDataLst>
          </p:nvPr>
        </p:nvSpPr>
        <p:spPr>
          <a:xfrm>
            <a:off x="846820" y="4994312"/>
            <a:ext cx="1728192" cy="324036"/>
          </a:xfrm>
          <a:prstGeom prst="rect">
            <a:avLst/>
          </a:prstGeom>
          <a:solidFill>
            <a:srgbClr val="A7A7A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305" name="Rechteck 304"/>
          <p:cNvSpPr/>
          <p:nvPr>
            <p:custDataLst>
              <p:tags r:id="rId77"/>
            </p:custDataLst>
          </p:nvPr>
        </p:nvSpPr>
        <p:spPr>
          <a:xfrm>
            <a:off x="846820"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306" name="Rechteck 305"/>
          <p:cNvSpPr/>
          <p:nvPr>
            <p:custDataLst>
              <p:tags r:id="rId78"/>
            </p:custDataLst>
          </p:nvPr>
        </p:nvSpPr>
        <p:spPr>
          <a:xfrm>
            <a:off x="954832"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07" name="Rechteck 306"/>
          <p:cNvSpPr/>
          <p:nvPr>
            <p:custDataLst>
              <p:tags r:id="rId79"/>
            </p:custDataLst>
          </p:nvPr>
        </p:nvSpPr>
        <p:spPr>
          <a:xfrm>
            <a:off x="2467000"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308" name="Rechteck 307"/>
          <p:cNvSpPr/>
          <p:nvPr>
            <p:custDataLst>
              <p:tags r:id="rId80"/>
            </p:custDataLst>
          </p:nvPr>
        </p:nvSpPr>
        <p:spPr>
          <a:xfrm>
            <a:off x="1062844"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09" name="Rechteck 308"/>
          <p:cNvSpPr/>
          <p:nvPr>
            <p:custDataLst>
              <p:tags r:id="rId81"/>
            </p:custDataLst>
          </p:nvPr>
        </p:nvSpPr>
        <p:spPr>
          <a:xfrm>
            <a:off x="1170856"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0" name="Rechteck 309"/>
          <p:cNvSpPr/>
          <p:nvPr>
            <p:custDataLst>
              <p:tags r:id="rId82"/>
            </p:custDataLst>
          </p:nvPr>
        </p:nvSpPr>
        <p:spPr>
          <a:xfrm>
            <a:off x="1278868"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1" name="Rechteck 310"/>
          <p:cNvSpPr/>
          <p:nvPr>
            <p:custDataLst>
              <p:tags r:id="rId83"/>
            </p:custDataLst>
          </p:nvPr>
        </p:nvSpPr>
        <p:spPr>
          <a:xfrm>
            <a:off x="1386880"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2" name="Rechteck 311"/>
          <p:cNvSpPr/>
          <p:nvPr>
            <p:custDataLst>
              <p:tags r:id="rId84"/>
            </p:custDataLst>
          </p:nvPr>
        </p:nvSpPr>
        <p:spPr>
          <a:xfrm>
            <a:off x="1494892"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3" name="Rechteck 312"/>
          <p:cNvSpPr/>
          <p:nvPr>
            <p:custDataLst>
              <p:tags r:id="rId85"/>
            </p:custDataLst>
          </p:nvPr>
        </p:nvSpPr>
        <p:spPr>
          <a:xfrm>
            <a:off x="1602904"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4" name="Rechteck 313"/>
          <p:cNvSpPr/>
          <p:nvPr>
            <p:custDataLst>
              <p:tags r:id="rId86"/>
            </p:custDataLst>
          </p:nvPr>
        </p:nvSpPr>
        <p:spPr>
          <a:xfrm>
            <a:off x="1710916"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5" name="Rechteck 314"/>
          <p:cNvSpPr/>
          <p:nvPr>
            <p:custDataLst>
              <p:tags r:id="rId87"/>
            </p:custDataLst>
          </p:nvPr>
        </p:nvSpPr>
        <p:spPr>
          <a:xfrm>
            <a:off x="1818928"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6" name="Rechteck 315"/>
          <p:cNvSpPr/>
          <p:nvPr>
            <p:custDataLst>
              <p:tags r:id="rId88"/>
            </p:custDataLst>
          </p:nvPr>
        </p:nvSpPr>
        <p:spPr>
          <a:xfrm>
            <a:off x="1926940"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7" name="Rechteck 316"/>
          <p:cNvSpPr/>
          <p:nvPr>
            <p:custDataLst>
              <p:tags r:id="rId89"/>
            </p:custDataLst>
          </p:nvPr>
        </p:nvSpPr>
        <p:spPr>
          <a:xfrm>
            <a:off x="2034952"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8" name="Rechteck 317"/>
          <p:cNvSpPr/>
          <p:nvPr>
            <p:custDataLst>
              <p:tags r:id="rId90"/>
            </p:custDataLst>
          </p:nvPr>
        </p:nvSpPr>
        <p:spPr>
          <a:xfrm>
            <a:off x="2142964"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9" name="Rechteck 318"/>
          <p:cNvSpPr/>
          <p:nvPr>
            <p:custDataLst>
              <p:tags r:id="rId91"/>
            </p:custDataLst>
          </p:nvPr>
        </p:nvSpPr>
        <p:spPr>
          <a:xfrm>
            <a:off x="2250976"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0" name="Rechteck 319"/>
          <p:cNvSpPr/>
          <p:nvPr>
            <p:custDataLst>
              <p:tags r:id="rId92"/>
            </p:custDataLst>
          </p:nvPr>
        </p:nvSpPr>
        <p:spPr>
          <a:xfrm>
            <a:off x="2358988"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1" name="Rechteck 320"/>
          <p:cNvSpPr/>
          <p:nvPr>
            <p:custDataLst>
              <p:tags r:id="rId93"/>
            </p:custDataLst>
          </p:nvPr>
        </p:nvSpPr>
        <p:spPr>
          <a:xfrm>
            <a:off x="1422884" y="5030316"/>
            <a:ext cx="576064" cy="189021"/>
          </a:xfrm>
          <a:prstGeom prst="rect">
            <a:avLst/>
          </a:prstGeom>
          <a:solidFill>
            <a:srgbClr val="A7A7A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SRHE</a:t>
            </a:r>
            <a:endParaRPr lang="en-GB" sz="1400" dirty="0">
              <a:solidFill>
                <a:schemeClr val="tx1"/>
              </a:solidFill>
            </a:endParaRPr>
          </a:p>
        </p:txBody>
      </p:sp>
      <p:sp>
        <p:nvSpPr>
          <p:cNvPr id="322" name="Rechteck 321"/>
          <p:cNvSpPr/>
          <p:nvPr>
            <p:custDataLst>
              <p:tags r:id="rId94"/>
            </p:custDataLst>
          </p:nvPr>
        </p:nvSpPr>
        <p:spPr>
          <a:xfrm>
            <a:off x="7615572"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cxnSp>
        <p:nvCxnSpPr>
          <p:cNvPr id="323" name="Gerade Verbindung 322"/>
          <p:cNvCxnSpPr/>
          <p:nvPr>
            <p:custDataLst>
              <p:tags r:id="rId95"/>
            </p:custDataLst>
          </p:nvPr>
        </p:nvCxnSpPr>
        <p:spPr>
          <a:xfrm flipH="1">
            <a:off x="3439108" y="4274232"/>
            <a:ext cx="828092" cy="0"/>
          </a:xfrm>
          <a:prstGeom prst="line">
            <a:avLst/>
          </a:prstGeom>
          <a:ln w="127000" cap="rnd" cmpd="sng">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324" name="Rechteck 323"/>
          <p:cNvSpPr/>
          <p:nvPr>
            <p:custDataLst>
              <p:tags r:id="rId96"/>
            </p:custDataLst>
          </p:nvPr>
        </p:nvSpPr>
        <p:spPr>
          <a:xfrm>
            <a:off x="7471556"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5" name="Rechteck 324"/>
          <p:cNvSpPr/>
          <p:nvPr>
            <p:custDataLst>
              <p:tags r:id="rId97"/>
            </p:custDataLst>
          </p:nvPr>
        </p:nvSpPr>
        <p:spPr>
          <a:xfrm>
            <a:off x="7327540"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6" name="Rechteck 325"/>
          <p:cNvSpPr/>
          <p:nvPr>
            <p:custDataLst>
              <p:tags r:id="rId98"/>
            </p:custDataLst>
          </p:nvPr>
        </p:nvSpPr>
        <p:spPr>
          <a:xfrm>
            <a:off x="7183524"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7" name="Rechteck 326"/>
          <p:cNvSpPr/>
          <p:nvPr>
            <p:custDataLst>
              <p:tags r:id="rId99"/>
            </p:custDataLst>
          </p:nvPr>
        </p:nvSpPr>
        <p:spPr>
          <a:xfrm>
            <a:off x="7039508"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8" name="Rechteck 327"/>
          <p:cNvSpPr/>
          <p:nvPr>
            <p:custDataLst>
              <p:tags r:id="rId100"/>
            </p:custDataLst>
          </p:nvPr>
        </p:nvSpPr>
        <p:spPr>
          <a:xfrm>
            <a:off x="6895492"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9" name="Rechteck 328"/>
          <p:cNvSpPr/>
          <p:nvPr>
            <p:custDataLst>
              <p:tags r:id="rId101"/>
            </p:custDataLst>
          </p:nvPr>
        </p:nvSpPr>
        <p:spPr>
          <a:xfrm>
            <a:off x="6751476"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0" name="Rechteck 329"/>
          <p:cNvSpPr/>
          <p:nvPr>
            <p:custDataLst>
              <p:tags r:id="rId102"/>
            </p:custDataLst>
          </p:nvPr>
        </p:nvSpPr>
        <p:spPr>
          <a:xfrm>
            <a:off x="6607460"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1" name="Rechteck 330"/>
          <p:cNvSpPr/>
          <p:nvPr>
            <p:custDataLst>
              <p:tags r:id="rId103"/>
            </p:custDataLst>
          </p:nvPr>
        </p:nvSpPr>
        <p:spPr>
          <a:xfrm>
            <a:off x="6463444"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2" name="Rechteck 331"/>
          <p:cNvSpPr/>
          <p:nvPr>
            <p:custDataLst>
              <p:tags r:id="rId104"/>
            </p:custDataLst>
          </p:nvPr>
        </p:nvSpPr>
        <p:spPr>
          <a:xfrm>
            <a:off x="6319428"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3" name="Rechteck 332"/>
          <p:cNvSpPr/>
          <p:nvPr>
            <p:custDataLst>
              <p:tags r:id="rId105"/>
            </p:custDataLst>
          </p:nvPr>
        </p:nvSpPr>
        <p:spPr>
          <a:xfrm>
            <a:off x="6175412"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4" name="Rechteck 333"/>
          <p:cNvSpPr/>
          <p:nvPr>
            <p:custDataLst>
              <p:tags r:id="rId106"/>
            </p:custDataLst>
          </p:nvPr>
        </p:nvSpPr>
        <p:spPr>
          <a:xfrm>
            <a:off x="6031396"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5" name="Rechteck 334"/>
          <p:cNvSpPr/>
          <p:nvPr>
            <p:custDataLst>
              <p:tags r:id="rId107"/>
            </p:custDataLst>
          </p:nvPr>
        </p:nvSpPr>
        <p:spPr>
          <a:xfrm>
            <a:off x="5887380"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6" name="Rechteck 335"/>
          <p:cNvSpPr/>
          <p:nvPr>
            <p:custDataLst>
              <p:tags r:id="rId108"/>
            </p:custDataLst>
          </p:nvPr>
        </p:nvSpPr>
        <p:spPr>
          <a:xfrm>
            <a:off x="5743364"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7" name="Rechteck 336"/>
          <p:cNvSpPr/>
          <p:nvPr>
            <p:custDataLst>
              <p:tags r:id="rId109"/>
            </p:custDataLst>
          </p:nvPr>
        </p:nvSpPr>
        <p:spPr>
          <a:xfrm>
            <a:off x="5599348"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8" name="Rechteck 337"/>
          <p:cNvSpPr/>
          <p:nvPr>
            <p:custDataLst>
              <p:tags r:id="rId110"/>
            </p:custDataLst>
          </p:nvPr>
        </p:nvSpPr>
        <p:spPr>
          <a:xfrm>
            <a:off x="5455332"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339" name="Rechteck 338"/>
          <p:cNvSpPr/>
          <p:nvPr>
            <p:custDataLst>
              <p:tags r:id="rId111"/>
            </p:custDataLst>
          </p:nvPr>
        </p:nvSpPr>
        <p:spPr>
          <a:xfrm>
            <a:off x="6283424" y="3842184"/>
            <a:ext cx="648072" cy="1890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ALTINL</a:t>
            </a:r>
            <a:endParaRPr lang="en-GB" sz="1400" dirty="0">
              <a:solidFill>
                <a:schemeClr val="tx1"/>
              </a:solidFill>
            </a:endParaRPr>
          </a:p>
        </p:txBody>
      </p:sp>
      <p:sp>
        <p:nvSpPr>
          <p:cNvPr id="340" name="Rechteck 339"/>
          <p:cNvSpPr/>
          <p:nvPr>
            <p:custDataLst>
              <p:tags r:id="rId112"/>
            </p:custDataLst>
          </p:nvPr>
        </p:nvSpPr>
        <p:spPr>
          <a:xfrm>
            <a:off x="3151076" y="3806180"/>
            <a:ext cx="2304256" cy="324036"/>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341" name="Rechteck 340"/>
          <p:cNvSpPr/>
          <p:nvPr>
            <p:custDataLst>
              <p:tags r:id="rId113"/>
            </p:custDataLst>
          </p:nvPr>
        </p:nvSpPr>
        <p:spPr>
          <a:xfrm>
            <a:off x="5311316"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342" name="Rechteck 341"/>
          <p:cNvSpPr/>
          <p:nvPr>
            <p:custDataLst>
              <p:tags r:id="rId114"/>
            </p:custDataLst>
          </p:nvPr>
        </p:nvSpPr>
        <p:spPr>
          <a:xfrm>
            <a:off x="5167300"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3" name="Rechteck 342"/>
          <p:cNvSpPr/>
          <p:nvPr>
            <p:custDataLst>
              <p:tags r:id="rId115"/>
            </p:custDataLst>
          </p:nvPr>
        </p:nvSpPr>
        <p:spPr>
          <a:xfrm>
            <a:off x="5023284"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4" name="Rechteck 343"/>
          <p:cNvSpPr/>
          <p:nvPr>
            <p:custDataLst>
              <p:tags r:id="rId116"/>
            </p:custDataLst>
          </p:nvPr>
        </p:nvSpPr>
        <p:spPr>
          <a:xfrm>
            <a:off x="4879268"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5" name="Rechteck 344"/>
          <p:cNvSpPr/>
          <p:nvPr>
            <p:custDataLst>
              <p:tags r:id="rId117"/>
            </p:custDataLst>
          </p:nvPr>
        </p:nvSpPr>
        <p:spPr>
          <a:xfrm>
            <a:off x="4735252"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6" name="Rechteck 345"/>
          <p:cNvSpPr/>
          <p:nvPr>
            <p:custDataLst>
              <p:tags r:id="rId118"/>
            </p:custDataLst>
          </p:nvPr>
        </p:nvSpPr>
        <p:spPr>
          <a:xfrm>
            <a:off x="4591236"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7" name="Rechteck 346"/>
          <p:cNvSpPr/>
          <p:nvPr>
            <p:custDataLst>
              <p:tags r:id="rId119"/>
            </p:custDataLst>
          </p:nvPr>
        </p:nvSpPr>
        <p:spPr>
          <a:xfrm>
            <a:off x="4447220"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8" name="Rechteck 347"/>
          <p:cNvSpPr/>
          <p:nvPr>
            <p:custDataLst>
              <p:tags r:id="rId120"/>
            </p:custDataLst>
          </p:nvPr>
        </p:nvSpPr>
        <p:spPr>
          <a:xfrm>
            <a:off x="4303204"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9" name="Rechteck 348"/>
          <p:cNvSpPr/>
          <p:nvPr>
            <p:custDataLst>
              <p:tags r:id="rId121"/>
            </p:custDataLst>
          </p:nvPr>
        </p:nvSpPr>
        <p:spPr>
          <a:xfrm>
            <a:off x="4159188"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0" name="Rechteck 349"/>
          <p:cNvSpPr/>
          <p:nvPr>
            <p:custDataLst>
              <p:tags r:id="rId122"/>
            </p:custDataLst>
          </p:nvPr>
        </p:nvSpPr>
        <p:spPr>
          <a:xfrm>
            <a:off x="4015172"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1" name="Rechteck 350"/>
          <p:cNvSpPr/>
          <p:nvPr>
            <p:custDataLst>
              <p:tags r:id="rId123"/>
            </p:custDataLst>
          </p:nvPr>
        </p:nvSpPr>
        <p:spPr>
          <a:xfrm>
            <a:off x="3871156"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2" name="Rechteck 351"/>
          <p:cNvSpPr/>
          <p:nvPr>
            <p:custDataLst>
              <p:tags r:id="rId124"/>
            </p:custDataLst>
          </p:nvPr>
        </p:nvSpPr>
        <p:spPr>
          <a:xfrm>
            <a:off x="3727140"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3" name="Rechteck 352"/>
          <p:cNvSpPr/>
          <p:nvPr>
            <p:custDataLst>
              <p:tags r:id="rId125"/>
            </p:custDataLst>
          </p:nvPr>
        </p:nvSpPr>
        <p:spPr>
          <a:xfrm>
            <a:off x="3583124"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4" name="Rechteck 353"/>
          <p:cNvSpPr/>
          <p:nvPr>
            <p:custDataLst>
              <p:tags r:id="rId126"/>
            </p:custDataLst>
          </p:nvPr>
        </p:nvSpPr>
        <p:spPr>
          <a:xfrm>
            <a:off x="3439108"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5" name="Rechteck 354"/>
          <p:cNvSpPr/>
          <p:nvPr>
            <p:custDataLst>
              <p:tags r:id="rId127"/>
            </p:custDataLst>
          </p:nvPr>
        </p:nvSpPr>
        <p:spPr>
          <a:xfrm>
            <a:off x="3295092"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6" name="Rechteck 355"/>
          <p:cNvSpPr/>
          <p:nvPr>
            <p:custDataLst>
              <p:tags r:id="rId128"/>
            </p:custDataLst>
          </p:nvPr>
        </p:nvSpPr>
        <p:spPr>
          <a:xfrm>
            <a:off x="3151076"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357" name="Rechteck 356"/>
          <p:cNvSpPr/>
          <p:nvPr>
            <p:custDataLst>
              <p:tags r:id="rId129"/>
            </p:custDataLst>
          </p:nvPr>
        </p:nvSpPr>
        <p:spPr>
          <a:xfrm>
            <a:off x="3979168" y="3842184"/>
            <a:ext cx="648072" cy="1890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ALTINH</a:t>
            </a:r>
            <a:endParaRPr lang="en-GB" sz="1400" dirty="0">
              <a:solidFill>
                <a:schemeClr val="tx1"/>
              </a:solidFill>
            </a:endParaRPr>
          </a:p>
        </p:txBody>
      </p:sp>
      <p:sp>
        <p:nvSpPr>
          <p:cNvPr id="358" name="Rechteck 357"/>
          <p:cNvSpPr/>
          <p:nvPr>
            <p:custDataLst>
              <p:tags r:id="rId130"/>
            </p:custDataLst>
          </p:nvPr>
        </p:nvSpPr>
        <p:spPr>
          <a:xfrm>
            <a:off x="846820" y="3806180"/>
            <a:ext cx="2304256" cy="324036"/>
          </a:xfrm>
          <a:prstGeom prst="rect">
            <a:avLst/>
          </a:prstGeom>
          <a:solidFill>
            <a:schemeClr val="accent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359" name="Rechteck 358"/>
          <p:cNvSpPr/>
          <p:nvPr>
            <p:custDataLst>
              <p:tags r:id="rId131"/>
            </p:custDataLst>
          </p:nvPr>
        </p:nvSpPr>
        <p:spPr>
          <a:xfrm>
            <a:off x="3007060"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360" name="Rechteck 359"/>
          <p:cNvSpPr/>
          <p:nvPr>
            <p:custDataLst>
              <p:tags r:id="rId132"/>
            </p:custDataLst>
          </p:nvPr>
        </p:nvSpPr>
        <p:spPr>
          <a:xfrm>
            <a:off x="2863044"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1" name="Rechteck 360"/>
          <p:cNvSpPr/>
          <p:nvPr>
            <p:custDataLst>
              <p:tags r:id="rId133"/>
            </p:custDataLst>
          </p:nvPr>
        </p:nvSpPr>
        <p:spPr>
          <a:xfrm>
            <a:off x="2719028"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2" name="Rechteck 361"/>
          <p:cNvSpPr/>
          <p:nvPr>
            <p:custDataLst>
              <p:tags r:id="rId134"/>
            </p:custDataLst>
          </p:nvPr>
        </p:nvSpPr>
        <p:spPr>
          <a:xfrm>
            <a:off x="2575012"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3" name="Rechteck 362"/>
          <p:cNvSpPr/>
          <p:nvPr>
            <p:custDataLst>
              <p:tags r:id="rId135"/>
            </p:custDataLst>
          </p:nvPr>
        </p:nvSpPr>
        <p:spPr>
          <a:xfrm>
            <a:off x="2430996"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4" name="Rechteck 363"/>
          <p:cNvSpPr/>
          <p:nvPr>
            <p:custDataLst>
              <p:tags r:id="rId136"/>
            </p:custDataLst>
          </p:nvPr>
        </p:nvSpPr>
        <p:spPr>
          <a:xfrm>
            <a:off x="2286980"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5" name="Rechteck 364"/>
          <p:cNvSpPr/>
          <p:nvPr>
            <p:custDataLst>
              <p:tags r:id="rId137"/>
            </p:custDataLst>
          </p:nvPr>
        </p:nvSpPr>
        <p:spPr>
          <a:xfrm>
            <a:off x="2142964"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6" name="Rechteck 365"/>
          <p:cNvSpPr/>
          <p:nvPr>
            <p:custDataLst>
              <p:tags r:id="rId138"/>
            </p:custDataLst>
          </p:nvPr>
        </p:nvSpPr>
        <p:spPr>
          <a:xfrm>
            <a:off x="1998948"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7" name="Rechteck 366"/>
          <p:cNvSpPr/>
          <p:nvPr>
            <p:custDataLst>
              <p:tags r:id="rId139"/>
            </p:custDataLst>
          </p:nvPr>
        </p:nvSpPr>
        <p:spPr>
          <a:xfrm>
            <a:off x="1854932"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8" name="Rechteck 367"/>
          <p:cNvSpPr/>
          <p:nvPr>
            <p:custDataLst>
              <p:tags r:id="rId140"/>
            </p:custDataLst>
          </p:nvPr>
        </p:nvSpPr>
        <p:spPr>
          <a:xfrm>
            <a:off x="1710916"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9" name="Rechteck 368"/>
          <p:cNvSpPr/>
          <p:nvPr>
            <p:custDataLst>
              <p:tags r:id="rId141"/>
            </p:custDataLst>
          </p:nvPr>
        </p:nvSpPr>
        <p:spPr>
          <a:xfrm>
            <a:off x="1566900"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0" name="Rechteck 369"/>
          <p:cNvSpPr/>
          <p:nvPr>
            <p:custDataLst>
              <p:tags r:id="rId142"/>
            </p:custDataLst>
          </p:nvPr>
        </p:nvSpPr>
        <p:spPr>
          <a:xfrm>
            <a:off x="1422884"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1" name="Rechteck 370"/>
          <p:cNvSpPr/>
          <p:nvPr>
            <p:custDataLst>
              <p:tags r:id="rId143"/>
            </p:custDataLst>
          </p:nvPr>
        </p:nvSpPr>
        <p:spPr>
          <a:xfrm>
            <a:off x="1278868"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2" name="Rechteck 371"/>
          <p:cNvSpPr/>
          <p:nvPr>
            <p:custDataLst>
              <p:tags r:id="rId144"/>
            </p:custDataLst>
          </p:nvPr>
        </p:nvSpPr>
        <p:spPr>
          <a:xfrm>
            <a:off x="1134852"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3" name="Rechteck 372"/>
          <p:cNvSpPr/>
          <p:nvPr>
            <p:custDataLst>
              <p:tags r:id="rId145"/>
            </p:custDataLst>
          </p:nvPr>
        </p:nvSpPr>
        <p:spPr>
          <a:xfrm>
            <a:off x="990836"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4" name="Rechteck 373"/>
          <p:cNvSpPr/>
          <p:nvPr>
            <p:custDataLst>
              <p:tags r:id="rId146"/>
            </p:custDataLst>
          </p:nvPr>
        </p:nvSpPr>
        <p:spPr>
          <a:xfrm>
            <a:off x="846820"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375" name="Rechteck 374"/>
          <p:cNvSpPr/>
          <p:nvPr>
            <p:custDataLst>
              <p:tags r:id="rId147"/>
            </p:custDataLst>
          </p:nvPr>
        </p:nvSpPr>
        <p:spPr>
          <a:xfrm>
            <a:off x="1494892" y="3842184"/>
            <a:ext cx="1008112" cy="1890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ALTINLEXT</a:t>
            </a:r>
            <a:endParaRPr lang="en-GB" sz="1400" dirty="0">
              <a:solidFill>
                <a:schemeClr val="tx1"/>
              </a:solidFill>
            </a:endParaRPr>
          </a:p>
        </p:txBody>
      </p:sp>
      <p:sp>
        <p:nvSpPr>
          <p:cNvPr id="162" name="Rechteck 161"/>
          <p:cNvSpPr/>
          <p:nvPr>
            <p:custDataLst>
              <p:tags r:id="rId148"/>
            </p:custDataLst>
          </p:nvPr>
        </p:nvSpPr>
        <p:spPr>
          <a:xfrm>
            <a:off x="5455332" y="3446140"/>
            <a:ext cx="2304256" cy="324036"/>
          </a:xfrm>
          <a:prstGeom prst="rect">
            <a:avLst/>
          </a:prstGeom>
          <a:solidFill>
            <a:schemeClr val="accent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163" name="Rechteck 162"/>
          <p:cNvSpPr/>
          <p:nvPr>
            <p:custDataLst>
              <p:tags r:id="rId149"/>
            </p:custDataLst>
          </p:nvPr>
        </p:nvSpPr>
        <p:spPr>
          <a:xfrm>
            <a:off x="7615572"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164" name="Rechteck 163"/>
          <p:cNvSpPr/>
          <p:nvPr>
            <p:custDataLst>
              <p:tags r:id="rId150"/>
            </p:custDataLst>
          </p:nvPr>
        </p:nvSpPr>
        <p:spPr>
          <a:xfrm>
            <a:off x="7471556"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65" name="Rechteck 164"/>
          <p:cNvSpPr/>
          <p:nvPr>
            <p:custDataLst>
              <p:tags r:id="rId151"/>
            </p:custDataLst>
          </p:nvPr>
        </p:nvSpPr>
        <p:spPr>
          <a:xfrm>
            <a:off x="7327540"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66" name="Rechteck 165"/>
          <p:cNvSpPr/>
          <p:nvPr>
            <p:custDataLst>
              <p:tags r:id="rId152"/>
            </p:custDataLst>
          </p:nvPr>
        </p:nvSpPr>
        <p:spPr>
          <a:xfrm>
            <a:off x="7183524"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67" name="Rechteck 166"/>
          <p:cNvSpPr/>
          <p:nvPr>
            <p:custDataLst>
              <p:tags r:id="rId153"/>
            </p:custDataLst>
          </p:nvPr>
        </p:nvSpPr>
        <p:spPr>
          <a:xfrm>
            <a:off x="7039508"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68" name="Rechteck 167"/>
          <p:cNvSpPr/>
          <p:nvPr>
            <p:custDataLst>
              <p:tags r:id="rId154"/>
            </p:custDataLst>
          </p:nvPr>
        </p:nvSpPr>
        <p:spPr>
          <a:xfrm>
            <a:off x="6895492"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69" name="Rechteck 168"/>
          <p:cNvSpPr/>
          <p:nvPr>
            <p:custDataLst>
              <p:tags r:id="rId155"/>
            </p:custDataLst>
          </p:nvPr>
        </p:nvSpPr>
        <p:spPr>
          <a:xfrm>
            <a:off x="6751476"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0" name="Rechteck 169"/>
          <p:cNvSpPr/>
          <p:nvPr>
            <p:custDataLst>
              <p:tags r:id="rId156"/>
            </p:custDataLst>
          </p:nvPr>
        </p:nvSpPr>
        <p:spPr>
          <a:xfrm>
            <a:off x="6607460"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1" name="Rechteck 170"/>
          <p:cNvSpPr/>
          <p:nvPr>
            <p:custDataLst>
              <p:tags r:id="rId157"/>
            </p:custDataLst>
          </p:nvPr>
        </p:nvSpPr>
        <p:spPr>
          <a:xfrm>
            <a:off x="6463444"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2" name="Rechteck 171"/>
          <p:cNvSpPr/>
          <p:nvPr>
            <p:custDataLst>
              <p:tags r:id="rId158"/>
            </p:custDataLst>
          </p:nvPr>
        </p:nvSpPr>
        <p:spPr>
          <a:xfrm>
            <a:off x="6319428"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3" name="Rechteck 172"/>
          <p:cNvSpPr/>
          <p:nvPr>
            <p:custDataLst>
              <p:tags r:id="rId159"/>
            </p:custDataLst>
          </p:nvPr>
        </p:nvSpPr>
        <p:spPr>
          <a:xfrm>
            <a:off x="6175412"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4" name="Rechteck 173"/>
          <p:cNvSpPr/>
          <p:nvPr>
            <p:custDataLst>
              <p:tags r:id="rId160"/>
            </p:custDataLst>
          </p:nvPr>
        </p:nvSpPr>
        <p:spPr>
          <a:xfrm>
            <a:off x="6031396"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5" name="Rechteck 174"/>
          <p:cNvSpPr/>
          <p:nvPr>
            <p:custDataLst>
              <p:tags r:id="rId161"/>
            </p:custDataLst>
          </p:nvPr>
        </p:nvSpPr>
        <p:spPr>
          <a:xfrm>
            <a:off x="5887380"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6" name="Rechteck 175"/>
          <p:cNvSpPr/>
          <p:nvPr>
            <p:custDataLst>
              <p:tags r:id="rId162"/>
            </p:custDataLst>
          </p:nvPr>
        </p:nvSpPr>
        <p:spPr>
          <a:xfrm>
            <a:off x="5743364"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7" name="Rechteck 176"/>
          <p:cNvSpPr/>
          <p:nvPr>
            <p:custDataLst>
              <p:tags r:id="rId163"/>
            </p:custDataLst>
          </p:nvPr>
        </p:nvSpPr>
        <p:spPr>
          <a:xfrm>
            <a:off x="5599348"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8" name="Rechteck 177"/>
          <p:cNvSpPr/>
          <p:nvPr>
            <p:custDataLst>
              <p:tags r:id="rId164"/>
            </p:custDataLst>
          </p:nvPr>
        </p:nvSpPr>
        <p:spPr>
          <a:xfrm>
            <a:off x="5455332"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180" name="Rechteck 179"/>
          <p:cNvSpPr/>
          <p:nvPr>
            <p:custDataLst>
              <p:tags r:id="rId165"/>
            </p:custDataLst>
          </p:nvPr>
        </p:nvSpPr>
        <p:spPr>
          <a:xfrm>
            <a:off x="3151076" y="3446140"/>
            <a:ext cx="2304256" cy="324036"/>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181" name="Rechteck 180"/>
          <p:cNvSpPr/>
          <p:nvPr>
            <p:custDataLst>
              <p:tags r:id="rId166"/>
            </p:custDataLst>
          </p:nvPr>
        </p:nvSpPr>
        <p:spPr>
          <a:xfrm>
            <a:off x="5311316"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16</a:t>
            </a:r>
            <a:endParaRPr lang="en-GB" sz="600" dirty="0">
              <a:solidFill>
                <a:schemeClr val="tx1"/>
              </a:solidFill>
            </a:endParaRPr>
          </a:p>
        </p:txBody>
      </p:sp>
      <p:sp>
        <p:nvSpPr>
          <p:cNvPr id="182" name="Rechteck 181"/>
          <p:cNvSpPr/>
          <p:nvPr>
            <p:custDataLst>
              <p:tags r:id="rId167"/>
            </p:custDataLst>
          </p:nvPr>
        </p:nvSpPr>
        <p:spPr>
          <a:xfrm>
            <a:off x="5167300"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3" name="Rechteck 182"/>
          <p:cNvSpPr/>
          <p:nvPr>
            <p:custDataLst>
              <p:tags r:id="rId168"/>
            </p:custDataLst>
          </p:nvPr>
        </p:nvSpPr>
        <p:spPr>
          <a:xfrm>
            <a:off x="5023284"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4" name="Rechteck 183"/>
          <p:cNvSpPr/>
          <p:nvPr>
            <p:custDataLst>
              <p:tags r:id="rId169"/>
            </p:custDataLst>
          </p:nvPr>
        </p:nvSpPr>
        <p:spPr>
          <a:xfrm>
            <a:off x="4879268"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5" name="Rechteck 184"/>
          <p:cNvSpPr/>
          <p:nvPr>
            <p:custDataLst>
              <p:tags r:id="rId170"/>
            </p:custDataLst>
          </p:nvPr>
        </p:nvSpPr>
        <p:spPr>
          <a:xfrm>
            <a:off x="4735252"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6" name="Rechteck 185"/>
          <p:cNvSpPr/>
          <p:nvPr>
            <p:custDataLst>
              <p:tags r:id="rId171"/>
            </p:custDataLst>
          </p:nvPr>
        </p:nvSpPr>
        <p:spPr>
          <a:xfrm>
            <a:off x="4591236"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7" name="Rechteck 186"/>
          <p:cNvSpPr/>
          <p:nvPr>
            <p:custDataLst>
              <p:tags r:id="rId172"/>
            </p:custDataLst>
          </p:nvPr>
        </p:nvSpPr>
        <p:spPr>
          <a:xfrm>
            <a:off x="4447220"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8" name="Rechteck 187"/>
          <p:cNvSpPr/>
          <p:nvPr>
            <p:custDataLst>
              <p:tags r:id="rId173"/>
            </p:custDataLst>
          </p:nvPr>
        </p:nvSpPr>
        <p:spPr>
          <a:xfrm>
            <a:off x="4303204"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9" name="Rechteck 188"/>
          <p:cNvSpPr/>
          <p:nvPr>
            <p:custDataLst>
              <p:tags r:id="rId174"/>
            </p:custDataLst>
          </p:nvPr>
        </p:nvSpPr>
        <p:spPr>
          <a:xfrm>
            <a:off x="4159188"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0" name="Rechteck 189"/>
          <p:cNvSpPr/>
          <p:nvPr>
            <p:custDataLst>
              <p:tags r:id="rId175"/>
            </p:custDataLst>
          </p:nvPr>
        </p:nvSpPr>
        <p:spPr>
          <a:xfrm>
            <a:off x="4015172"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1" name="Rechteck 190"/>
          <p:cNvSpPr/>
          <p:nvPr>
            <p:custDataLst>
              <p:tags r:id="rId176"/>
            </p:custDataLst>
          </p:nvPr>
        </p:nvSpPr>
        <p:spPr>
          <a:xfrm>
            <a:off x="3871156"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2" name="Rechteck 191"/>
          <p:cNvSpPr/>
          <p:nvPr>
            <p:custDataLst>
              <p:tags r:id="rId177"/>
            </p:custDataLst>
          </p:nvPr>
        </p:nvSpPr>
        <p:spPr>
          <a:xfrm>
            <a:off x="3727140"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3" name="Rechteck 192"/>
          <p:cNvSpPr/>
          <p:nvPr>
            <p:custDataLst>
              <p:tags r:id="rId178"/>
            </p:custDataLst>
          </p:nvPr>
        </p:nvSpPr>
        <p:spPr>
          <a:xfrm>
            <a:off x="3583124"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4" name="Rechteck 193"/>
          <p:cNvSpPr/>
          <p:nvPr>
            <p:custDataLst>
              <p:tags r:id="rId179"/>
            </p:custDataLst>
          </p:nvPr>
        </p:nvSpPr>
        <p:spPr>
          <a:xfrm>
            <a:off x="3439108"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5" name="Rechteck 194"/>
          <p:cNvSpPr/>
          <p:nvPr>
            <p:custDataLst>
              <p:tags r:id="rId180"/>
            </p:custDataLst>
          </p:nvPr>
        </p:nvSpPr>
        <p:spPr>
          <a:xfrm>
            <a:off x="3295092"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6" name="Rechteck 195"/>
          <p:cNvSpPr/>
          <p:nvPr>
            <p:custDataLst>
              <p:tags r:id="rId181"/>
            </p:custDataLst>
          </p:nvPr>
        </p:nvSpPr>
        <p:spPr>
          <a:xfrm>
            <a:off x="3151076"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31</a:t>
            </a:r>
            <a:endParaRPr lang="en-GB" sz="600" dirty="0">
              <a:solidFill>
                <a:schemeClr val="tx1"/>
              </a:solidFill>
            </a:endParaRPr>
          </a:p>
        </p:txBody>
      </p:sp>
      <p:sp>
        <p:nvSpPr>
          <p:cNvPr id="197" name="Rechteck 196"/>
          <p:cNvSpPr/>
          <p:nvPr>
            <p:custDataLst>
              <p:tags r:id="rId182"/>
            </p:custDataLst>
          </p:nvPr>
        </p:nvSpPr>
        <p:spPr>
          <a:xfrm>
            <a:off x="3979168" y="3482144"/>
            <a:ext cx="648072" cy="1890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ALTIN</a:t>
            </a:r>
            <a:endParaRPr lang="en-GB" sz="1400" dirty="0">
              <a:solidFill>
                <a:schemeClr val="tx1"/>
              </a:solidFill>
            </a:endParaRPr>
          </a:p>
        </p:txBody>
      </p:sp>
      <p:sp>
        <p:nvSpPr>
          <p:cNvPr id="198" name="Rechteck 197"/>
          <p:cNvSpPr/>
          <p:nvPr>
            <p:custDataLst>
              <p:tags r:id="rId183"/>
            </p:custDataLst>
          </p:nvPr>
        </p:nvSpPr>
        <p:spPr>
          <a:xfrm>
            <a:off x="846820" y="3446140"/>
            <a:ext cx="2304256" cy="324036"/>
          </a:xfrm>
          <a:prstGeom prst="rect">
            <a:avLst/>
          </a:prstGeom>
          <a:solidFill>
            <a:schemeClr val="accent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199" name="Rechteck 198"/>
          <p:cNvSpPr/>
          <p:nvPr>
            <p:custDataLst>
              <p:tags r:id="rId184"/>
            </p:custDataLst>
          </p:nvPr>
        </p:nvSpPr>
        <p:spPr>
          <a:xfrm>
            <a:off x="3007060"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32</a:t>
            </a:r>
            <a:endParaRPr lang="en-GB" sz="600" dirty="0">
              <a:solidFill>
                <a:schemeClr val="tx1"/>
              </a:solidFill>
            </a:endParaRPr>
          </a:p>
        </p:txBody>
      </p:sp>
      <p:sp>
        <p:nvSpPr>
          <p:cNvPr id="200" name="Rechteck 199"/>
          <p:cNvSpPr/>
          <p:nvPr>
            <p:custDataLst>
              <p:tags r:id="rId185"/>
            </p:custDataLst>
          </p:nvPr>
        </p:nvSpPr>
        <p:spPr>
          <a:xfrm>
            <a:off x="2863044"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1" name="Rechteck 200"/>
          <p:cNvSpPr/>
          <p:nvPr>
            <p:custDataLst>
              <p:tags r:id="rId186"/>
            </p:custDataLst>
          </p:nvPr>
        </p:nvSpPr>
        <p:spPr>
          <a:xfrm>
            <a:off x="2719028"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2" name="Rechteck 201"/>
          <p:cNvSpPr/>
          <p:nvPr>
            <p:custDataLst>
              <p:tags r:id="rId187"/>
            </p:custDataLst>
          </p:nvPr>
        </p:nvSpPr>
        <p:spPr>
          <a:xfrm>
            <a:off x="2575012"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3" name="Rechteck 202"/>
          <p:cNvSpPr/>
          <p:nvPr>
            <p:custDataLst>
              <p:tags r:id="rId188"/>
            </p:custDataLst>
          </p:nvPr>
        </p:nvSpPr>
        <p:spPr>
          <a:xfrm>
            <a:off x="2430996"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4" name="Rechteck 203"/>
          <p:cNvSpPr/>
          <p:nvPr>
            <p:custDataLst>
              <p:tags r:id="rId189"/>
            </p:custDataLst>
          </p:nvPr>
        </p:nvSpPr>
        <p:spPr>
          <a:xfrm>
            <a:off x="2286980"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5" name="Rechteck 204"/>
          <p:cNvSpPr/>
          <p:nvPr>
            <p:custDataLst>
              <p:tags r:id="rId190"/>
            </p:custDataLst>
          </p:nvPr>
        </p:nvSpPr>
        <p:spPr>
          <a:xfrm>
            <a:off x="2142964"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6" name="Rechteck 205"/>
          <p:cNvSpPr/>
          <p:nvPr>
            <p:custDataLst>
              <p:tags r:id="rId191"/>
            </p:custDataLst>
          </p:nvPr>
        </p:nvSpPr>
        <p:spPr>
          <a:xfrm>
            <a:off x="1998948"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7" name="Rechteck 206"/>
          <p:cNvSpPr/>
          <p:nvPr>
            <p:custDataLst>
              <p:tags r:id="rId192"/>
            </p:custDataLst>
          </p:nvPr>
        </p:nvSpPr>
        <p:spPr>
          <a:xfrm>
            <a:off x="1854932"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8" name="Rechteck 207"/>
          <p:cNvSpPr/>
          <p:nvPr>
            <p:custDataLst>
              <p:tags r:id="rId193"/>
            </p:custDataLst>
          </p:nvPr>
        </p:nvSpPr>
        <p:spPr>
          <a:xfrm>
            <a:off x="1710916"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9" name="Rechteck 208"/>
          <p:cNvSpPr/>
          <p:nvPr>
            <p:custDataLst>
              <p:tags r:id="rId194"/>
            </p:custDataLst>
          </p:nvPr>
        </p:nvSpPr>
        <p:spPr>
          <a:xfrm>
            <a:off x="1566900"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0" name="Rechteck 209"/>
          <p:cNvSpPr/>
          <p:nvPr>
            <p:custDataLst>
              <p:tags r:id="rId195"/>
            </p:custDataLst>
          </p:nvPr>
        </p:nvSpPr>
        <p:spPr>
          <a:xfrm>
            <a:off x="1422884"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1" name="Rechteck 210"/>
          <p:cNvSpPr/>
          <p:nvPr>
            <p:custDataLst>
              <p:tags r:id="rId196"/>
            </p:custDataLst>
          </p:nvPr>
        </p:nvSpPr>
        <p:spPr>
          <a:xfrm>
            <a:off x="1278868"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2" name="Rechteck 211"/>
          <p:cNvSpPr/>
          <p:nvPr>
            <p:custDataLst>
              <p:tags r:id="rId197"/>
            </p:custDataLst>
          </p:nvPr>
        </p:nvSpPr>
        <p:spPr>
          <a:xfrm>
            <a:off x="1134852"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3" name="Rechteck 212"/>
          <p:cNvSpPr/>
          <p:nvPr>
            <p:custDataLst>
              <p:tags r:id="rId198"/>
            </p:custDataLst>
          </p:nvPr>
        </p:nvSpPr>
        <p:spPr>
          <a:xfrm>
            <a:off x="990836"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4" name="Rechteck 213"/>
          <p:cNvSpPr/>
          <p:nvPr>
            <p:custDataLst>
              <p:tags r:id="rId199"/>
            </p:custDataLst>
          </p:nvPr>
        </p:nvSpPr>
        <p:spPr>
          <a:xfrm>
            <a:off x="846820"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47</a:t>
            </a:r>
            <a:endParaRPr lang="en-GB" sz="600" dirty="0">
              <a:solidFill>
                <a:schemeClr val="tx1"/>
              </a:solidFill>
            </a:endParaRPr>
          </a:p>
        </p:txBody>
      </p:sp>
      <p:sp>
        <p:nvSpPr>
          <p:cNvPr id="217" name="Rechteckige Legende 216"/>
          <p:cNvSpPr/>
          <p:nvPr>
            <p:custDataLst>
              <p:tags r:id="rId200"/>
            </p:custDataLst>
          </p:nvPr>
        </p:nvSpPr>
        <p:spPr>
          <a:xfrm>
            <a:off x="7075512" y="2582044"/>
            <a:ext cx="1080120" cy="684076"/>
          </a:xfrm>
          <a:prstGeom prst="wedgeRectCallout">
            <a:avLst>
              <a:gd name="adj1" fmla="val 7387"/>
              <a:gd name="adj2" fmla="val 10705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solidFill>
                  <a:schemeClr val="tx1"/>
                </a:solidFill>
              </a:rPr>
              <a:t>Bit numbers as forwarded to </a:t>
            </a:r>
            <a:r>
              <a:rPr lang="en-GB" sz="1200" dirty="0" err="1" smtClean="0">
                <a:solidFill>
                  <a:schemeClr val="tx1"/>
                </a:solidFill>
              </a:rPr>
              <a:t>rba_Gtm</a:t>
            </a:r>
            <a:endParaRPr lang="en-GB" sz="1200" dirty="0">
              <a:solidFill>
                <a:schemeClr val="tx1"/>
              </a:solidFill>
            </a:endParaRPr>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Grafik 131" descr="BEQIK_FR.png" hidden="1"/>
          <p:cNvPicPr>
            <a:picLocks/>
          </p:cNvPicPr>
          <p:nvPr>
            <p:custDataLst>
              <p:tags r:id="rId3"/>
            </p:custDataLst>
          </p:nvPr>
        </p:nvPicPr>
        <p:blipFill>
          <a:blip r:embed="rId16" cstate="print"/>
          <a:stretch>
            <a:fillRect/>
          </a:stretch>
        </p:blipFill>
        <p:spPr>
          <a:xfrm>
            <a:off x="76200" y="5653404"/>
            <a:ext cx="381000" cy="174625"/>
          </a:xfrm>
          <a:prstGeom prst="rect">
            <a:avLst/>
          </a:prstGeom>
          <a:effectLst/>
        </p:spPr>
      </p:pic>
      <p:sp>
        <p:nvSpPr>
          <p:cNvPr id="134" name="Foliennummernplatzhalter 133"/>
          <p:cNvSpPr>
            <a:spLocks noGrp="1"/>
          </p:cNvSpPr>
          <p:nvPr>
            <p:ph type="sldNum" sz="quarter" idx="10"/>
          </p:nvPr>
        </p:nvSpPr>
        <p:spPr/>
        <p:txBody>
          <a:bodyPr/>
          <a:lstStyle/>
          <a:p>
            <a:pPr>
              <a:defRPr/>
            </a:pPr>
            <a:fld id="{81B8CC12-7B03-4C63-8193-0C64318BCB4A}" type="slidenum">
              <a:rPr lang="x-none" smtClean="0"/>
              <a:pPr>
                <a:defRPr/>
              </a:pPr>
              <a:t>37</a:t>
            </a:fld>
            <a:endParaRPr lang="x-none"/>
          </a:p>
        </p:txBody>
      </p:sp>
      <p:sp>
        <p:nvSpPr>
          <p:cNvPr id="10" name="Rechteck 9"/>
          <p:cNvSpPr>
            <a:spLocks/>
          </p:cNvSpPr>
          <p:nvPr>
            <p:custDataLst>
              <p:tags r:id="rId4"/>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x-none" sz="700" smtClean="0">
                <a:solidFill>
                  <a:srgbClr val="707070"/>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707070"/>
              </a:solidFill>
            </a:endParaRPr>
          </a:p>
        </p:txBody>
      </p:sp>
      <p:sp>
        <p:nvSpPr>
          <p:cNvPr id="9" name="Textfeld 8"/>
          <p:cNvSpPr txBox="1">
            <a:spLocks/>
          </p:cNvSpPr>
          <p:nvPr>
            <p:custDataLst>
              <p:tags r:id="rId5"/>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IFX implementation</a:t>
            </a:r>
            <a:endParaRPr lang="en-US" b="1" dirty="0">
              <a:solidFill>
                <a:srgbClr val="FFFFFF"/>
              </a:solidFill>
            </a:endParaRPr>
          </a:p>
        </p:txBody>
      </p:sp>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x-none" sz="800" smtClean="0">
                <a:solidFill>
                  <a:srgbClr val="FFFFFF"/>
                </a:solidFill>
              </a:rPr>
              <a:t> </a:t>
            </a:r>
            <a:endParaRPr lang="x-none"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a:spLocks/>
          </p:cNvSpPr>
          <p:nvPr>
            <p:custDataLst>
              <p:tags r:id="rId8"/>
            </p:custDataLst>
          </p:nvPr>
        </p:nvSpPr>
        <p:spPr>
          <a:xfrm>
            <a:off x="8509000" y="6019801"/>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x-none" sz="700"/>
          </a:p>
        </p:txBody>
      </p:sp>
      <p:sp>
        <p:nvSpPr>
          <p:cNvPr id="4" name="Textfeld 3" hidden="1"/>
          <p:cNvSpPr txBox="1">
            <a:spLocks/>
          </p:cNvSpPr>
          <p:nvPr>
            <p:custDataLst>
              <p:tags r:id="rId9"/>
            </p:custDataLst>
          </p:nvPr>
        </p:nvSpPr>
        <p:spPr>
          <a:xfrm>
            <a:off x="0" y="0"/>
            <a:ext cx="1587" cy="1587"/>
          </a:xfrm>
          <a:prstGeom prst="rect">
            <a:avLst/>
          </a:prstGeom>
          <a:noFill/>
          <a:ln w="0">
            <a:noFill/>
          </a:ln>
          <a:effectLst/>
        </p:spPr>
        <p:txBody>
          <a:bodyPr vert="horz" wrap="none"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sz="2400" noProof="0" dirty="0" smtClean="0"/>
              <a:t>GTM – MSC connection </a:t>
            </a:r>
            <a:r>
              <a:rPr lang="en-US" sz="2000" noProof="0" dirty="0" smtClean="0"/>
              <a:t>(starting with IFX device 5 </a:t>
            </a:r>
            <a:r>
              <a:rPr lang="en-US" sz="2000" dirty="0" smtClean="0"/>
              <a:t>40nm)</a:t>
            </a:r>
            <a:r>
              <a:rPr lang="en-US" sz="2400" dirty="0" smtClean="0"/>
              <a:t> (2)</a:t>
            </a:r>
            <a:endParaRPr lang="en-US" sz="2400" noProof="0" dirty="0"/>
          </a:p>
        </p:txBody>
      </p:sp>
      <p:sp>
        <p:nvSpPr>
          <p:cNvPr id="131" name="Untertitel 130" hidden="1"/>
          <p:cNvSpPr>
            <a:spLocks noGrp="1"/>
          </p:cNvSpPr>
          <p:nvPr>
            <p:ph type="subTitle" idx="1"/>
            <p:custDataLst>
              <p:tags r:id="rId11"/>
            </p:custDataLst>
          </p:nvPr>
        </p:nvSpPr>
        <p:spPr>
          <a:xfrm>
            <a:off x="533400" y="3200400"/>
            <a:ext cx="7772400" cy="1676400"/>
          </a:xfrm>
          <a:ln w="0"/>
          <a:effectLst/>
        </p:spPr>
        <p:txBody>
          <a:bodyPr wrap="square" lIns="0" tIns="63500" rIns="0" bIns="0"/>
          <a:lstStyle/>
          <a:p>
            <a:endParaRPr lang="en-GB"/>
          </a:p>
        </p:txBody>
      </p:sp>
      <p:pic>
        <p:nvPicPr>
          <p:cNvPr id="3" name="Picture 2"/>
          <p:cNvPicPr>
            <a:picLocks noChangeAspect="1" noChangeArrowheads="1"/>
          </p:cNvPicPr>
          <p:nvPr>
            <p:custDataLst>
              <p:tags r:id="rId12"/>
            </p:custDataLst>
          </p:nvPr>
        </p:nvPicPr>
        <p:blipFill>
          <a:blip r:embed="rId17" cstate="print"/>
          <a:srcRect/>
          <a:stretch>
            <a:fillRect/>
          </a:stretch>
        </p:blipFill>
        <p:spPr bwMode="auto">
          <a:xfrm>
            <a:off x="558788" y="983310"/>
            <a:ext cx="3816424" cy="4515058"/>
          </a:xfrm>
          <a:prstGeom prst="rect">
            <a:avLst/>
          </a:prstGeom>
          <a:noFill/>
          <a:ln w="9525">
            <a:noFill/>
            <a:miter lim="800000"/>
            <a:headEnd/>
            <a:tailEnd/>
          </a:ln>
        </p:spPr>
      </p:pic>
      <p:sp>
        <p:nvSpPr>
          <p:cNvPr id="13" name="Textfeld 12"/>
          <p:cNvSpPr txBox="1"/>
          <p:nvPr>
            <p:custDataLst>
              <p:tags r:id="rId13"/>
            </p:custDataLst>
          </p:nvPr>
        </p:nvSpPr>
        <p:spPr>
          <a:xfrm>
            <a:off x="2503004" y="5385710"/>
            <a:ext cx="3480440" cy="184666"/>
          </a:xfrm>
          <a:prstGeom prst="rect">
            <a:avLst/>
          </a:prstGeom>
          <a:noFill/>
        </p:spPr>
        <p:txBody>
          <a:bodyPr wrap="none" rtlCol="0">
            <a:spAutoFit/>
          </a:bodyPr>
          <a:lstStyle/>
          <a:p>
            <a:r>
              <a:rPr lang="en-GB" sz="600" dirty="0" smtClean="0"/>
              <a:t>Source: AURIXPLUS_ts_V1.2_index.pdf Page 3121, Figure </a:t>
            </a:r>
            <a:r>
              <a:rPr lang="en-US" sz="600" dirty="0" smtClean="0"/>
              <a:t>22-142 GTM to MSC connections</a:t>
            </a:r>
            <a:endParaRPr lang="en-GB" sz="600" dirty="0"/>
          </a:p>
        </p:txBody>
      </p:sp>
      <p:pic>
        <p:nvPicPr>
          <p:cNvPr id="11" name="Picture 3"/>
          <p:cNvPicPr>
            <a:picLocks noChangeAspect="1" noChangeArrowheads="1"/>
          </p:cNvPicPr>
          <p:nvPr>
            <p:custDataLst>
              <p:tags r:id="rId14"/>
            </p:custDataLst>
          </p:nvPr>
        </p:nvPicPr>
        <p:blipFill>
          <a:blip r:embed="rId18" cstate="print"/>
          <a:srcRect/>
          <a:stretch>
            <a:fillRect/>
          </a:stretch>
        </p:blipFill>
        <p:spPr bwMode="auto">
          <a:xfrm>
            <a:off x="4519228" y="1393912"/>
            <a:ext cx="3840122" cy="821816"/>
          </a:xfrm>
          <a:prstGeom prst="rect">
            <a:avLst/>
          </a:prstGeom>
          <a:noFill/>
          <a:ln w="9525">
            <a:noFill/>
            <a:miter lim="800000"/>
            <a:headEnd/>
            <a:tailEnd/>
          </a:ln>
        </p:spPr>
      </p:pic>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IFX implementation</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13"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title"/>
            <p:custDataLst>
              <p:tags r:id="rId10"/>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t>IFX implementation (SW)</a:t>
            </a:r>
            <a:br>
              <a:rPr lang="en-US" noProof="0" smtClean="0"/>
            </a:br>
            <a:endParaRPr lang="en-US" noProof="0"/>
          </a:p>
        </p:txBody>
      </p:sp>
      <p:sp>
        <p:nvSpPr>
          <p:cNvPr id="3" name="Textplatzhalter 2"/>
          <p:cNvSpPr>
            <a:spLocks noGrp="1"/>
          </p:cNvSpPr>
          <p:nvPr>
            <p:ph type="body" idx="1"/>
            <p:custDataLst>
              <p:tags r:id="rId11"/>
            </p:custDataLst>
          </p:nvPr>
        </p:nvSpPr>
        <p:spPr>
          <a:xfrm>
            <a:off x="533400" y="1066800"/>
            <a:ext cx="7315200" cy="3810000"/>
          </a:xfrm>
          <a:ln w="0"/>
          <a:effectLst/>
        </p:spPr>
        <p:txBody>
          <a:bodyPr wrap="square" lIns="0" tIns="63500" rIns="0" bIns="0"/>
          <a:lstStyle/>
          <a:p>
            <a:r>
              <a:rPr lang="en-US" sz="1200" noProof="0" smtClean="0"/>
              <a:t>Effort mostly in configuration script</a:t>
            </a:r>
          </a:p>
          <a:p>
            <a:r>
              <a:rPr lang="en-US" sz="1200" noProof="0" smtClean="0"/>
              <a:t>Concentrate all data frame related measures in two functions</a:t>
            </a:r>
          </a:p>
          <a:p>
            <a:pPr lvl="1"/>
            <a:r>
              <a:rPr lang="en-US" sz="1200" noProof="0" smtClean="0"/>
              <a:t>Reduce fragmentation of data frame knowledge</a:t>
            </a:r>
          </a:p>
          <a:p>
            <a:pPr lvl="1"/>
            <a:r>
              <a:rPr lang="en-US" sz="1200" noProof="0" smtClean="0"/>
              <a:t>Have a singe decision matrix for the possible variations of data frames</a:t>
            </a:r>
          </a:p>
          <a:p>
            <a:r>
              <a:rPr lang="en-US" sz="1200" noProof="0" smtClean="0"/>
              <a:t>Trying to implement 64bit support revealed that data frame configuration is done in several sub-functions of the configuration script (for JDP e.g. GetRegDsc(), GetRegDsce() and others). Especially for IFX, where there are several data frame configuration dependencies, the fragmentation made things complicated and not easy to get an overview. Therefore data frame configuration is now concentrated in a single sub-function called BuildDataFrame().</a:t>
            </a:r>
            <a:endParaRPr lang="en-US" sz="1200" noProof="0"/>
          </a:p>
        </p:txBody>
      </p:sp>
      <p:sp>
        <p:nvSpPr>
          <p:cNvPr id="12" name="Foliennummernplatzhalter 11"/>
          <p:cNvSpPr>
            <a:spLocks noGrp="1"/>
          </p:cNvSpPr>
          <p:nvPr>
            <p:ph type="sldNum" sz="quarter" idx="10"/>
          </p:nvPr>
        </p:nvSpPr>
        <p:spPr/>
        <p:txBody>
          <a:bodyPr/>
          <a:lstStyle/>
          <a:p>
            <a:pPr>
              <a:defRPr/>
            </a:pPr>
            <a:fld id="{41970CA2-0F55-4483-A555-0DD77EBA6DD1}" type="slidenum">
              <a:rPr lang="de-DE" smtClean="0"/>
              <a:pPr>
                <a:defRPr/>
              </a:pPr>
              <a:t>38</a:t>
            </a:fld>
            <a:endParaRPr lang="de-DE"/>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x-none" b="1" smtClean="0">
                <a:solidFill>
                  <a:srgbClr val="FFFFFF"/>
                </a:solidFill>
              </a:rPr>
              <a:t>rba_Msc concept &amp; design: IFX implementation</a:t>
            </a:r>
            <a:endParaRPr lang="x-none" b="1" dirty="0">
              <a:solidFill>
                <a:srgbClr val="FFFFFF"/>
              </a:solidFill>
            </a:endParaRPr>
          </a:p>
        </p:txBody>
      </p:sp>
      <p:pic>
        <p:nvPicPr>
          <p:cNvPr id="8" name="Grafik 7" descr="BEQIK_FR.png" hidden="1"/>
          <p:cNvPicPr>
            <a:picLocks/>
          </p:cNvPicPr>
          <p:nvPr>
            <p:custDataLst>
              <p:tags r:id="rId5"/>
            </p:custDataLst>
          </p:nvPr>
        </p:nvPicPr>
        <p:blipFill>
          <a:blip r:embed="rId16"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noProof="0" smtClean="0"/>
              <a:t>IFX: Downstream control register (DSC)</a:t>
            </a:r>
            <a:endParaRPr lang="en-US" noProof="0"/>
          </a:p>
        </p:txBody>
      </p:sp>
      <p:sp>
        <p:nvSpPr>
          <p:cNvPr id="17" name="Foliennummernplatzhalter 16"/>
          <p:cNvSpPr>
            <a:spLocks noGrp="1"/>
          </p:cNvSpPr>
          <p:nvPr>
            <p:ph type="sldNum" sz="quarter" idx="10"/>
          </p:nvPr>
        </p:nvSpPr>
        <p:spPr/>
        <p:txBody>
          <a:bodyPr/>
          <a:lstStyle/>
          <a:p>
            <a:pPr>
              <a:defRPr/>
            </a:pPr>
            <a:fld id="{81B8CC12-7B03-4C63-8193-0C64318BCB4A}" type="slidenum">
              <a:rPr lang="x-none" smtClean="0"/>
              <a:pPr>
                <a:defRPr/>
              </a:pPr>
              <a:t>39</a:t>
            </a:fld>
            <a:endParaRPr lang="x-none"/>
          </a:p>
        </p:txBody>
      </p:sp>
      <p:pic>
        <p:nvPicPr>
          <p:cNvPr id="2050" name="Picture 2"/>
          <p:cNvPicPr>
            <a:picLocks noChangeAspect="1" noChangeArrowheads="1"/>
          </p:cNvPicPr>
          <p:nvPr>
            <p:custDataLst>
              <p:tags r:id="rId11"/>
            </p:custDataLst>
          </p:nvPr>
        </p:nvPicPr>
        <p:blipFill>
          <a:blip r:embed="rId17" cstate="print"/>
          <a:srcRect/>
          <a:stretch>
            <a:fillRect/>
          </a:stretch>
        </p:blipFill>
        <p:spPr bwMode="auto">
          <a:xfrm>
            <a:off x="270756" y="1323715"/>
            <a:ext cx="2561905" cy="2590477"/>
          </a:xfrm>
          <a:prstGeom prst="rect">
            <a:avLst/>
          </a:prstGeom>
          <a:noFill/>
          <a:ln w="9525">
            <a:noFill/>
            <a:miter lim="800000"/>
            <a:headEnd/>
            <a:tailEnd/>
          </a:ln>
        </p:spPr>
      </p:pic>
      <p:pic>
        <p:nvPicPr>
          <p:cNvPr id="2051" name="Picture 3"/>
          <p:cNvPicPr>
            <a:picLocks noChangeAspect="1" noChangeArrowheads="1"/>
          </p:cNvPicPr>
          <p:nvPr>
            <p:custDataLst>
              <p:tags r:id="rId12"/>
            </p:custDataLst>
          </p:nvPr>
        </p:nvPicPr>
        <p:blipFill>
          <a:blip r:embed="rId18" cstate="print"/>
          <a:srcRect/>
          <a:stretch>
            <a:fillRect/>
          </a:stretch>
        </p:blipFill>
        <p:spPr bwMode="auto">
          <a:xfrm>
            <a:off x="3007060" y="1393912"/>
            <a:ext cx="2568285" cy="3240360"/>
          </a:xfrm>
          <a:prstGeom prst="rect">
            <a:avLst/>
          </a:prstGeom>
          <a:noFill/>
          <a:ln w="9525">
            <a:noFill/>
            <a:miter lim="800000"/>
            <a:headEnd/>
            <a:tailEnd/>
          </a:ln>
        </p:spPr>
      </p:pic>
      <p:pic>
        <p:nvPicPr>
          <p:cNvPr id="2052" name="Picture 4"/>
          <p:cNvPicPr>
            <a:picLocks noChangeAspect="1" noChangeArrowheads="1"/>
          </p:cNvPicPr>
          <p:nvPr>
            <p:custDataLst>
              <p:tags r:id="rId13"/>
            </p:custDataLst>
          </p:nvPr>
        </p:nvPicPr>
        <p:blipFill>
          <a:blip r:embed="rId19" cstate="print"/>
          <a:srcRect/>
          <a:stretch>
            <a:fillRect/>
          </a:stretch>
        </p:blipFill>
        <p:spPr bwMode="auto">
          <a:xfrm>
            <a:off x="5742505" y="1393912"/>
            <a:ext cx="2557143" cy="3423810"/>
          </a:xfrm>
          <a:prstGeom prst="rect">
            <a:avLst/>
          </a:prstGeom>
          <a:noFill/>
          <a:ln w="9525">
            <a:noFill/>
            <a:miter lim="800000"/>
            <a:headEnd/>
            <a:tailEnd/>
          </a:ln>
        </p:spPr>
      </p:pic>
      <p:sp>
        <p:nvSpPr>
          <p:cNvPr id="15" name="Untertitel 14" hidden="1"/>
          <p:cNvSpPr>
            <a:spLocks noGrp="1"/>
          </p:cNvSpPr>
          <p:nvPr>
            <p:ph type="subTitle" idx="1"/>
            <p:custDataLst>
              <p:tags r:id="rId14"/>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2"/>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3"/>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fr-FR" b="1" dirty="0" err="1" smtClean="0">
                <a:solidFill>
                  <a:srgbClr val="FFFFFF"/>
                </a:solidFill>
              </a:rPr>
              <a:t>rba_Msc</a:t>
            </a:r>
            <a:r>
              <a:rPr lang="fr-FR" b="1" dirty="0" smtClean="0">
                <a:solidFill>
                  <a:srgbClr val="FFFFFF"/>
                </a:solidFill>
              </a:rPr>
              <a:t> concept &amp; design: </a:t>
            </a:r>
            <a:r>
              <a:rPr lang="en-US" b="1" dirty="0" smtClean="0">
                <a:solidFill>
                  <a:srgbClr val="FFFFFF"/>
                </a:solidFill>
              </a:rPr>
              <a:t>Overview</a:t>
            </a:r>
            <a:endParaRPr lang="en-US" b="1" dirty="0">
              <a:solidFill>
                <a:srgbClr val="FFFFFF"/>
              </a:solidFill>
            </a:endParaRPr>
          </a:p>
        </p:txBody>
      </p:sp>
      <p:pic>
        <p:nvPicPr>
          <p:cNvPr id="8" name="Grafik 7" descr="BEQIK_FR.png" hidden="1"/>
          <p:cNvPicPr>
            <a:picLocks/>
          </p:cNvPicPr>
          <p:nvPr>
            <p:custDataLst>
              <p:tags r:id="rId4"/>
            </p:custDataLst>
          </p:nvPr>
        </p:nvPicPr>
        <p:blipFill>
          <a:blip r:embed="rId17"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5"/>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6"/>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7"/>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8"/>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9"/>
            </p:custDataLst>
          </p:nvPr>
        </p:nvSpPr>
        <p:spPr>
          <a:ln w="0"/>
          <a:effectLst/>
        </p:spPr>
        <p:txBody>
          <a:bodyPr wrap="square" lIns="0" tIns="12700" rIns="0" bIns="0" anchor="t"/>
          <a:lstStyle/>
          <a:p>
            <a:r>
              <a:rPr lang="en-US" noProof="0" smtClean="0"/>
              <a:t>HW usage and bus structure</a:t>
            </a:r>
            <a:endParaRPr lang="en-US" noProof="0"/>
          </a:p>
        </p:txBody>
      </p:sp>
      <p:sp>
        <p:nvSpPr>
          <p:cNvPr id="18" name="Foliennummernplatzhalter 17"/>
          <p:cNvSpPr>
            <a:spLocks noGrp="1"/>
          </p:cNvSpPr>
          <p:nvPr>
            <p:ph type="sldNum" sz="quarter" idx="10"/>
          </p:nvPr>
        </p:nvSpPr>
        <p:spPr/>
        <p:txBody>
          <a:bodyPr/>
          <a:lstStyle/>
          <a:p>
            <a:pPr>
              <a:defRPr/>
            </a:pPr>
            <a:fld id="{81B8CC12-7B03-4C63-8193-0C64318BCB4A}" type="slidenum">
              <a:rPr lang="x-none" smtClean="0"/>
              <a:pPr>
                <a:defRPr/>
              </a:pPr>
              <a:t>4</a:t>
            </a:fld>
            <a:endParaRPr lang="x-none"/>
          </a:p>
        </p:txBody>
      </p:sp>
      <p:pic>
        <p:nvPicPr>
          <p:cNvPr id="4098" name="Picture 2"/>
          <p:cNvPicPr>
            <a:picLocks noChangeAspect="1" noChangeArrowheads="1"/>
          </p:cNvPicPr>
          <p:nvPr>
            <p:custDataLst>
              <p:tags r:id="rId10"/>
            </p:custDataLst>
          </p:nvPr>
        </p:nvPicPr>
        <p:blipFill>
          <a:blip r:embed="rId18" cstate="print"/>
          <a:srcRect/>
          <a:stretch>
            <a:fillRect/>
          </a:stretch>
        </p:blipFill>
        <p:spPr bwMode="auto">
          <a:xfrm>
            <a:off x="1386880" y="1573932"/>
            <a:ext cx="6048672" cy="2954955"/>
          </a:xfrm>
          <a:prstGeom prst="rect">
            <a:avLst/>
          </a:prstGeom>
          <a:noFill/>
          <a:ln w="9525">
            <a:noFill/>
            <a:miter lim="800000"/>
            <a:headEnd/>
            <a:tailEnd/>
          </a:ln>
        </p:spPr>
      </p:pic>
      <p:sp>
        <p:nvSpPr>
          <p:cNvPr id="13" name="Rechteckige Legende 12"/>
          <p:cNvSpPr/>
          <p:nvPr>
            <p:custDataLst>
              <p:tags r:id="rId11"/>
            </p:custDataLst>
          </p:nvPr>
        </p:nvSpPr>
        <p:spPr>
          <a:xfrm>
            <a:off x="3691136" y="1069876"/>
            <a:ext cx="1296144" cy="792088"/>
          </a:xfrm>
          <a:prstGeom prst="wedgeRectCallout">
            <a:avLst>
              <a:gd name="adj1" fmla="val -22019"/>
              <a:gd name="adj2" fmla="val 954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differential signals</a:t>
            </a:r>
            <a:endParaRPr lang="en-GB" dirty="0"/>
          </a:p>
        </p:txBody>
      </p:sp>
      <p:cxnSp>
        <p:nvCxnSpPr>
          <p:cNvPr id="15" name="Gerade Verbindung mit Pfeil 14"/>
          <p:cNvCxnSpPr/>
          <p:nvPr>
            <p:custDataLst>
              <p:tags r:id="rId12"/>
            </p:custDataLst>
          </p:nvPr>
        </p:nvCxnSpPr>
        <p:spPr>
          <a:xfrm flipV="1">
            <a:off x="3355975" y="3235325"/>
            <a:ext cx="1746250" cy="2"/>
          </a:xfrm>
          <a:prstGeom prst="straightConnector1">
            <a:avLst/>
          </a:prstGeom>
          <a:ln w="158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1" name="Textfeld 20"/>
          <p:cNvSpPr txBox="1"/>
          <p:nvPr>
            <p:custDataLst>
              <p:tags r:id="rId13"/>
            </p:custDataLst>
          </p:nvPr>
        </p:nvSpPr>
        <p:spPr>
          <a:xfrm>
            <a:off x="3314824" y="2934841"/>
            <a:ext cx="468398" cy="338554"/>
          </a:xfrm>
          <a:prstGeom prst="rect">
            <a:avLst/>
          </a:prstGeom>
          <a:noFill/>
        </p:spPr>
        <p:txBody>
          <a:bodyPr wrap="none" rtlCol="0">
            <a:spAutoFit/>
          </a:bodyPr>
          <a:lstStyle/>
          <a:p>
            <a:r>
              <a:rPr lang="en-GB" sz="1600" dirty="0" smtClean="0"/>
              <a:t>EN</a:t>
            </a:r>
            <a:endParaRPr lang="en-GB" sz="1600" dirty="0"/>
          </a:p>
        </p:txBody>
      </p:sp>
      <p:sp>
        <p:nvSpPr>
          <p:cNvPr id="24" name="Textfeld 23"/>
          <p:cNvSpPr txBox="1"/>
          <p:nvPr>
            <p:custDataLst>
              <p:tags r:id="rId14"/>
            </p:custDataLst>
          </p:nvPr>
        </p:nvSpPr>
        <p:spPr>
          <a:xfrm>
            <a:off x="378768" y="4598268"/>
            <a:ext cx="7798930" cy="830997"/>
          </a:xfrm>
          <a:prstGeom prst="rect">
            <a:avLst/>
          </a:prstGeom>
          <a:noFill/>
        </p:spPr>
        <p:txBody>
          <a:bodyPr wrap="none" rtlCol="0">
            <a:spAutoFit/>
          </a:bodyPr>
          <a:lstStyle/>
          <a:p>
            <a:pPr marL="542925" indent="-542925"/>
            <a:r>
              <a:rPr lang="en-GB" dirty="0" smtClean="0"/>
              <a:t>IFX:	Downstream and upstream handled by MSC modules </a:t>
            </a:r>
            <a:r>
              <a:rPr lang="en-GB" sz="1200" dirty="0" smtClean="0"/>
              <a:t>(MSC0 ... MSC2)</a:t>
            </a:r>
          </a:p>
          <a:p>
            <a:pPr marL="542925" indent="-542925"/>
            <a:r>
              <a:rPr lang="en-GB" dirty="0" smtClean="0"/>
              <a:t>JDP:	Downstream handled by DSPI, upstream handled by </a:t>
            </a:r>
            <a:r>
              <a:rPr lang="en-GB" dirty="0" err="1" smtClean="0"/>
              <a:t>LINFlexD</a:t>
            </a:r>
            <a:r>
              <a:rPr lang="en-GB" dirty="0" smtClean="0"/>
              <a:t/>
            </a:r>
            <a:br>
              <a:rPr lang="en-GB" dirty="0" smtClean="0"/>
            </a:br>
            <a:r>
              <a:rPr lang="en-GB" sz="1200" dirty="0" smtClean="0"/>
              <a:t>(MSC0 </a:t>
            </a:r>
            <a:r>
              <a:rPr lang="en-GB" sz="1200" dirty="0" smtClean="0">
                <a:sym typeface="Wingdings" pitchFamily="2" charset="2"/>
              </a:rPr>
              <a:t> DSPI_4 + LINFlexD_14, MSC1  DSPI_5 + LINFlexD_15, MSC2  DSPI_6 + LINFlexD_16)</a:t>
            </a:r>
            <a:endParaRPr lang="en-GB" dirty="0"/>
          </a:p>
        </p:txBody>
      </p:sp>
      <p:sp>
        <p:nvSpPr>
          <p:cNvPr id="19" name="Untertitel 18" hidden="1"/>
          <p:cNvSpPr>
            <a:spLocks noGrp="1"/>
          </p:cNvSpPr>
          <p:nvPr>
            <p:ph type="subTitle" idx="1"/>
            <p:custDataLst>
              <p:tags r:id="rId15"/>
            </p:custDataLst>
          </p:nvPr>
        </p:nvSpPr>
        <p:spPr>
          <a:xfrm>
            <a:off x="533400" y="3200400"/>
            <a:ext cx="7772400" cy="1676400"/>
          </a:xfrm>
          <a:ln w="0"/>
          <a:effectLst/>
        </p:spPr>
        <p:txBody>
          <a:bodyPr wrap="square" lIns="0" tIns="63500" rIns="0" bIns="0"/>
          <a:lstStyle/>
          <a:p>
            <a:endParaRPr lang="en-GB"/>
          </a:p>
        </p:txBody>
      </p:sp>
    </p:spTree>
    <p:custDataLst>
      <p:tags r:id="rId1"/>
    </p:custData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x-none" b="1" smtClean="0">
                <a:solidFill>
                  <a:srgbClr val="FFFFFF"/>
                </a:solidFill>
              </a:rPr>
              <a:t>rba_Msc concept &amp; design: IFX implementation</a:t>
            </a:r>
            <a:endParaRPr lang="x-none" b="1" dirty="0">
              <a:solidFill>
                <a:srgbClr val="FFFFFF"/>
              </a:solidFill>
            </a:endParaRPr>
          </a:p>
        </p:txBody>
      </p:sp>
      <p:pic>
        <p:nvPicPr>
          <p:cNvPr id="8" name="Grafik 7" descr="BEQIK_FR.png" hidden="1"/>
          <p:cNvPicPr>
            <a:picLocks/>
          </p:cNvPicPr>
          <p:nvPr>
            <p:custDataLst>
              <p:tags r:id="rId5"/>
            </p:custDataLst>
          </p:nvPr>
        </p:nvPicPr>
        <p:blipFill>
          <a:blip r:embed="rId16"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sz="2400" noProof="0" smtClean="0"/>
              <a:t>IFX: Downstream control enhanced register (DSCE)</a:t>
            </a:r>
            <a:endParaRPr lang="en-US" sz="2400" noProof="0"/>
          </a:p>
        </p:txBody>
      </p:sp>
      <p:sp>
        <p:nvSpPr>
          <p:cNvPr id="17" name="Foliennummernplatzhalter 16"/>
          <p:cNvSpPr>
            <a:spLocks noGrp="1"/>
          </p:cNvSpPr>
          <p:nvPr>
            <p:ph type="sldNum" sz="quarter" idx="10"/>
          </p:nvPr>
        </p:nvSpPr>
        <p:spPr/>
        <p:txBody>
          <a:bodyPr/>
          <a:lstStyle/>
          <a:p>
            <a:pPr>
              <a:defRPr/>
            </a:pPr>
            <a:fld id="{81B8CC12-7B03-4C63-8193-0C64318BCB4A}" type="slidenum">
              <a:rPr lang="x-none" smtClean="0"/>
              <a:pPr>
                <a:defRPr/>
              </a:pPr>
              <a:t>40</a:t>
            </a:fld>
            <a:endParaRPr lang="x-none"/>
          </a:p>
        </p:txBody>
      </p:sp>
      <p:pic>
        <p:nvPicPr>
          <p:cNvPr id="3074" name="Picture 2"/>
          <p:cNvPicPr>
            <a:picLocks noChangeAspect="1" noChangeArrowheads="1"/>
          </p:cNvPicPr>
          <p:nvPr>
            <p:custDataLst>
              <p:tags r:id="rId11"/>
            </p:custDataLst>
          </p:nvPr>
        </p:nvPicPr>
        <p:blipFill>
          <a:blip r:embed="rId17" cstate="print"/>
          <a:srcRect/>
          <a:stretch>
            <a:fillRect/>
          </a:stretch>
        </p:blipFill>
        <p:spPr bwMode="auto">
          <a:xfrm>
            <a:off x="490364" y="1285900"/>
            <a:ext cx="3560812" cy="3839831"/>
          </a:xfrm>
          <a:prstGeom prst="rect">
            <a:avLst/>
          </a:prstGeom>
          <a:noFill/>
          <a:ln w="9525">
            <a:noFill/>
            <a:miter lim="800000"/>
            <a:headEnd/>
            <a:tailEnd/>
          </a:ln>
        </p:spPr>
      </p:pic>
      <p:pic>
        <p:nvPicPr>
          <p:cNvPr id="3075" name="Picture 3"/>
          <p:cNvPicPr>
            <a:picLocks noChangeAspect="1" noChangeArrowheads="1"/>
          </p:cNvPicPr>
          <p:nvPr>
            <p:custDataLst>
              <p:tags r:id="rId12"/>
            </p:custDataLst>
          </p:nvPr>
        </p:nvPicPr>
        <p:blipFill>
          <a:blip r:embed="rId18" cstate="print"/>
          <a:srcRect/>
          <a:stretch>
            <a:fillRect/>
          </a:stretch>
        </p:blipFill>
        <p:spPr bwMode="auto">
          <a:xfrm>
            <a:off x="4411216" y="1681944"/>
            <a:ext cx="3573333" cy="2966667"/>
          </a:xfrm>
          <a:prstGeom prst="rect">
            <a:avLst/>
          </a:prstGeom>
          <a:noFill/>
          <a:ln w="9525">
            <a:noFill/>
            <a:miter lim="800000"/>
            <a:headEnd/>
            <a:tailEnd/>
          </a:ln>
        </p:spPr>
      </p:pic>
      <p:sp>
        <p:nvSpPr>
          <p:cNvPr id="14" name="Rechteck 13"/>
          <p:cNvSpPr/>
          <p:nvPr>
            <p:custDataLst>
              <p:tags r:id="rId13"/>
            </p:custDataLst>
          </p:nvPr>
        </p:nvSpPr>
        <p:spPr>
          <a:xfrm>
            <a:off x="486780" y="3014092"/>
            <a:ext cx="3564396" cy="756084"/>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Untertitel 14" hidden="1"/>
          <p:cNvSpPr>
            <a:spLocks noGrp="1"/>
          </p:cNvSpPr>
          <p:nvPr>
            <p:ph type="subTitle" idx="1"/>
            <p:custDataLst>
              <p:tags r:id="rId14"/>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x-none" b="1" smtClean="0">
                <a:solidFill>
                  <a:srgbClr val="FFFFFF"/>
                </a:solidFill>
              </a:rPr>
              <a:t>rba_Msc concept &amp; design: IFX implementation</a:t>
            </a:r>
            <a:endParaRPr lang="x-none" b="1" dirty="0">
              <a:solidFill>
                <a:srgbClr val="FFFFFF"/>
              </a:solidFill>
            </a:endParaRPr>
          </a:p>
        </p:txBody>
      </p:sp>
      <p:pic>
        <p:nvPicPr>
          <p:cNvPr id="8" name="Grafik 7" descr="BEQIK_FR.png" hidden="1"/>
          <p:cNvPicPr>
            <a:picLocks/>
          </p:cNvPicPr>
          <p:nvPr>
            <p:custDataLst>
              <p:tags r:id="rId5"/>
            </p:custDataLst>
          </p:nvPr>
        </p:nvPicPr>
        <p:blipFill>
          <a:blip r:embed="rId18"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noProof="0" smtClean="0"/>
              <a:t>IFX: Downstream select data source (DSDSxy)</a:t>
            </a:r>
            <a:endParaRPr lang="en-US" noProof="0"/>
          </a:p>
        </p:txBody>
      </p:sp>
      <p:sp>
        <p:nvSpPr>
          <p:cNvPr id="19" name="Foliennummernplatzhalter 18"/>
          <p:cNvSpPr>
            <a:spLocks noGrp="1"/>
          </p:cNvSpPr>
          <p:nvPr>
            <p:ph type="sldNum" sz="quarter" idx="10"/>
          </p:nvPr>
        </p:nvSpPr>
        <p:spPr/>
        <p:txBody>
          <a:bodyPr/>
          <a:lstStyle/>
          <a:p>
            <a:pPr>
              <a:defRPr/>
            </a:pPr>
            <a:fld id="{81B8CC12-7B03-4C63-8193-0C64318BCB4A}" type="slidenum">
              <a:rPr lang="x-none" smtClean="0"/>
              <a:pPr>
                <a:defRPr/>
              </a:pPr>
              <a:t>41</a:t>
            </a:fld>
            <a:endParaRPr lang="x-none"/>
          </a:p>
        </p:txBody>
      </p:sp>
      <p:pic>
        <p:nvPicPr>
          <p:cNvPr id="4098" name="Picture 2"/>
          <p:cNvPicPr>
            <a:picLocks noChangeAspect="1" noChangeArrowheads="1"/>
          </p:cNvPicPr>
          <p:nvPr>
            <p:custDataLst>
              <p:tags r:id="rId11"/>
            </p:custDataLst>
          </p:nvPr>
        </p:nvPicPr>
        <p:blipFill>
          <a:blip r:embed="rId19" cstate="print"/>
          <a:srcRect/>
          <a:stretch>
            <a:fillRect/>
          </a:stretch>
        </p:blipFill>
        <p:spPr bwMode="auto">
          <a:xfrm>
            <a:off x="882825" y="1141884"/>
            <a:ext cx="2547619" cy="2004762"/>
          </a:xfrm>
          <a:prstGeom prst="rect">
            <a:avLst/>
          </a:prstGeom>
          <a:noFill/>
          <a:ln w="9525">
            <a:noFill/>
            <a:miter lim="800000"/>
            <a:headEnd/>
            <a:tailEnd/>
          </a:ln>
        </p:spPr>
      </p:pic>
      <p:pic>
        <p:nvPicPr>
          <p:cNvPr id="4099" name="Picture 3"/>
          <p:cNvPicPr>
            <a:picLocks noChangeAspect="1" noChangeArrowheads="1"/>
          </p:cNvPicPr>
          <p:nvPr>
            <p:custDataLst>
              <p:tags r:id="rId12"/>
            </p:custDataLst>
          </p:nvPr>
        </p:nvPicPr>
        <p:blipFill>
          <a:blip r:embed="rId20" cstate="print"/>
          <a:srcRect/>
          <a:stretch>
            <a:fillRect/>
          </a:stretch>
        </p:blipFill>
        <p:spPr bwMode="auto">
          <a:xfrm>
            <a:off x="4951276" y="1141884"/>
            <a:ext cx="2561905" cy="2004762"/>
          </a:xfrm>
          <a:prstGeom prst="rect">
            <a:avLst/>
          </a:prstGeom>
          <a:noFill/>
          <a:ln w="9525">
            <a:noFill/>
            <a:miter lim="800000"/>
            <a:headEnd/>
            <a:tailEnd/>
          </a:ln>
        </p:spPr>
      </p:pic>
      <p:pic>
        <p:nvPicPr>
          <p:cNvPr id="4100" name="Picture 4"/>
          <p:cNvPicPr>
            <a:picLocks noChangeAspect="1" noChangeArrowheads="1"/>
          </p:cNvPicPr>
          <p:nvPr>
            <p:custDataLst>
              <p:tags r:id="rId13"/>
            </p:custDataLst>
          </p:nvPr>
        </p:nvPicPr>
        <p:blipFill>
          <a:blip r:embed="rId21" cstate="print"/>
          <a:srcRect/>
          <a:stretch>
            <a:fillRect/>
          </a:stretch>
        </p:blipFill>
        <p:spPr bwMode="auto">
          <a:xfrm>
            <a:off x="846820" y="3374133"/>
            <a:ext cx="2576191" cy="2019048"/>
          </a:xfrm>
          <a:prstGeom prst="rect">
            <a:avLst/>
          </a:prstGeom>
          <a:noFill/>
          <a:ln w="9525">
            <a:noFill/>
            <a:miter lim="800000"/>
            <a:headEnd/>
            <a:tailEnd/>
          </a:ln>
        </p:spPr>
      </p:pic>
      <p:pic>
        <p:nvPicPr>
          <p:cNvPr id="4101" name="Picture 5"/>
          <p:cNvPicPr>
            <a:picLocks noChangeAspect="1" noChangeArrowheads="1"/>
          </p:cNvPicPr>
          <p:nvPr>
            <p:custDataLst>
              <p:tags r:id="rId14"/>
            </p:custDataLst>
          </p:nvPr>
        </p:nvPicPr>
        <p:blipFill>
          <a:blip r:embed="rId22" cstate="print"/>
          <a:srcRect/>
          <a:stretch>
            <a:fillRect/>
          </a:stretch>
        </p:blipFill>
        <p:spPr bwMode="auto">
          <a:xfrm>
            <a:off x="4951276" y="3374132"/>
            <a:ext cx="2561905" cy="2028572"/>
          </a:xfrm>
          <a:prstGeom prst="rect">
            <a:avLst/>
          </a:prstGeom>
          <a:noFill/>
          <a:ln w="9525">
            <a:noFill/>
            <a:miter lim="800000"/>
            <a:headEnd/>
            <a:tailEnd/>
          </a:ln>
        </p:spPr>
      </p:pic>
      <p:sp>
        <p:nvSpPr>
          <p:cNvPr id="16" name="Rechteck 15"/>
          <p:cNvSpPr/>
          <p:nvPr>
            <p:custDataLst>
              <p:tags r:id="rId15"/>
            </p:custDataLst>
          </p:nvPr>
        </p:nvSpPr>
        <p:spPr>
          <a:xfrm>
            <a:off x="4843264" y="1069876"/>
            <a:ext cx="2736304" cy="4428492"/>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Untertitel 16" hidden="1"/>
          <p:cNvSpPr>
            <a:spLocks noGrp="1"/>
          </p:cNvSpPr>
          <p:nvPr>
            <p:ph type="subTitle" idx="1"/>
            <p:custDataLst>
              <p:tags r:id="rId16"/>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x-none" b="1" smtClean="0">
                <a:solidFill>
                  <a:srgbClr val="FFFFFF"/>
                </a:solidFill>
              </a:rPr>
              <a:t>rba_Msc concept &amp; design: IFX implementation</a:t>
            </a:r>
            <a:endParaRPr lang="x-none" b="1" dirty="0">
              <a:solidFill>
                <a:srgbClr val="FFFFFF"/>
              </a:solidFill>
            </a:endParaRPr>
          </a:p>
        </p:txBody>
      </p:sp>
      <p:pic>
        <p:nvPicPr>
          <p:cNvPr id="8" name="Grafik 7" descr="BEQIK_FR.png" hidden="1"/>
          <p:cNvPicPr>
            <a:picLocks/>
          </p:cNvPicPr>
          <p:nvPr>
            <p:custDataLst>
              <p:tags r:id="rId5"/>
            </p:custDataLst>
          </p:nvPr>
        </p:nvPicPr>
        <p:blipFill>
          <a:blip r:embed="rId16"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noProof="0" smtClean="0"/>
              <a:t>IFX: Downstream data register</a:t>
            </a:r>
            <a:endParaRPr lang="en-US" noProof="0"/>
          </a:p>
        </p:txBody>
      </p:sp>
      <p:sp>
        <p:nvSpPr>
          <p:cNvPr id="17" name="Foliennummernplatzhalter 16"/>
          <p:cNvSpPr>
            <a:spLocks noGrp="1"/>
          </p:cNvSpPr>
          <p:nvPr>
            <p:ph type="sldNum" sz="quarter" idx="10"/>
          </p:nvPr>
        </p:nvSpPr>
        <p:spPr/>
        <p:txBody>
          <a:bodyPr/>
          <a:lstStyle/>
          <a:p>
            <a:pPr>
              <a:defRPr/>
            </a:pPr>
            <a:fld id="{81B8CC12-7B03-4C63-8193-0C64318BCB4A}" type="slidenum">
              <a:rPr lang="x-none" smtClean="0"/>
              <a:pPr>
                <a:defRPr/>
              </a:pPr>
              <a:t>42</a:t>
            </a:fld>
            <a:endParaRPr lang="x-none"/>
          </a:p>
        </p:txBody>
      </p:sp>
      <p:pic>
        <p:nvPicPr>
          <p:cNvPr id="5122" name="Picture 2"/>
          <p:cNvPicPr>
            <a:picLocks noChangeAspect="1" noChangeArrowheads="1"/>
          </p:cNvPicPr>
          <p:nvPr>
            <p:custDataLst>
              <p:tags r:id="rId11"/>
            </p:custDataLst>
          </p:nvPr>
        </p:nvPicPr>
        <p:blipFill>
          <a:blip r:embed="rId17" cstate="print"/>
          <a:srcRect/>
          <a:stretch>
            <a:fillRect/>
          </a:stretch>
        </p:blipFill>
        <p:spPr bwMode="auto">
          <a:xfrm>
            <a:off x="2178968" y="1105880"/>
            <a:ext cx="3580000" cy="1940000"/>
          </a:xfrm>
          <a:prstGeom prst="rect">
            <a:avLst/>
          </a:prstGeom>
          <a:noFill/>
          <a:ln w="9525">
            <a:noFill/>
            <a:miter lim="800000"/>
            <a:headEnd/>
            <a:tailEnd/>
          </a:ln>
        </p:spPr>
      </p:pic>
      <p:pic>
        <p:nvPicPr>
          <p:cNvPr id="5123" name="Picture 3"/>
          <p:cNvPicPr>
            <a:picLocks noChangeAspect="1" noChangeArrowheads="1"/>
          </p:cNvPicPr>
          <p:nvPr>
            <p:custDataLst>
              <p:tags r:id="rId12"/>
            </p:custDataLst>
          </p:nvPr>
        </p:nvPicPr>
        <p:blipFill>
          <a:blip r:embed="rId18" cstate="print"/>
          <a:srcRect/>
          <a:stretch>
            <a:fillRect/>
          </a:stretch>
        </p:blipFill>
        <p:spPr bwMode="auto">
          <a:xfrm>
            <a:off x="2199368" y="3266360"/>
            <a:ext cx="3580000" cy="2160000"/>
          </a:xfrm>
          <a:prstGeom prst="rect">
            <a:avLst/>
          </a:prstGeom>
          <a:noFill/>
          <a:ln w="9525">
            <a:noFill/>
            <a:miter lim="800000"/>
            <a:headEnd/>
            <a:tailEnd/>
          </a:ln>
        </p:spPr>
      </p:pic>
      <p:sp>
        <p:nvSpPr>
          <p:cNvPr id="14" name="Rechteck 13"/>
          <p:cNvSpPr/>
          <p:nvPr>
            <p:custDataLst>
              <p:tags r:id="rId13"/>
            </p:custDataLst>
          </p:nvPr>
        </p:nvSpPr>
        <p:spPr>
          <a:xfrm>
            <a:off x="2142964" y="3230116"/>
            <a:ext cx="3672408" cy="2268252"/>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Untertitel 14" hidden="1"/>
          <p:cNvSpPr>
            <a:spLocks noGrp="1"/>
          </p:cNvSpPr>
          <p:nvPr>
            <p:ph type="subTitle" idx="1"/>
            <p:custDataLst>
              <p:tags r:id="rId14"/>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x-none" b="1" smtClean="0">
                <a:solidFill>
                  <a:srgbClr val="FFFFFF"/>
                </a:solidFill>
              </a:rPr>
              <a:t>rba_Msc concept &amp; design: </a:t>
            </a:r>
            <a:r>
              <a:rPr lang="de-DE" b="1" dirty="0" smtClean="0">
                <a:solidFill>
                  <a:srgbClr val="FFFFFF"/>
                </a:solidFill>
              </a:rPr>
              <a:t>JDP </a:t>
            </a:r>
            <a:r>
              <a:rPr lang="x-none" b="1" smtClean="0">
                <a:solidFill>
                  <a:srgbClr val="FFFFFF"/>
                </a:solidFill>
              </a:rPr>
              <a:t>implementation</a:t>
            </a:r>
            <a:endParaRPr lang="x-none" b="1" dirty="0">
              <a:solidFill>
                <a:srgbClr val="FFFFFF"/>
              </a:solidFill>
            </a:endParaRPr>
          </a:p>
        </p:txBody>
      </p:sp>
      <p:pic>
        <p:nvPicPr>
          <p:cNvPr id="8" name="Grafik 7" descr="BEQIK_FR.png" hidden="1"/>
          <p:cNvPicPr>
            <a:picLocks/>
          </p:cNvPicPr>
          <p:nvPr>
            <p:custDataLst>
              <p:tags r:id="rId5"/>
            </p:custDataLst>
          </p:nvPr>
        </p:nvPicPr>
        <p:blipFill>
          <a:blip r:embed="rId22"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noProof="0" dirty="0" smtClean="0"/>
              <a:t>JDP: HW usage for downstream frames (DSPI)</a:t>
            </a:r>
            <a:endParaRPr lang="en-US" noProof="0" dirty="0"/>
          </a:p>
        </p:txBody>
      </p:sp>
      <p:pic>
        <p:nvPicPr>
          <p:cNvPr id="5122" name="Picture 2"/>
          <p:cNvPicPr>
            <a:picLocks noChangeAspect="1" noChangeArrowheads="1"/>
          </p:cNvPicPr>
          <p:nvPr>
            <p:custDataLst>
              <p:tags r:id="rId11"/>
            </p:custDataLst>
          </p:nvPr>
        </p:nvPicPr>
        <p:blipFill>
          <a:blip r:embed="rId23" cstate="print"/>
          <a:srcRect/>
          <a:stretch>
            <a:fillRect/>
          </a:stretch>
        </p:blipFill>
        <p:spPr bwMode="auto">
          <a:xfrm>
            <a:off x="2214972" y="1177888"/>
            <a:ext cx="4482902" cy="3996444"/>
          </a:xfrm>
          <a:prstGeom prst="rect">
            <a:avLst/>
          </a:prstGeom>
          <a:noFill/>
          <a:ln w="9525">
            <a:noFill/>
            <a:miter lim="800000"/>
            <a:headEnd/>
            <a:tailEnd/>
          </a:ln>
        </p:spPr>
      </p:pic>
      <p:sp>
        <p:nvSpPr>
          <p:cNvPr id="13" name="Textfeld 12"/>
          <p:cNvSpPr txBox="1"/>
          <p:nvPr>
            <p:custDataLst>
              <p:tags r:id="rId12"/>
            </p:custDataLst>
          </p:nvPr>
        </p:nvSpPr>
        <p:spPr>
          <a:xfrm>
            <a:off x="2322984" y="5174332"/>
            <a:ext cx="2893741" cy="184666"/>
          </a:xfrm>
          <a:prstGeom prst="rect">
            <a:avLst/>
          </a:prstGeom>
          <a:noFill/>
        </p:spPr>
        <p:txBody>
          <a:bodyPr wrap="none" rtlCol="0">
            <a:spAutoFit/>
          </a:bodyPr>
          <a:lstStyle/>
          <a:p>
            <a:r>
              <a:rPr lang="en-GB" sz="600" dirty="0" smtClean="0"/>
              <a:t>Source: Matterhorn_RM_Rev2.pdf Page 1694, </a:t>
            </a:r>
            <a:r>
              <a:rPr lang="en-US" sz="600" dirty="0" smtClean="0"/>
              <a:t>Figure 746: DSPI block diagram</a:t>
            </a:r>
            <a:endParaRPr lang="en-GB" sz="600" dirty="0"/>
          </a:p>
        </p:txBody>
      </p:sp>
      <p:sp>
        <p:nvSpPr>
          <p:cNvPr id="17" name="Freihandform 16"/>
          <p:cNvSpPr/>
          <p:nvPr>
            <p:custDataLst>
              <p:tags r:id="rId13"/>
            </p:custDataLst>
          </p:nvPr>
        </p:nvSpPr>
        <p:spPr>
          <a:xfrm>
            <a:off x="3654309" y="1897968"/>
            <a:ext cx="3061164" cy="2160240"/>
          </a:xfrm>
          <a:custGeom>
            <a:avLst/>
            <a:gdLst>
              <a:gd name="connsiteX0" fmla="*/ 3077570 w 3077570"/>
              <a:gd name="connsiteY0" fmla="*/ 1337480 h 2197289"/>
              <a:gd name="connsiteX1" fmla="*/ 3077570 w 3077570"/>
              <a:gd name="connsiteY1" fmla="*/ 1985749 h 2197289"/>
              <a:gd name="connsiteX2" fmla="*/ 655093 w 3077570"/>
              <a:gd name="connsiteY2" fmla="*/ 1985749 h 2197289"/>
              <a:gd name="connsiteX3" fmla="*/ 655093 w 3077570"/>
              <a:gd name="connsiteY3" fmla="*/ 2197289 h 2197289"/>
              <a:gd name="connsiteX4" fmla="*/ 272955 w 3077570"/>
              <a:gd name="connsiteY4" fmla="*/ 2183641 h 2197289"/>
              <a:gd name="connsiteX5" fmla="*/ 266131 w 3077570"/>
              <a:gd name="connsiteY5" fmla="*/ 955343 h 2197289"/>
              <a:gd name="connsiteX6" fmla="*/ 40943 w 3077570"/>
              <a:gd name="connsiteY6" fmla="*/ 948519 h 2197289"/>
              <a:gd name="connsiteX7" fmla="*/ 0 w 3077570"/>
              <a:gd name="connsiteY7" fmla="*/ 6824 h 2197289"/>
              <a:gd name="connsiteX8" fmla="*/ 709684 w 3077570"/>
              <a:gd name="connsiteY8" fmla="*/ 0 h 2197289"/>
              <a:gd name="connsiteX9" fmla="*/ 702860 w 3077570"/>
              <a:gd name="connsiteY9" fmla="*/ 941695 h 2197289"/>
              <a:gd name="connsiteX10" fmla="*/ 525439 w 3077570"/>
              <a:gd name="connsiteY10" fmla="*/ 948519 h 2197289"/>
              <a:gd name="connsiteX11" fmla="*/ 525439 w 3077570"/>
              <a:gd name="connsiteY11" fmla="*/ 1310185 h 2197289"/>
              <a:gd name="connsiteX12" fmla="*/ 3077570 w 3077570"/>
              <a:gd name="connsiteY12" fmla="*/ 1337480 h 2197289"/>
              <a:gd name="connsiteX0" fmla="*/ 3057872 w 3077570"/>
              <a:gd name="connsiteY0" fmla="*/ 1296144 h 2197289"/>
              <a:gd name="connsiteX1" fmla="*/ 3077570 w 3077570"/>
              <a:gd name="connsiteY1" fmla="*/ 1985749 h 2197289"/>
              <a:gd name="connsiteX2" fmla="*/ 655093 w 3077570"/>
              <a:gd name="connsiteY2" fmla="*/ 1985749 h 2197289"/>
              <a:gd name="connsiteX3" fmla="*/ 655093 w 3077570"/>
              <a:gd name="connsiteY3" fmla="*/ 2197289 h 2197289"/>
              <a:gd name="connsiteX4" fmla="*/ 272955 w 3077570"/>
              <a:gd name="connsiteY4" fmla="*/ 2183641 h 2197289"/>
              <a:gd name="connsiteX5" fmla="*/ 266131 w 3077570"/>
              <a:gd name="connsiteY5" fmla="*/ 955343 h 2197289"/>
              <a:gd name="connsiteX6" fmla="*/ 40943 w 3077570"/>
              <a:gd name="connsiteY6" fmla="*/ 948519 h 2197289"/>
              <a:gd name="connsiteX7" fmla="*/ 0 w 3077570"/>
              <a:gd name="connsiteY7" fmla="*/ 6824 h 2197289"/>
              <a:gd name="connsiteX8" fmla="*/ 709684 w 3077570"/>
              <a:gd name="connsiteY8" fmla="*/ 0 h 2197289"/>
              <a:gd name="connsiteX9" fmla="*/ 702860 w 3077570"/>
              <a:gd name="connsiteY9" fmla="*/ 941695 h 2197289"/>
              <a:gd name="connsiteX10" fmla="*/ 525439 w 3077570"/>
              <a:gd name="connsiteY10" fmla="*/ 948519 h 2197289"/>
              <a:gd name="connsiteX11" fmla="*/ 525439 w 3077570"/>
              <a:gd name="connsiteY11" fmla="*/ 1310185 h 2197289"/>
              <a:gd name="connsiteX12" fmla="*/ 3057872 w 3077570"/>
              <a:gd name="connsiteY12" fmla="*/ 1296144 h 2197289"/>
              <a:gd name="connsiteX0" fmla="*/ 3057872 w 3057872"/>
              <a:gd name="connsiteY0" fmla="*/ 1296144 h 2197289"/>
              <a:gd name="connsiteX1" fmla="*/ 3057872 w 3057872"/>
              <a:gd name="connsiteY1" fmla="*/ 1872208 h 2197289"/>
              <a:gd name="connsiteX2" fmla="*/ 655093 w 3057872"/>
              <a:gd name="connsiteY2" fmla="*/ 1985749 h 2197289"/>
              <a:gd name="connsiteX3" fmla="*/ 655093 w 3057872"/>
              <a:gd name="connsiteY3" fmla="*/ 2197289 h 2197289"/>
              <a:gd name="connsiteX4" fmla="*/ 272955 w 3057872"/>
              <a:gd name="connsiteY4" fmla="*/ 2183641 h 2197289"/>
              <a:gd name="connsiteX5" fmla="*/ 266131 w 3057872"/>
              <a:gd name="connsiteY5" fmla="*/ 955343 h 2197289"/>
              <a:gd name="connsiteX6" fmla="*/ 40943 w 3057872"/>
              <a:gd name="connsiteY6" fmla="*/ 948519 h 2197289"/>
              <a:gd name="connsiteX7" fmla="*/ 0 w 3057872"/>
              <a:gd name="connsiteY7" fmla="*/ 6824 h 2197289"/>
              <a:gd name="connsiteX8" fmla="*/ 709684 w 3057872"/>
              <a:gd name="connsiteY8" fmla="*/ 0 h 2197289"/>
              <a:gd name="connsiteX9" fmla="*/ 702860 w 3057872"/>
              <a:gd name="connsiteY9" fmla="*/ 941695 h 2197289"/>
              <a:gd name="connsiteX10" fmla="*/ 525439 w 3057872"/>
              <a:gd name="connsiteY10" fmla="*/ 948519 h 2197289"/>
              <a:gd name="connsiteX11" fmla="*/ 525439 w 3057872"/>
              <a:gd name="connsiteY11" fmla="*/ 1310185 h 2197289"/>
              <a:gd name="connsiteX12" fmla="*/ 3057872 w 3057872"/>
              <a:gd name="connsiteY12" fmla="*/ 1296144 h 2197289"/>
              <a:gd name="connsiteX0" fmla="*/ 3057872 w 3057872"/>
              <a:gd name="connsiteY0" fmla="*/ 1296144 h 2197289"/>
              <a:gd name="connsiteX1" fmla="*/ 3057872 w 3057872"/>
              <a:gd name="connsiteY1" fmla="*/ 1872208 h 2197289"/>
              <a:gd name="connsiteX2" fmla="*/ 645604 w 3057872"/>
              <a:gd name="connsiteY2" fmla="*/ 1872208 h 2197289"/>
              <a:gd name="connsiteX3" fmla="*/ 655093 w 3057872"/>
              <a:gd name="connsiteY3" fmla="*/ 2197289 h 2197289"/>
              <a:gd name="connsiteX4" fmla="*/ 272955 w 3057872"/>
              <a:gd name="connsiteY4" fmla="*/ 2183641 h 2197289"/>
              <a:gd name="connsiteX5" fmla="*/ 266131 w 3057872"/>
              <a:gd name="connsiteY5" fmla="*/ 955343 h 2197289"/>
              <a:gd name="connsiteX6" fmla="*/ 40943 w 3057872"/>
              <a:gd name="connsiteY6" fmla="*/ 948519 h 2197289"/>
              <a:gd name="connsiteX7" fmla="*/ 0 w 3057872"/>
              <a:gd name="connsiteY7" fmla="*/ 6824 h 2197289"/>
              <a:gd name="connsiteX8" fmla="*/ 709684 w 3057872"/>
              <a:gd name="connsiteY8" fmla="*/ 0 h 2197289"/>
              <a:gd name="connsiteX9" fmla="*/ 702860 w 3057872"/>
              <a:gd name="connsiteY9" fmla="*/ 941695 h 2197289"/>
              <a:gd name="connsiteX10" fmla="*/ 525439 w 3057872"/>
              <a:gd name="connsiteY10" fmla="*/ 948519 h 2197289"/>
              <a:gd name="connsiteX11" fmla="*/ 525439 w 3057872"/>
              <a:gd name="connsiteY11" fmla="*/ 1310185 h 2197289"/>
              <a:gd name="connsiteX12" fmla="*/ 3057872 w 3057872"/>
              <a:gd name="connsiteY12" fmla="*/ 1296144 h 2197289"/>
              <a:gd name="connsiteX0" fmla="*/ 3057872 w 3057872"/>
              <a:gd name="connsiteY0" fmla="*/ 1296144 h 2196244"/>
              <a:gd name="connsiteX1" fmla="*/ 3057872 w 3057872"/>
              <a:gd name="connsiteY1" fmla="*/ 1872208 h 2196244"/>
              <a:gd name="connsiteX2" fmla="*/ 645604 w 3057872"/>
              <a:gd name="connsiteY2" fmla="*/ 1872208 h 2196244"/>
              <a:gd name="connsiteX3" fmla="*/ 645604 w 3057872"/>
              <a:gd name="connsiteY3" fmla="*/ 2196244 h 2196244"/>
              <a:gd name="connsiteX4" fmla="*/ 272955 w 3057872"/>
              <a:gd name="connsiteY4" fmla="*/ 2183641 h 2196244"/>
              <a:gd name="connsiteX5" fmla="*/ 266131 w 3057872"/>
              <a:gd name="connsiteY5" fmla="*/ 955343 h 2196244"/>
              <a:gd name="connsiteX6" fmla="*/ 40943 w 3057872"/>
              <a:gd name="connsiteY6" fmla="*/ 948519 h 2196244"/>
              <a:gd name="connsiteX7" fmla="*/ 0 w 3057872"/>
              <a:gd name="connsiteY7" fmla="*/ 6824 h 2196244"/>
              <a:gd name="connsiteX8" fmla="*/ 709684 w 3057872"/>
              <a:gd name="connsiteY8" fmla="*/ 0 h 2196244"/>
              <a:gd name="connsiteX9" fmla="*/ 702860 w 3057872"/>
              <a:gd name="connsiteY9" fmla="*/ 941695 h 2196244"/>
              <a:gd name="connsiteX10" fmla="*/ 525439 w 3057872"/>
              <a:gd name="connsiteY10" fmla="*/ 948519 h 2196244"/>
              <a:gd name="connsiteX11" fmla="*/ 525439 w 3057872"/>
              <a:gd name="connsiteY11" fmla="*/ 1310185 h 2196244"/>
              <a:gd name="connsiteX12" fmla="*/ 3057872 w 3057872"/>
              <a:gd name="connsiteY12" fmla="*/ 1296144 h 2196244"/>
              <a:gd name="connsiteX0" fmla="*/ 3057872 w 3057872"/>
              <a:gd name="connsiteY0" fmla="*/ 1296144 h 2196244"/>
              <a:gd name="connsiteX1" fmla="*/ 3057872 w 3057872"/>
              <a:gd name="connsiteY1" fmla="*/ 1872208 h 2196244"/>
              <a:gd name="connsiteX2" fmla="*/ 645604 w 3057872"/>
              <a:gd name="connsiteY2" fmla="*/ 1872208 h 2196244"/>
              <a:gd name="connsiteX3" fmla="*/ 645604 w 3057872"/>
              <a:gd name="connsiteY3" fmla="*/ 2196244 h 2196244"/>
              <a:gd name="connsiteX4" fmla="*/ 285564 w 3057872"/>
              <a:gd name="connsiteY4" fmla="*/ 2196244 h 2196244"/>
              <a:gd name="connsiteX5" fmla="*/ 266131 w 3057872"/>
              <a:gd name="connsiteY5" fmla="*/ 955343 h 2196244"/>
              <a:gd name="connsiteX6" fmla="*/ 40943 w 3057872"/>
              <a:gd name="connsiteY6" fmla="*/ 948519 h 2196244"/>
              <a:gd name="connsiteX7" fmla="*/ 0 w 3057872"/>
              <a:gd name="connsiteY7" fmla="*/ 6824 h 2196244"/>
              <a:gd name="connsiteX8" fmla="*/ 709684 w 3057872"/>
              <a:gd name="connsiteY8" fmla="*/ 0 h 2196244"/>
              <a:gd name="connsiteX9" fmla="*/ 702860 w 3057872"/>
              <a:gd name="connsiteY9" fmla="*/ 941695 h 2196244"/>
              <a:gd name="connsiteX10" fmla="*/ 525439 w 3057872"/>
              <a:gd name="connsiteY10" fmla="*/ 948519 h 2196244"/>
              <a:gd name="connsiteX11" fmla="*/ 525439 w 3057872"/>
              <a:gd name="connsiteY11" fmla="*/ 1310185 h 2196244"/>
              <a:gd name="connsiteX12" fmla="*/ 3057872 w 3057872"/>
              <a:gd name="connsiteY12" fmla="*/ 1296144 h 2196244"/>
              <a:gd name="connsiteX0" fmla="*/ 3057872 w 3057872"/>
              <a:gd name="connsiteY0" fmla="*/ 1296144 h 2196244"/>
              <a:gd name="connsiteX1" fmla="*/ 3057872 w 3057872"/>
              <a:gd name="connsiteY1" fmla="*/ 1872208 h 2196244"/>
              <a:gd name="connsiteX2" fmla="*/ 645604 w 3057872"/>
              <a:gd name="connsiteY2" fmla="*/ 1872208 h 2196244"/>
              <a:gd name="connsiteX3" fmla="*/ 645604 w 3057872"/>
              <a:gd name="connsiteY3" fmla="*/ 2196244 h 2196244"/>
              <a:gd name="connsiteX4" fmla="*/ 285564 w 3057872"/>
              <a:gd name="connsiteY4" fmla="*/ 2196244 h 2196244"/>
              <a:gd name="connsiteX5" fmla="*/ 285564 w 3057872"/>
              <a:gd name="connsiteY5" fmla="*/ 972108 h 2196244"/>
              <a:gd name="connsiteX6" fmla="*/ 40943 w 3057872"/>
              <a:gd name="connsiteY6" fmla="*/ 948519 h 2196244"/>
              <a:gd name="connsiteX7" fmla="*/ 0 w 3057872"/>
              <a:gd name="connsiteY7" fmla="*/ 6824 h 2196244"/>
              <a:gd name="connsiteX8" fmla="*/ 709684 w 3057872"/>
              <a:gd name="connsiteY8" fmla="*/ 0 h 2196244"/>
              <a:gd name="connsiteX9" fmla="*/ 702860 w 3057872"/>
              <a:gd name="connsiteY9" fmla="*/ 941695 h 2196244"/>
              <a:gd name="connsiteX10" fmla="*/ 525439 w 3057872"/>
              <a:gd name="connsiteY10" fmla="*/ 948519 h 2196244"/>
              <a:gd name="connsiteX11" fmla="*/ 525439 w 3057872"/>
              <a:gd name="connsiteY11" fmla="*/ 1310185 h 2196244"/>
              <a:gd name="connsiteX12" fmla="*/ 3057872 w 3057872"/>
              <a:gd name="connsiteY12" fmla="*/ 1296144 h 2196244"/>
              <a:gd name="connsiteX0" fmla="*/ 3057872 w 3057872"/>
              <a:gd name="connsiteY0" fmla="*/ 1296144 h 2196244"/>
              <a:gd name="connsiteX1" fmla="*/ 3057872 w 3057872"/>
              <a:gd name="connsiteY1" fmla="*/ 1872208 h 2196244"/>
              <a:gd name="connsiteX2" fmla="*/ 645604 w 3057872"/>
              <a:gd name="connsiteY2" fmla="*/ 1872208 h 2196244"/>
              <a:gd name="connsiteX3" fmla="*/ 645604 w 3057872"/>
              <a:gd name="connsiteY3" fmla="*/ 2196244 h 2196244"/>
              <a:gd name="connsiteX4" fmla="*/ 285564 w 3057872"/>
              <a:gd name="connsiteY4" fmla="*/ 2196244 h 2196244"/>
              <a:gd name="connsiteX5" fmla="*/ 285564 w 3057872"/>
              <a:gd name="connsiteY5" fmla="*/ 936104 h 2196244"/>
              <a:gd name="connsiteX6" fmla="*/ 40943 w 3057872"/>
              <a:gd name="connsiteY6" fmla="*/ 948519 h 2196244"/>
              <a:gd name="connsiteX7" fmla="*/ 0 w 3057872"/>
              <a:gd name="connsiteY7" fmla="*/ 6824 h 2196244"/>
              <a:gd name="connsiteX8" fmla="*/ 709684 w 3057872"/>
              <a:gd name="connsiteY8" fmla="*/ 0 h 2196244"/>
              <a:gd name="connsiteX9" fmla="*/ 702860 w 3057872"/>
              <a:gd name="connsiteY9" fmla="*/ 941695 h 2196244"/>
              <a:gd name="connsiteX10" fmla="*/ 525439 w 3057872"/>
              <a:gd name="connsiteY10" fmla="*/ 948519 h 2196244"/>
              <a:gd name="connsiteX11" fmla="*/ 525439 w 3057872"/>
              <a:gd name="connsiteY11" fmla="*/ 1310185 h 2196244"/>
              <a:gd name="connsiteX12" fmla="*/ 3057872 w 3057872"/>
              <a:gd name="connsiteY12" fmla="*/ 1296144 h 2196244"/>
              <a:gd name="connsiteX0" fmla="*/ 3060340 w 3060340"/>
              <a:gd name="connsiteY0" fmla="*/ 1296144 h 2196244"/>
              <a:gd name="connsiteX1" fmla="*/ 3060340 w 3060340"/>
              <a:gd name="connsiteY1" fmla="*/ 1872208 h 2196244"/>
              <a:gd name="connsiteX2" fmla="*/ 648072 w 3060340"/>
              <a:gd name="connsiteY2" fmla="*/ 1872208 h 2196244"/>
              <a:gd name="connsiteX3" fmla="*/ 648072 w 3060340"/>
              <a:gd name="connsiteY3" fmla="*/ 2196244 h 2196244"/>
              <a:gd name="connsiteX4" fmla="*/ 288032 w 3060340"/>
              <a:gd name="connsiteY4" fmla="*/ 2196244 h 2196244"/>
              <a:gd name="connsiteX5" fmla="*/ 288032 w 3060340"/>
              <a:gd name="connsiteY5" fmla="*/ 936104 h 2196244"/>
              <a:gd name="connsiteX6" fmla="*/ 0 w 3060340"/>
              <a:gd name="connsiteY6" fmla="*/ 936104 h 2196244"/>
              <a:gd name="connsiteX7" fmla="*/ 2468 w 3060340"/>
              <a:gd name="connsiteY7" fmla="*/ 6824 h 2196244"/>
              <a:gd name="connsiteX8" fmla="*/ 712152 w 3060340"/>
              <a:gd name="connsiteY8" fmla="*/ 0 h 2196244"/>
              <a:gd name="connsiteX9" fmla="*/ 705328 w 3060340"/>
              <a:gd name="connsiteY9" fmla="*/ 941695 h 2196244"/>
              <a:gd name="connsiteX10" fmla="*/ 527907 w 3060340"/>
              <a:gd name="connsiteY10" fmla="*/ 948519 h 2196244"/>
              <a:gd name="connsiteX11" fmla="*/ 527907 w 3060340"/>
              <a:gd name="connsiteY11" fmla="*/ 1310185 h 2196244"/>
              <a:gd name="connsiteX12" fmla="*/ 3060340 w 3060340"/>
              <a:gd name="connsiteY12" fmla="*/ 1296144 h 2196244"/>
              <a:gd name="connsiteX0" fmla="*/ 3061163 w 3061163"/>
              <a:gd name="connsiteY0" fmla="*/ 1296144 h 2196244"/>
              <a:gd name="connsiteX1" fmla="*/ 3061163 w 3061163"/>
              <a:gd name="connsiteY1" fmla="*/ 1872208 h 2196244"/>
              <a:gd name="connsiteX2" fmla="*/ 648895 w 3061163"/>
              <a:gd name="connsiteY2" fmla="*/ 1872208 h 2196244"/>
              <a:gd name="connsiteX3" fmla="*/ 648895 w 3061163"/>
              <a:gd name="connsiteY3" fmla="*/ 2196244 h 2196244"/>
              <a:gd name="connsiteX4" fmla="*/ 288855 w 3061163"/>
              <a:gd name="connsiteY4" fmla="*/ 2196244 h 2196244"/>
              <a:gd name="connsiteX5" fmla="*/ 288855 w 3061163"/>
              <a:gd name="connsiteY5" fmla="*/ 936104 h 2196244"/>
              <a:gd name="connsiteX6" fmla="*/ 823 w 3061163"/>
              <a:gd name="connsiteY6" fmla="*/ 936104 h 2196244"/>
              <a:gd name="connsiteX7" fmla="*/ 823 w 3061163"/>
              <a:gd name="connsiteY7" fmla="*/ 0 h 2196244"/>
              <a:gd name="connsiteX8" fmla="*/ 712975 w 3061163"/>
              <a:gd name="connsiteY8" fmla="*/ 0 h 2196244"/>
              <a:gd name="connsiteX9" fmla="*/ 706151 w 3061163"/>
              <a:gd name="connsiteY9" fmla="*/ 941695 h 2196244"/>
              <a:gd name="connsiteX10" fmla="*/ 528730 w 3061163"/>
              <a:gd name="connsiteY10" fmla="*/ 948519 h 2196244"/>
              <a:gd name="connsiteX11" fmla="*/ 528730 w 3061163"/>
              <a:gd name="connsiteY11" fmla="*/ 1310185 h 2196244"/>
              <a:gd name="connsiteX12" fmla="*/ 3061163 w 3061163"/>
              <a:gd name="connsiteY12" fmla="*/ 1296144 h 2196244"/>
              <a:gd name="connsiteX0" fmla="*/ 3061163 w 3061163"/>
              <a:gd name="connsiteY0" fmla="*/ 1296144 h 2196244"/>
              <a:gd name="connsiteX1" fmla="*/ 3061163 w 3061163"/>
              <a:gd name="connsiteY1" fmla="*/ 1872208 h 2196244"/>
              <a:gd name="connsiteX2" fmla="*/ 648895 w 3061163"/>
              <a:gd name="connsiteY2" fmla="*/ 1872208 h 2196244"/>
              <a:gd name="connsiteX3" fmla="*/ 648895 w 3061163"/>
              <a:gd name="connsiteY3" fmla="*/ 2196244 h 2196244"/>
              <a:gd name="connsiteX4" fmla="*/ 288855 w 3061163"/>
              <a:gd name="connsiteY4" fmla="*/ 2196244 h 2196244"/>
              <a:gd name="connsiteX5" fmla="*/ 288855 w 3061163"/>
              <a:gd name="connsiteY5" fmla="*/ 936104 h 2196244"/>
              <a:gd name="connsiteX6" fmla="*/ 823 w 3061163"/>
              <a:gd name="connsiteY6" fmla="*/ 936104 h 2196244"/>
              <a:gd name="connsiteX7" fmla="*/ 823 w 3061163"/>
              <a:gd name="connsiteY7" fmla="*/ 0 h 2196244"/>
              <a:gd name="connsiteX8" fmla="*/ 684900 w 3061163"/>
              <a:gd name="connsiteY8" fmla="*/ 0 h 2196244"/>
              <a:gd name="connsiteX9" fmla="*/ 706151 w 3061163"/>
              <a:gd name="connsiteY9" fmla="*/ 941695 h 2196244"/>
              <a:gd name="connsiteX10" fmla="*/ 528730 w 3061163"/>
              <a:gd name="connsiteY10" fmla="*/ 948519 h 2196244"/>
              <a:gd name="connsiteX11" fmla="*/ 528730 w 3061163"/>
              <a:gd name="connsiteY11" fmla="*/ 1310185 h 2196244"/>
              <a:gd name="connsiteX12" fmla="*/ 3061163 w 3061163"/>
              <a:gd name="connsiteY12" fmla="*/ 1296144 h 2196244"/>
              <a:gd name="connsiteX0" fmla="*/ 3061163 w 3061163"/>
              <a:gd name="connsiteY0" fmla="*/ 1296144 h 2196244"/>
              <a:gd name="connsiteX1" fmla="*/ 3061163 w 3061163"/>
              <a:gd name="connsiteY1" fmla="*/ 1872208 h 2196244"/>
              <a:gd name="connsiteX2" fmla="*/ 648895 w 3061163"/>
              <a:gd name="connsiteY2" fmla="*/ 1872208 h 2196244"/>
              <a:gd name="connsiteX3" fmla="*/ 648895 w 3061163"/>
              <a:gd name="connsiteY3" fmla="*/ 2196244 h 2196244"/>
              <a:gd name="connsiteX4" fmla="*/ 288855 w 3061163"/>
              <a:gd name="connsiteY4" fmla="*/ 2196244 h 2196244"/>
              <a:gd name="connsiteX5" fmla="*/ 288855 w 3061163"/>
              <a:gd name="connsiteY5" fmla="*/ 936104 h 2196244"/>
              <a:gd name="connsiteX6" fmla="*/ 823 w 3061163"/>
              <a:gd name="connsiteY6" fmla="*/ 936104 h 2196244"/>
              <a:gd name="connsiteX7" fmla="*/ 823 w 3061163"/>
              <a:gd name="connsiteY7" fmla="*/ 0 h 2196244"/>
              <a:gd name="connsiteX8" fmla="*/ 720904 w 3061163"/>
              <a:gd name="connsiteY8" fmla="*/ 0 h 2196244"/>
              <a:gd name="connsiteX9" fmla="*/ 706151 w 3061163"/>
              <a:gd name="connsiteY9" fmla="*/ 941695 h 2196244"/>
              <a:gd name="connsiteX10" fmla="*/ 528730 w 3061163"/>
              <a:gd name="connsiteY10" fmla="*/ 948519 h 2196244"/>
              <a:gd name="connsiteX11" fmla="*/ 528730 w 3061163"/>
              <a:gd name="connsiteY11" fmla="*/ 1310185 h 2196244"/>
              <a:gd name="connsiteX12" fmla="*/ 3061163 w 3061163"/>
              <a:gd name="connsiteY12" fmla="*/ 1296144 h 2196244"/>
              <a:gd name="connsiteX0" fmla="*/ 3061163 w 3061163"/>
              <a:gd name="connsiteY0" fmla="*/ 1296144 h 2196244"/>
              <a:gd name="connsiteX1" fmla="*/ 3061163 w 3061163"/>
              <a:gd name="connsiteY1" fmla="*/ 1872208 h 2196244"/>
              <a:gd name="connsiteX2" fmla="*/ 648895 w 3061163"/>
              <a:gd name="connsiteY2" fmla="*/ 1872208 h 2196244"/>
              <a:gd name="connsiteX3" fmla="*/ 648895 w 3061163"/>
              <a:gd name="connsiteY3" fmla="*/ 2196244 h 2196244"/>
              <a:gd name="connsiteX4" fmla="*/ 288855 w 3061163"/>
              <a:gd name="connsiteY4" fmla="*/ 2196244 h 2196244"/>
              <a:gd name="connsiteX5" fmla="*/ 288855 w 3061163"/>
              <a:gd name="connsiteY5" fmla="*/ 936104 h 2196244"/>
              <a:gd name="connsiteX6" fmla="*/ 823 w 3061163"/>
              <a:gd name="connsiteY6" fmla="*/ 936104 h 2196244"/>
              <a:gd name="connsiteX7" fmla="*/ 823 w 3061163"/>
              <a:gd name="connsiteY7" fmla="*/ 0 h 2196244"/>
              <a:gd name="connsiteX8" fmla="*/ 720904 w 3061163"/>
              <a:gd name="connsiteY8" fmla="*/ 0 h 2196244"/>
              <a:gd name="connsiteX9" fmla="*/ 720904 w 3061163"/>
              <a:gd name="connsiteY9" fmla="*/ 936104 h 2196244"/>
              <a:gd name="connsiteX10" fmla="*/ 528730 w 3061163"/>
              <a:gd name="connsiteY10" fmla="*/ 948519 h 2196244"/>
              <a:gd name="connsiteX11" fmla="*/ 528730 w 3061163"/>
              <a:gd name="connsiteY11" fmla="*/ 1310185 h 2196244"/>
              <a:gd name="connsiteX12" fmla="*/ 3061163 w 3061163"/>
              <a:gd name="connsiteY12" fmla="*/ 1296144 h 2196244"/>
              <a:gd name="connsiteX0" fmla="*/ 3061163 w 3061163"/>
              <a:gd name="connsiteY0" fmla="*/ 1296144 h 2196244"/>
              <a:gd name="connsiteX1" fmla="*/ 3061163 w 3061163"/>
              <a:gd name="connsiteY1" fmla="*/ 1872208 h 2196244"/>
              <a:gd name="connsiteX2" fmla="*/ 648895 w 3061163"/>
              <a:gd name="connsiteY2" fmla="*/ 1872208 h 2196244"/>
              <a:gd name="connsiteX3" fmla="*/ 648895 w 3061163"/>
              <a:gd name="connsiteY3" fmla="*/ 2196244 h 2196244"/>
              <a:gd name="connsiteX4" fmla="*/ 288855 w 3061163"/>
              <a:gd name="connsiteY4" fmla="*/ 2196244 h 2196244"/>
              <a:gd name="connsiteX5" fmla="*/ 288855 w 3061163"/>
              <a:gd name="connsiteY5" fmla="*/ 936104 h 2196244"/>
              <a:gd name="connsiteX6" fmla="*/ 823 w 3061163"/>
              <a:gd name="connsiteY6" fmla="*/ 936104 h 2196244"/>
              <a:gd name="connsiteX7" fmla="*/ 823 w 3061163"/>
              <a:gd name="connsiteY7" fmla="*/ 0 h 2196244"/>
              <a:gd name="connsiteX8" fmla="*/ 720904 w 3061163"/>
              <a:gd name="connsiteY8" fmla="*/ 0 h 2196244"/>
              <a:gd name="connsiteX9" fmla="*/ 720904 w 3061163"/>
              <a:gd name="connsiteY9" fmla="*/ 936104 h 2196244"/>
              <a:gd name="connsiteX10" fmla="*/ 504880 w 3061163"/>
              <a:gd name="connsiteY10" fmla="*/ 936104 h 2196244"/>
              <a:gd name="connsiteX11" fmla="*/ 528730 w 3061163"/>
              <a:gd name="connsiteY11" fmla="*/ 1310185 h 2196244"/>
              <a:gd name="connsiteX12" fmla="*/ 3061163 w 3061163"/>
              <a:gd name="connsiteY12" fmla="*/ 1296144 h 2196244"/>
              <a:gd name="connsiteX0" fmla="*/ 3061163 w 3061163"/>
              <a:gd name="connsiteY0" fmla="*/ 1296144 h 2196244"/>
              <a:gd name="connsiteX1" fmla="*/ 3061163 w 3061163"/>
              <a:gd name="connsiteY1" fmla="*/ 1872208 h 2196244"/>
              <a:gd name="connsiteX2" fmla="*/ 648895 w 3061163"/>
              <a:gd name="connsiteY2" fmla="*/ 1872208 h 2196244"/>
              <a:gd name="connsiteX3" fmla="*/ 648895 w 3061163"/>
              <a:gd name="connsiteY3" fmla="*/ 2196244 h 2196244"/>
              <a:gd name="connsiteX4" fmla="*/ 288855 w 3061163"/>
              <a:gd name="connsiteY4" fmla="*/ 2196244 h 2196244"/>
              <a:gd name="connsiteX5" fmla="*/ 288855 w 3061163"/>
              <a:gd name="connsiteY5" fmla="*/ 936104 h 2196244"/>
              <a:gd name="connsiteX6" fmla="*/ 823 w 3061163"/>
              <a:gd name="connsiteY6" fmla="*/ 936104 h 2196244"/>
              <a:gd name="connsiteX7" fmla="*/ 823 w 3061163"/>
              <a:gd name="connsiteY7" fmla="*/ 0 h 2196244"/>
              <a:gd name="connsiteX8" fmla="*/ 720904 w 3061163"/>
              <a:gd name="connsiteY8" fmla="*/ 0 h 2196244"/>
              <a:gd name="connsiteX9" fmla="*/ 720904 w 3061163"/>
              <a:gd name="connsiteY9" fmla="*/ 936104 h 2196244"/>
              <a:gd name="connsiteX10" fmla="*/ 504880 w 3061163"/>
              <a:gd name="connsiteY10" fmla="*/ 936104 h 2196244"/>
              <a:gd name="connsiteX11" fmla="*/ 504880 w 3061163"/>
              <a:gd name="connsiteY11" fmla="*/ 1332148 h 2196244"/>
              <a:gd name="connsiteX12" fmla="*/ 3061163 w 3061163"/>
              <a:gd name="connsiteY12" fmla="*/ 1296144 h 2196244"/>
              <a:gd name="connsiteX0" fmla="*/ 3061163 w 3061163"/>
              <a:gd name="connsiteY0" fmla="*/ 1296144 h 2196244"/>
              <a:gd name="connsiteX1" fmla="*/ 3061163 w 3061163"/>
              <a:gd name="connsiteY1" fmla="*/ 1872208 h 2196244"/>
              <a:gd name="connsiteX2" fmla="*/ 648895 w 3061163"/>
              <a:gd name="connsiteY2" fmla="*/ 1872208 h 2196244"/>
              <a:gd name="connsiteX3" fmla="*/ 648895 w 3061163"/>
              <a:gd name="connsiteY3" fmla="*/ 2196244 h 2196244"/>
              <a:gd name="connsiteX4" fmla="*/ 288855 w 3061163"/>
              <a:gd name="connsiteY4" fmla="*/ 2196244 h 2196244"/>
              <a:gd name="connsiteX5" fmla="*/ 288855 w 3061163"/>
              <a:gd name="connsiteY5" fmla="*/ 936104 h 2196244"/>
              <a:gd name="connsiteX6" fmla="*/ 823 w 3061163"/>
              <a:gd name="connsiteY6" fmla="*/ 936104 h 2196244"/>
              <a:gd name="connsiteX7" fmla="*/ 823 w 3061163"/>
              <a:gd name="connsiteY7" fmla="*/ 0 h 2196244"/>
              <a:gd name="connsiteX8" fmla="*/ 720904 w 3061163"/>
              <a:gd name="connsiteY8" fmla="*/ 0 h 2196244"/>
              <a:gd name="connsiteX9" fmla="*/ 720904 w 3061163"/>
              <a:gd name="connsiteY9" fmla="*/ 936104 h 2196244"/>
              <a:gd name="connsiteX10" fmla="*/ 504880 w 3061163"/>
              <a:gd name="connsiteY10" fmla="*/ 936104 h 2196244"/>
              <a:gd name="connsiteX11" fmla="*/ 504880 w 3061163"/>
              <a:gd name="connsiteY11" fmla="*/ 1296144 h 2196244"/>
              <a:gd name="connsiteX12" fmla="*/ 3061163 w 3061163"/>
              <a:gd name="connsiteY12" fmla="*/ 1296144 h 2196244"/>
              <a:gd name="connsiteX0" fmla="*/ 3061163 w 3061163"/>
              <a:gd name="connsiteY0" fmla="*/ 1296144 h 2196244"/>
              <a:gd name="connsiteX1" fmla="*/ 3061163 w 3061163"/>
              <a:gd name="connsiteY1" fmla="*/ 1872208 h 2196244"/>
              <a:gd name="connsiteX2" fmla="*/ 648895 w 3061163"/>
              <a:gd name="connsiteY2" fmla="*/ 1872208 h 2196244"/>
              <a:gd name="connsiteX3" fmla="*/ 648895 w 3061163"/>
              <a:gd name="connsiteY3" fmla="*/ 2196244 h 2196244"/>
              <a:gd name="connsiteX4" fmla="*/ 288856 w 3061163"/>
              <a:gd name="connsiteY4" fmla="*/ 2160240 h 2196244"/>
              <a:gd name="connsiteX5" fmla="*/ 288855 w 3061163"/>
              <a:gd name="connsiteY5" fmla="*/ 936104 h 2196244"/>
              <a:gd name="connsiteX6" fmla="*/ 823 w 3061163"/>
              <a:gd name="connsiteY6" fmla="*/ 936104 h 2196244"/>
              <a:gd name="connsiteX7" fmla="*/ 823 w 3061163"/>
              <a:gd name="connsiteY7" fmla="*/ 0 h 2196244"/>
              <a:gd name="connsiteX8" fmla="*/ 720904 w 3061163"/>
              <a:gd name="connsiteY8" fmla="*/ 0 h 2196244"/>
              <a:gd name="connsiteX9" fmla="*/ 720904 w 3061163"/>
              <a:gd name="connsiteY9" fmla="*/ 936104 h 2196244"/>
              <a:gd name="connsiteX10" fmla="*/ 504880 w 3061163"/>
              <a:gd name="connsiteY10" fmla="*/ 936104 h 2196244"/>
              <a:gd name="connsiteX11" fmla="*/ 504880 w 3061163"/>
              <a:gd name="connsiteY11" fmla="*/ 1296144 h 2196244"/>
              <a:gd name="connsiteX12" fmla="*/ 3061163 w 3061163"/>
              <a:gd name="connsiteY12" fmla="*/ 1296144 h 2196244"/>
              <a:gd name="connsiteX0" fmla="*/ 3061163 w 3061163"/>
              <a:gd name="connsiteY0" fmla="*/ 1296144 h 2160240"/>
              <a:gd name="connsiteX1" fmla="*/ 3061163 w 3061163"/>
              <a:gd name="connsiteY1" fmla="*/ 1872208 h 2160240"/>
              <a:gd name="connsiteX2" fmla="*/ 648895 w 3061163"/>
              <a:gd name="connsiteY2" fmla="*/ 1872208 h 2160240"/>
              <a:gd name="connsiteX3" fmla="*/ 648896 w 3061163"/>
              <a:gd name="connsiteY3" fmla="*/ 2160240 h 2160240"/>
              <a:gd name="connsiteX4" fmla="*/ 288856 w 3061163"/>
              <a:gd name="connsiteY4" fmla="*/ 2160240 h 2160240"/>
              <a:gd name="connsiteX5" fmla="*/ 288855 w 3061163"/>
              <a:gd name="connsiteY5" fmla="*/ 936104 h 2160240"/>
              <a:gd name="connsiteX6" fmla="*/ 823 w 3061163"/>
              <a:gd name="connsiteY6" fmla="*/ 936104 h 2160240"/>
              <a:gd name="connsiteX7" fmla="*/ 823 w 3061163"/>
              <a:gd name="connsiteY7" fmla="*/ 0 h 2160240"/>
              <a:gd name="connsiteX8" fmla="*/ 720904 w 3061163"/>
              <a:gd name="connsiteY8" fmla="*/ 0 h 2160240"/>
              <a:gd name="connsiteX9" fmla="*/ 720904 w 3061163"/>
              <a:gd name="connsiteY9" fmla="*/ 936104 h 2160240"/>
              <a:gd name="connsiteX10" fmla="*/ 504880 w 3061163"/>
              <a:gd name="connsiteY10" fmla="*/ 936104 h 2160240"/>
              <a:gd name="connsiteX11" fmla="*/ 504880 w 3061163"/>
              <a:gd name="connsiteY11" fmla="*/ 1296144 h 2160240"/>
              <a:gd name="connsiteX12" fmla="*/ 3061163 w 3061163"/>
              <a:gd name="connsiteY12" fmla="*/ 1296144 h 2160240"/>
              <a:gd name="connsiteX0" fmla="*/ 3061163 w 3061163"/>
              <a:gd name="connsiteY0" fmla="*/ 1296144 h 2160240"/>
              <a:gd name="connsiteX1" fmla="*/ 3061163 w 3061163"/>
              <a:gd name="connsiteY1" fmla="*/ 1872208 h 2160240"/>
              <a:gd name="connsiteX2" fmla="*/ 648895 w 3061163"/>
              <a:gd name="connsiteY2" fmla="*/ 1872208 h 2160240"/>
              <a:gd name="connsiteX3" fmla="*/ 648896 w 3061163"/>
              <a:gd name="connsiteY3" fmla="*/ 2160240 h 2160240"/>
              <a:gd name="connsiteX4" fmla="*/ 288856 w 3061163"/>
              <a:gd name="connsiteY4" fmla="*/ 2160240 h 2160240"/>
              <a:gd name="connsiteX5" fmla="*/ 288855 w 3061163"/>
              <a:gd name="connsiteY5" fmla="*/ 936104 h 2160240"/>
              <a:gd name="connsiteX6" fmla="*/ 823 w 3061163"/>
              <a:gd name="connsiteY6" fmla="*/ 936104 h 2160240"/>
              <a:gd name="connsiteX7" fmla="*/ 823 w 3061163"/>
              <a:gd name="connsiteY7" fmla="*/ 0 h 2160240"/>
              <a:gd name="connsiteX8" fmla="*/ 720904 w 3061163"/>
              <a:gd name="connsiteY8" fmla="*/ 0 h 2160240"/>
              <a:gd name="connsiteX9" fmla="*/ 720904 w 3061163"/>
              <a:gd name="connsiteY9" fmla="*/ 936104 h 2160240"/>
              <a:gd name="connsiteX10" fmla="*/ 504880 w 3061163"/>
              <a:gd name="connsiteY10" fmla="*/ 936104 h 2160240"/>
              <a:gd name="connsiteX11" fmla="*/ 504880 w 3061163"/>
              <a:gd name="connsiteY11" fmla="*/ 1332148 h 2160240"/>
              <a:gd name="connsiteX12" fmla="*/ 3061163 w 3061163"/>
              <a:gd name="connsiteY12" fmla="*/ 1296144 h 2160240"/>
              <a:gd name="connsiteX0" fmla="*/ 3061164 w 3061164"/>
              <a:gd name="connsiteY0" fmla="*/ 1332148 h 2160240"/>
              <a:gd name="connsiteX1" fmla="*/ 3061163 w 3061164"/>
              <a:gd name="connsiteY1" fmla="*/ 1872208 h 2160240"/>
              <a:gd name="connsiteX2" fmla="*/ 648895 w 3061164"/>
              <a:gd name="connsiteY2" fmla="*/ 1872208 h 2160240"/>
              <a:gd name="connsiteX3" fmla="*/ 648896 w 3061164"/>
              <a:gd name="connsiteY3" fmla="*/ 2160240 h 2160240"/>
              <a:gd name="connsiteX4" fmla="*/ 288856 w 3061164"/>
              <a:gd name="connsiteY4" fmla="*/ 2160240 h 2160240"/>
              <a:gd name="connsiteX5" fmla="*/ 288855 w 3061164"/>
              <a:gd name="connsiteY5" fmla="*/ 936104 h 2160240"/>
              <a:gd name="connsiteX6" fmla="*/ 823 w 3061164"/>
              <a:gd name="connsiteY6" fmla="*/ 936104 h 2160240"/>
              <a:gd name="connsiteX7" fmla="*/ 823 w 3061164"/>
              <a:gd name="connsiteY7" fmla="*/ 0 h 2160240"/>
              <a:gd name="connsiteX8" fmla="*/ 720904 w 3061164"/>
              <a:gd name="connsiteY8" fmla="*/ 0 h 2160240"/>
              <a:gd name="connsiteX9" fmla="*/ 720904 w 3061164"/>
              <a:gd name="connsiteY9" fmla="*/ 936104 h 2160240"/>
              <a:gd name="connsiteX10" fmla="*/ 504880 w 3061164"/>
              <a:gd name="connsiteY10" fmla="*/ 936104 h 2160240"/>
              <a:gd name="connsiteX11" fmla="*/ 504880 w 3061164"/>
              <a:gd name="connsiteY11" fmla="*/ 1332148 h 2160240"/>
              <a:gd name="connsiteX12" fmla="*/ 3061164 w 3061164"/>
              <a:gd name="connsiteY12" fmla="*/ 1332148 h 2160240"/>
              <a:gd name="connsiteX0" fmla="*/ 3061164 w 3061164"/>
              <a:gd name="connsiteY0" fmla="*/ 1332148 h 2160240"/>
              <a:gd name="connsiteX1" fmla="*/ 3061163 w 3061164"/>
              <a:gd name="connsiteY1" fmla="*/ 1872208 h 2160240"/>
              <a:gd name="connsiteX2" fmla="*/ 648896 w 3061164"/>
              <a:gd name="connsiteY2" fmla="*/ 2160240 h 2160240"/>
              <a:gd name="connsiteX3" fmla="*/ 288856 w 3061164"/>
              <a:gd name="connsiteY3" fmla="*/ 2160240 h 2160240"/>
              <a:gd name="connsiteX4" fmla="*/ 288855 w 3061164"/>
              <a:gd name="connsiteY4" fmla="*/ 936104 h 2160240"/>
              <a:gd name="connsiteX5" fmla="*/ 823 w 3061164"/>
              <a:gd name="connsiteY5" fmla="*/ 936104 h 2160240"/>
              <a:gd name="connsiteX6" fmla="*/ 823 w 3061164"/>
              <a:gd name="connsiteY6" fmla="*/ 0 h 2160240"/>
              <a:gd name="connsiteX7" fmla="*/ 720904 w 3061164"/>
              <a:gd name="connsiteY7" fmla="*/ 0 h 2160240"/>
              <a:gd name="connsiteX8" fmla="*/ 720904 w 3061164"/>
              <a:gd name="connsiteY8" fmla="*/ 936104 h 2160240"/>
              <a:gd name="connsiteX9" fmla="*/ 504880 w 3061164"/>
              <a:gd name="connsiteY9" fmla="*/ 936104 h 2160240"/>
              <a:gd name="connsiteX10" fmla="*/ 504880 w 3061164"/>
              <a:gd name="connsiteY10" fmla="*/ 1332148 h 2160240"/>
              <a:gd name="connsiteX11" fmla="*/ 3061164 w 3061164"/>
              <a:gd name="connsiteY11" fmla="*/ 1332148 h 2160240"/>
              <a:gd name="connsiteX0" fmla="*/ 3061164 w 3061164"/>
              <a:gd name="connsiteY0" fmla="*/ 1332148 h 2160240"/>
              <a:gd name="connsiteX1" fmla="*/ 3061163 w 3061164"/>
              <a:gd name="connsiteY1" fmla="*/ 1872208 h 2160240"/>
              <a:gd name="connsiteX2" fmla="*/ 288856 w 3061164"/>
              <a:gd name="connsiteY2" fmla="*/ 2160240 h 2160240"/>
              <a:gd name="connsiteX3" fmla="*/ 288855 w 3061164"/>
              <a:gd name="connsiteY3" fmla="*/ 936104 h 2160240"/>
              <a:gd name="connsiteX4" fmla="*/ 823 w 3061164"/>
              <a:gd name="connsiteY4" fmla="*/ 936104 h 2160240"/>
              <a:gd name="connsiteX5" fmla="*/ 823 w 3061164"/>
              <a:gd name="connsiteY5" fmla="*/ 0 h 2160240"/>
              <a:gd name="connsiteX6" fmla="*/ 720904 w 3061164"/>
              <a:gd name="connsiteY6" fmla="*/ 0 h 2160240"/>
              <a:gd name="connsiteX7" fmla="*/ 720904 w 3061164"/>
              <a:gd name="connsiteY7" fmla="*/ 936104 h 2160240"/>
              <a:gd name="connsiteX8" fmla="*/ 504880 w 3061164"/>
              <a:gd name="connsiteY8" fmla="*/ 936104 h 2160240"/>
              <a:gd name="connsiteX9" fmla="*/ 504880 w 3061164"/>
              <a:gd name="connsiteY9" fmla="*/ 1332148 h 2160240"/>
              <a:gd name="connsiteX10" fmla="*/ 3061164 w 3061164"/>
              <a:gd name="connsiteY10" fmla="*/ 1332148 h 2160240"/>
              <a:gd name="connsiteX0" fmla="*/ 3061164 w 3061164"/>
              <a:gd name="connsiteY0" fmla="*/ 1332148 h 2160240"/>
              <a:gd name="connsiteX1" fmla="*/ 3061163 w 3061164"/>
              <a:gd name="connsiteY1" fmla="*/ 2124236 h 2160240"/>
              <a:gd name="connsiteX2" fmla="*/ 288856 w 3061164"/>
              <a:gd name="connsiteY2" fmla="*/ 2160240 h 2160240"/>
              <a:gd name="connsiteX3" fmla="*/ 288855 w 3061164"/>
              <a:gd name="connsiteY3" fmla="*/ 936104 h 2160240"/>
              <a:gd name="connsiteX4" fmla="*/ 823 w 3061164"/>
              <a:gd name="connsiteY4" fmla="*/ 936104 h 2160240"/>
              <a:gd name="connsiteX5" fmla="*/ 823 w 3061164"/>
              <a:gd name="connsiteY5" fmla="*/ 0 h 2160240"/>
              <a:gd name="connsiteX6" fmla="*/ 720904 w 3061164"/>
              <a:gd name="connsiteY6" fmla="*/ 0 h 2160240"/>
              <a:gd name="connsiteX7" fmla="*/ 720904 w 3061164"/>
              <a:gd name="connsiteY7" fmla="*/ 936104 h 2160240"/>
              <a:gd name="connsiteX8" fmla="*/ 504880 w 3061164"/>
              <a:gd name="connsiteY8" fmla="*/ 936104 h 2160240"/>
              <a:gd name="connsiteX9" fmla="*/ 504880 w 3061164"/>
              <a:gd name="connsiteY9" fmla="*/ 1332148 h 2160240"/>
              <a:gd name="connsiteX10" fmla="*/ 3061164 w 3061164"/>
              <a:gd name="connsiteY10" fmla="*/ 1332148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1164" h="2160240">
                <a:moveTo>
                  <a:pt x="3061164" y="1332148"/>
                </a:moveTo>
                <a:cubicBezTo>
                  <a:pt x="3061164" y="1512168"/>
                  <a:pt x="3061163" y="1944216"/>
                  <a:pt x="3061163" y="2124236"/>
                </a:cubicBezTo>
                <a:lnTo>
                  <a:pt x="288856" y="2160240"/>
                </a:lnTo>
                <a:cubicBezTo>
                  <a:pt x="286581" y="1750807"/>
                  <a:pt x="291130" y="1345537"/>
                  <a:pt x="288855" y="936104"/>
                </a:cubicBezTo>
                <a:lnTo>
                  <a:pt x="823" y="936104"/>
                </a:lnTo>
                <a:cubicBezTo>
                  <a:pt x="1646" y="626344"/>
                  <a:pt x="0" y="309760"/>
                  <a:pt x="823" y="0"/>
                </a:cubicBezTo>
                <a:lnTo>
                  <a:pt x="720904" y="0"/>
                </a:lnTo>
                <a:cubicBezTo>
                  <a:pt x="718629" y="313898"/>
                  <a:pt x="723179" y="622206"/>
                  <a:pt x="720904" y="936104"/>
                </a:cubicBezTo>
                <a:lnTo>
                  <a:pt x="504880" y="936104"/>
                </a:lnTo>
                <a:lnTo>
                  <a:pt x="504880" y="1332148"/>
                </a:lnTo>
                <a:lnTo>
                  <a:pt x="3061164" y="1332148"/>
                </a:lnTo>
                <a:close/>
              </a:path>
            </a:pathLst>
          </a:custGeom>
          <a:solidFill>
            <a:schemeClr val="accent6">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Freihandform 18"/>
          <p:cNvSpPr/>
          <p:nvPr>
            <p:custDataLst>
              <p:tags r:id="rId14"/>
            </p:custDataLst>
          </p:nvPr>
        </p:nvSpPr>
        <p:spPr>
          <a:xfrm>
            <a:off x="3151076" y="2186000"/>
            <a:ext cx="3565984" cy="2088232"/>
          </a:xfrm>
          <a:custGeom>
            <a:avLst/>
            <a:gdLst>
              <a:gd name="connsiteX0" fmla="*/ 3524250 w 3529013"/>
              <a:gd name="connsiteY0" fmla="*/ 704850 h 1524000"/>
              <a:gd name="connsiteX1" fmla="*/ 3529013 w 3529013"/>
              <a:gd name="connsiteY1" fmla="*/ 0 h 1524000"/>
              <a:gd name="connsiteX2" fmla="*/ 1323975 w 3529013"/>
              <a:gd name="connsiteY2" fmla="*/ 0 h 1524000"/>
              <a:gd name="connsiteX3" fmla="*/ 1290638 w 3529013"/>
              <a:gd name="connsiteY3" fmla="*/ 476250 h 1524000"/>
              <a:gd name="connsiteX4" fmla="*/ 14288 w 3529013"/>
              <a:gd name="connsiteY4" fmla="*/ 471487 h 1524000"/>
              <a:gd name="connsiteX5" fmla="*/ 0 w 3529013"/>
              <a:gd name="connsiteY5" fmla="*/ 1524000 h 1524000"/>
              <a:gd name="connsiteX6" fmla="*/ 123825 w 3529013"/>
              <a:gd name="connsiteY6" fmla="*/ 1524000 h 1524000"/>
              <a:gd name="connsiteX7" fmla="*/ 123825 w 3529013"/>
              <a:gd name="connsiteY7" fmla="*/ 1190625 h 1524000"/>
              <a:gd name="connsiteX8" fmla="*/ 242888 w 3529013"/>
              <a:gd name="connsiteY8" fmla="*/ 1190625 h 1524000"/>
              <a:gd name="connsiteX9" fmla="*/ 619125 w 3529013"/>
              <a:gd name="connsiteY9" fmla="*/ 704850 h 1524000"/>
              <a:gd name="connsiteX10" fmla="*/ 109538 w 3529013"/>
              <a:gd name="connsiteY10" fmla="*/ 700087 h 1524000"/>
              <a:gd name="connsiteX11" fmla="*/ 109538 w 3529013"/>
              <a:gd name="connsiteY11" fmla="*/ 581025 h 1524000"/>
              <a:gd name="connsiteX12" fmla="*/ 1271588 w 3529013"/>
              <a:gd name="connsiteY12" fmla="*/ 581025 h 1524000"/>
              <a:gd name="connsiteX13" fmla="*/ 1271588 w 3529013"/>
              <a:gd name="connsiteY13" fmla="*/ 685800 h 1524000"/>
              <a:gd name="connsiteX14" fmla="*/ 3524250 w 3529013"/>
              <a:gd name="connsiteY14" fmla="*/ 704850 h 1524000"/>
              <a:gd name="connsiteX0" fmla="*/ 3524250 w 3529013"/>
              <a:gd name="connsiteY0" fmla="*/ 704850 h 1756965"/>
              <a:gd name="connsiteX1" fmla="*/ 3529013 w 3529013"/>
              <a:gd name="connsiteY1" fmla="*/ 0 h 1756965"/>
              <a:gd name="connsiteX2" fmla="*/ 1323975 w 3529013"/>
              <a:gd name="connsiteY2" fmla="*/ 0 h 1756965"/>
              <a:gd name="connsiteX3" fmla="*/ 1290638 w 3529013"/>
              <a:gd name="connsiteY3" fmla="*/ 476250 h 1756965"/>
              <a:gd name="connsiteX4" fmla="*/ 14288 w 3529013"/>
              <a:gd name="connsiteY4" fmla="*/ 471487 h 1756965"/>
              <a:gd name="connsiteX5" fmla="*/ 0 w 3529013"/>
              <a:gd name="connsiteY5" fmla="*/ 1524000 h 1756965"/>
              <a:gd name="connsiteX6" fmla="*/ 68213 w 3529013"/>
              <a:gd name="connsiteY6" fmla="*/ 1756965 h 1756965"/>
              <a:gd name="connsiteX7" fmla="*/ 123825 w 3529013"/>
              <a:gd name="connsiteY7" fmla="*/ 1190625 h 1756965"/>
              <a:gd name="connsiteX8" fmla="*/ 242888 w 3529013"/>
              <a:gd name="connsiteY8" fmla="*/ 1190625 h 1756965"/>
              <a:gd name="connsiteX9" fmla="*/ 619125 w 3529013"/>
              <a:gd name="connsiteY9" fmla="*/ 704850 h 1756965"/>
              <a:gd name="connsiteX10" fmla="*/ 109538 w 3529013"/>
              <a:gd name="connsiteY10" fmla="*/ 700087 h 1756965"/>
              <a:gd name="connsiteX11" fmla="*/ 109538 w 3529013"/>
              <a:gd name="connsiteY11" fmla="*/ 581025 h 1756965"/>
              <a:gd name="connsiteX12" fmla="*/ 1271588 w 3529013"/>
              <a:gd name="connsiteY12" fmla="*/ 581025 h 1756965"/>
              <a:gd name="connsiteX13" fmla="*/ 1271588 w 3529013"/>
              <a:gd name="connsiteY13" fmla="*/ 685800 h 1756965"/>
              <a:gd name="connsiteX14" fmla="*/ 3524250 w 3529013"/>
              <a:gd name="connsiteY14" fmla="*/ 704850 h 1756965"/>
              <a:gd name="connsiteX0" fmla="*/ 3524250 w 3529013"/>
              <a:gd name="connsiteY0" fmla="*/ 704850 h 1720961"/>
              <a:gd name="connsiteX1" fmla="*/ 3529013 w 3529013"/>
              <a:gd name="connsiteY1" fmla="*/ 0 h 1720961"/>
              <a:gd name="connsiteX2" fmla="*/ 1323975 w 3529013"/>
              <a:gd name="connsiteY2" fmla="*/ 0 h 1720961"/>
              <a:gd name="connsiteX3" fmla="*/ 1290638 w 3529013"/>
              <a:gd name="connsiteY3" fmla="*/ 476250 h 1720961"/>
              <a:gd name="connsiteX4" fmla="*/ 14288 w 3529013"/>
              <a:gd name="connsiteY4" fmla="*/ 471487 h 1720961"/>
              <a:gd name="connsiteX5" fmla="*/ 0 w 3529013"/>
              <a:gd name="connsiteY5" fmla="*/ 1524000 h 1720961"/>
              <a:gd name="connsiteX6" fmla="*/ 32209 w 3529013"/>
              <a:gd name="connsiteY6" fmla="*/ 1720961 h 1720961"/>
              <a:gd name="connsiteX7" fmla="*/ 123825 w 3529013"/>
              <a:gd name="connsiteY7" fmla="*/ 1190625 h 1720961"/>
              <a:gd name="connsiteX8" fmla="*/ 242888 w 3529013"/>
              <a:gd name="connsiteY8" fmla="*/ 1190625 h 1720961"/>
              <a:gd name="connsiteX9" fmla="*/ 619125 w 3529013"/>
              <a:gd name="connsiteY9" fmla="*/ 704850 h 1720961"/>
              <a:gd name="connsiteX10" fmla="*/ 109538 w 3529013"/>
              <a:gd name="connsiteY10" fmla="*/ 700087 h 1720961"/>
              <a:gd name="connsiteX11" fmla="*/ 109538 w 3529013"/>
              <a:gd name="connsiteY11" fmla="*/ 581025 h 1720961"/>
              <a:gd name="connsiteX12" fmla="*/ 1271588 w 3529013"/>
              <a:gd name="connsiteY12" fmla="*/ 581025 h 1720961"/>
              <a:gd name="connsiteX13" fmla="*/ 1271588 w 3529013"/>
              <a:gd name="connsiteY13" fmla="*/ 685800 h 1720961"/>
              <a:gd name="connsiteX14" fmla="*/ 3524250 w 3529013"/>
              <a:gd name="connsiteY14" fmla="*/ 704850 h 1720961"/>
              <a:gd name="connsiteX0" fmla="*/ 3524250 w 3529013"/>
              <a:gd name="connsiteY0" fmla="*/ 704850 h 1864977"/>
              <a:gd name="connsiteX1" fmla="*/ 3529013 w 3529013"/>
              <a:gd name="connsiteY1" fmla="*/ 0 h 1864977"/>
              <a:gd name="connsiteX2" fmla="*/ 1323975 w 3529013"/>
              <a:gd name="connsiteY2" fmla="*/ 0 h 1864977"/>
              <a:gd name="connsiteX3" fmla="*/ 1290638 w 3529013"/>
              <a:gd name="connsiteY3" fmla="*/ 476250 h 1864977"/>
              <a:gd name="connsiteX4" fmla="*/ 14288 w 3529013"/>
              <a:gd name="connsiteY4" fmla="*/ 471487 h 1864977"/>
              <a:gd name="connsiteX5" fmla="*/ 0 w 3529013"/>
              <a:gd name="connsiteY5" fmla="*/ 1524000 h 1864977"/>
              <a:gd name="connsiteX6" fmla="*/ 104217 w 3529013"/>
              <a:gd name="connsiteY6" fmla="*/ 1864977 h 1864977"/>
              <a:gd name="connsiteX7" fmla="*/ 123825 w 3529013"/>
              <a:gd name="connsiteY7" fmla="*/ 1190625 h 1864977"/>
              <a:gd name="connsiteX8" fmla="*/ 242888 w 3529013"/>
              <a:gd name="connsiteY8" fmla="*/ 1190625 h 1864977"/>
              <a:gd name="connsiteX9" fmla="*/ 619125 w 3529013"/>
              <a:gd name="connsiteY9" fmla="*/ 704850 h 1864977"/>
              <a:gd name="connsiteX10" fmla="*/ 109538 w 3529013"/>
              <a:gd name="connsiteY10" fmla="*/ 700087 h 1864977"/>
              <a:gd name="connsiteX11" fmla="*/ 109538 w 3529013"/>
              <a:gd name="connsiteY11" fmla="*/ 581025 h 1864977"/>
              <a:gd name="connsiteX12" fmla="*/ 1271588 w 3529013"/>
              <a:gd name="connsiteY12" fmla="*/ 581025 h 1864977"/>
              <a:gd name="connsiteX13" fmla="*/ 1271588 w 3529013"/>
              <a:gd name="connsiteY13" fmla="*/ 685800 h 1864977"/>
              <a:gd name="connsiteX14" fmla="*/ 3524250 w 3529013"/>
              <a:gd name="connsiteY14" fmla="*/ 704850 h 1864977"/>
              <a:gd name="connsiteX0" fmla="*/ 3524250 w 3529013"/>
              <a:gd name="connsiteY0" fmla="*/ 704850 h 1864977"/>
              <a:gd name="connsiteX1" fmla="*/ 3529013 w 3529013"/>
              <a:gd name="connsiteY1" fmla="*/ 0 h 1864977"/>
              <a:gd name="connsiteX2" fmla="*/ 1323975 w 3529013"/>
              <a:gd name="connsiteY2" fmla="*/ 0 h 1864977"/>
              <a:gd name="connsiteX3" fmla="*/ 1290638 w 3529013"/>
              <a:gd name="connsiteY3" fmla="*/ 476250 h 1864977"/>
              <a:gd name="connsiteX4" fmla="*/ 14288 w 3529013"/>
              <a:gd name="connsiteY4" fmla="*/ 471487 h 1864977"/>
              <a:gd name="connsiteX5" fmla="*/ 0 w 3529013"/>
              <a:gd name="connsiteY5" fmla="*/ 1524000 h 1864977"/>
              <a:gd name="connsiteX6" fmla="*/ 104217 w 3529013"/>
              <a:gd name="connsiteY6" fmla="*/ 1864977 h 1864977"/>
              <a:gd name="connsiteX7" fmla="*/ 788293 w 3529013"/>
              <a:gd name="connsiteY7" fmla="*/ 1612949 h 1864977"/>
              <a:gd name="connsiteX8" fmla="*/ 123825 w 3529013"/>
              <a:gd name="connsiteY8" fmla="*/ 1190625 h 1864977"/>
              <a:gd name="connsiteX9" fmla="*/ 242888 w 3529013"/>
              <a:gd name="connsiteY9" fmla="*/ 1190625 h 1864977"/>
              <a:gd name="connsiteX10" fmla="*/ 619125 w 3529013"/>
              <a:gd name="connsiteY10" fmla="*/ 704850 h 1864977"/>
              <a:gd name="connsiteX11" fmla="*/ 109538 w 3529013"/>
              <a:gd name="connsiteY11" fmla="*/ 700087 h 1864977"/>
              <a:gd name="connsiteX12" fmla="*/ 109538 w 3529013"/>
              <a:gd name="connsiteY12" fmla="*/ 581025 h 1864977"/>
              <a:gd name="connsiteX13" fmla="*/ 1271588 w 3529013"/>
              <a:gd name="connsiteY13" fmla="*/ 581025 h 1864977"/>
              <a:gd name="connsiteX14" fmla="*/ 1271588 w 3529013"/>
              <a:gd name="connsiteY14" fmla="*/ 685800 h 1864977"/>
              <a:gd name="connsiteX15" fmla="*/ 3524250 w 3529013"/>
              <a:gd name="connsiteY15" fmla="*/ 704850 h 1864977"/>
              <a:gd name="connsiteX0" fmla="*/ 3524250 w 3529013"/>
              <a:gd name="connsiteY0" fmla="*/ 704850 h 1864977"/>
              <a:gd name="connsiteX1" fmla="*/ 3529013 w 3529013"/>
              <a:gd name="connsiteY1" fmla="*/ 0 h 1864977"/>
              <a:gd name="connsiteX2" fmla="*/ 1323975 w 3529013"/>
              <a:gd name="connsiteY2" fmla="*/ 0 h 1864977"/>
              <a:gd name="connsiteX3" fmla="*/ 1290638 w 3529013"/>
              <a:gd name="connsiteY3" fmla="*/ 476250 h 1864977"/>
              <a:gd name="connsiteX4" fmla="*/ 14288 w 3529013"/>
              <a:gd name="connsiteY4" fmla="*/ 471487 h 1864977"/>
              <a:gd name="connsiteX5" fmla="*/ 0 w 3529013"/>
              <a:gd name="connsiteY5" fmla="*/ 1524000 h 1864977"/>
              <a:gd name="connsiteX6" fmla="*/ 104217 w 3529013"/>
              <a:gd name="connsiteY6" fmla="*/ 1864977 h 1864977"/>
              <a:gd name="connsiteX7" fmla="*/ 788293 w 3529013"/>
              <a:gd name="connsiteY7" fmla="*/ 1612949 h 1864977"/>
              <a:gd name="connsiteX8" fmla="*/ 104217 w 3529013"/>
              <a:gd name="connsiteY8" fmla="*/ 1612949 h 1864977"/>
              <a:gd name="connsiteX9" fmla="*/ 123825 w 3529013"/>
              <a:gd name="connsiteY9" fmla="*/ 1190625 h 1864977"/>
              <a:gd name="connsiteX10" fmla="*/ 242888 w 3529013"/>
              <a:gd name="connsiteY10" fmla="*/ 1190625 h 1864977"/>
              <a:gd name="connsiteX11" fmla="*/ 619125 w 3529013"/>
              <a:gd name="connsiteY11" fmla="*/ 704850 h 1864977"/>
              <a:gd name="connsiteX12" fmla="*/ 109538 w 3529013"/>
              <a:gd name="connsiteY12" fmla="*/ 700087 h 1864977"/>
              <a:gd name="connsiteX13" fmla="*/ 109538 w 3529013"/>
              <a:gd name="connsiteY13" fmla="*/ 581025 h 1864977"/>
              <a:gd name="connsiteX14" fmla="*/ 1271588 w 3529013"/>
              <a:gd name="connsiteY14" fmla="*/ 581025 h 1864977"/>
              <a:gd name="connsiteX15" fmla="*/ 1271588 w 3529013"/>
              <a:gd name="connsiteY15" fmla="*/ 685800 h 1864977"/>
              <a:gd name="connsiteX16" fmla="*/ 3524250 w 3529013"/>
              <a:gd name="connsiteY16" fmla="*/ 704850 h 1864977"/>
              <a:gd name="connsiteX0" fmla="*/ 3524250 w 3529013"/>
              <a:gd name="connsiteY0" fmla="*/ 704850 h 1792969"/>
              <a:gd name="connsiteX1" fmla="*/ 3529013 w 3529013"/>
              <a:gd name="connsiteY1" fmla="*/ 0 h 1792969"/>
              <a:gd name="connsiteX2" fmla="*/ 1323975 w 3529013"/>
              <a:gd name="connsiteY2" fmla="*/ 0 h 1792969"/>
              <a:gd name="connsiteX3" fmla="*/ 1290638 w 3529013"/>
              <a:gd name="connsiteY3" fmla="*/ 476250 h 1792969"/>
              <a:gd name="connsiteX4" fmla="*/ 14288 w 3529013"/>
              <a:gd name="connsiteY4" fmla="*/ 471487 h 1792969"/>
              <a:gd name="connsiteX5" fmla="*/ 0 w 3529013"/>
              <a:gd name="connsiteY5" fmla="*/ 1524000 h 1792969"/>
              <a:gd name="connsiteX6" fmla="*/ 104217 w 3529013"/>
              <a:gd name="connsiteY6" fmla="*/ 1792969 h 1792969"/>
              <a:gd name="connsiteX7" fmla="*/ 788293 w 3529013"/>
              <a:gd name="connsiteY7" fmla="*/ 1612949 h 1792969"/>
              <a:gd name="connsiteX8" fmla="*/ 104217 w 3529013"/>
              <a:gd name="connsiteY8" fmla="*/ 1612949 h 1792969"/>
              <a:gd name="connsiteX9" fmla="*/ 123825 w 3529013"/>
              <a:gd name="connsiteY9" fmla="*/ 1190625 h 1792969"/>
              <a:gd name="connsiteX10" fmla="*/ 242888 w 3529013"/>
              <a:gd name="connsiteY10" fmla="*/ 1190625 h 1792969"/>
              <a:gd name="connsiteX11" fmla="*/ 619125 w 3529013"/>
              <a:gd name="connsiteY11" fmla="*/ 704850 h 1792969"/>
              <a:gd name="connsiteX12" fmla="*/ 109538 w 3529013"/>
              <a:gd name="connsiteY12" fmla="*/ 700087 h 1792969"/>
              <a:gd name="connsiteX13" fmla="*/ 109538 w 3529013"/>
              <a:gd name="connsiteY13" fmla="*/ 581025 h 1792969"/>
              <a:gd name="connsiteX14" fmla="*/ 1271588 w 3529013"/>
              <a:gd name="connsiteY14" fmla="*/ 581025 h 1792969"/>
              <a:gd name="connsiteX15" fmla="*/ 1271588 w 3529013"/>
              <a:gd name="connsiteY15" fmla="*/ 685800 h 1792969"/>
              <a:gd name="connsiteX16" fmla="*/ 3524250 w 3529013"/>
              <a:gd name="connsiteY16" fmla="*/ 704850 h 1792969"/>
              <a:gd name="connsiteX0" fmla="*/ 3528045 w 3532808"/>
              <a:gd name="connsiteY0" fmla="*/ 704850 h 1828973"/>
              <a:gd name="connsiteX1" fmla="*/ 3532808 w 3532808"/>
              <a:gd name="connsiteY1" fmla="*/ 0 h 1828973"/>
              <a:gd name="connsiteX2" fmla="*/ 1327770 w 3532808"/>
              <a:gd name="connsiteY2" fmla="*/ 0 h 1828973"/>
              <a:gd name="connsiteX3" fmla="*/ 1294433 w 3532808"/>
              <a:gd name="connsiteY3" fmla="*/ 476250 h 1828973"/>
              <a:gd name="connsiteX4" fmla="*/ 18083 w 3532808"/>
              <a:gd name="connsiteY4" fmla="*/ 471487 h 1828973"/>
              <a:gd name="connsiteX5" fmla="*/ 0 w 3532808"/>
              <a:gd name="connsiteY5" fmla="*/ 1828973 h 1828973"/>
              <a:gd name="connsiteX6" fmla="*/ 108012 w 3532808"/>
              <a:gd name="connsiteY6" fmla="*/ 1792969 h 1828973"/>
              <a:gd name="connsiteX7" fmla="*/ 792088 w 3532808"/>
              <a:gd name="connsiteY7" fmla="*/ 1612949 h 1828973"/>
              <a:gd name="connsiteX8" fmla="*/ 108012 w 3532808"/>
              <a:gd name="connsiteY8" fmla="*/ 1612949 h 1828973"/>
              <a:gd name="connsiteX9" fmla="*/ 127620 w 3532808"/>
              <a:gd name="connsiteY9" fmla="*/ 1190625 h 1828973"/>
              <a:gd name="connsiteX10" fmla="*/ 246683 w 3532808"/>
              <a:gd name="connsiteY10" fmla="*/ 1190625 h 1828973"/>
              <a:gd name="connsiteX11" fmla="*/ 622920 w 3532808"/>
              <a:gd name="connsiteY11" fmla="*/ 704850 h 1828973"/>
              <a:gd name="connsiteX12" fmla="*/ 113333 w 3532808"/>
              <a:gd name="connsiteY12" fmla="*/ 700087 h 1828973"/>
              <a:gd name="connsiteX13" fmla="*/ 113333 w 3532808"/>
              <a:gd name="connsiteY13" fmla="*/ 581025 h 1828973"/>
              <a:gd name="connsiteX14" fmla="*/ 1275383 w 3532808"/>
              <a:gd name="connsiteY14" fmla="*/ 581025 h 1828973"/>
              <a:gd name="connsiteX15" fmla="*/ 1275383 w 3532808"/>
              <a:gd name="connsiteY15" fmla="*/ 685800 h 1828973"/>
              <a:gd name="connsiteX16" fmla="*/ 3528045 w 3532808"/>
              <a:gd name="connsiteY16" fmla="*/ 704850 h 1828973"/>
              <a:gd name="connsiteX0" fmla="*/ 3528045 w 3532808"/>
              <a:gd name="connsiteY0" fmla="*/ 704850 h 1792969"/>
              <a:gd name="connsiteX1" fmla="*/ 3532808 w 3532808"/>
              <a:gd name="connsiteY1" fmla="*/ 0 h 1792969"/>
              <a:gd name="connsiteX2" fmla="*/ 1327770 w 3532808"/>
              <a:gd name="connsiteY2" fmla="*/ 0 h 1792969"/>
              <a:gd name="connsiteX3" fmla="*/ 1294433 w 3532808"/>
              <a:gd name="connsiteY3" fmla="*/ 476250 h 1792969"/>
              <a:gd name="connsiteX4" fmla="*/ 18083 w 3532808"/>
              <a:gd name="connsiteY4" fmla="*/ 471487 h 1792969"/>
              <a:gd name="connsiteX5" fmla="*/ 0 w 3532808"/>
              <a:gd name="connsiteY5" fmla="*/ 1792969 h 1792969"/>
              <a:gd name="connsiteX6" fmla="*/ 108012 w 3532808"/>
              <a:gd name="connsiteY6" fmla="*/ 1792969 h 1792969"/>
              <a:gd name="connsiteX7" fmla="*/ 792088 w 3532808"/>
              <a:gd name="connsiteY7" fmla="*/ 1612949 h 1792969"/>
              <a:gd name="connsiteX8" fmla="*/ 108012 w 3532808"/>
              <a:gd name="connsiteY8" fmla="*/ 1612949 h 1792969"/>
              <a:gd name="connsiteX9" fmla="*/ 127620 w 3532808"/>
              <a:gd name="connsiteY9" fmla="*/ 1190625 h 1792969"/>
              <a:gd name="connsiteX10" fmla="*/ 246683 w 3532808"/>
              <a:gd name="connsiteY10" fmla="*/ 1190625 h 1792969"/>
              <a:gd name="connsiteX11" fmla="*/ 622920 w 3532808"/>
              <a:gd name="connsiteY11" fmla="*/ 704850 h 1792969"/>
              <a:gd name="connsiteX12" fmla="*/ 113333 w 3532808"/>
              <a:gd name="connsiteY12" fmla="*/ 700087 h 1792969"/>
              <a:gd name="connsiteX13" fmla="*/ 113333 w 3532808"/>
              <a:gd name="connsiteY13" fmla="*/ 581025 h 1792969"/>
              <a:gd name="connsiteX14" fmla="*/ 1275383 w 3532808"/>
              <a:gd name="connsiteY14" fmla="*/ 581025 h 1792969"/>
              <a:gd name="connsiteX15" fmla="*/ 1275383 w 3532808"/>
              <a:gd name="connsiteY15" fmla="*/ 685800 h 1792969"/>
              <a:gd name="connsiteX16" fmla="*/ 3528045 w 3532808"/>
              <a:gd name="connsiteY16" fmla="*/ 704850 h 1792969"/>
              <a:gd name="connsiteX0" fmla="*/ 3528045 w 3532808"/>
              <a:gd name="connsiteY0" fmla="*/ 704850 h 1792969"/>
              <a:gd name="connsiteX1" fmla="*/ 3532808 w 3532808"/>
              <a:gd name="connsiteY1" fmla="*/ 0 h 1792969"/>
              <a:gd name="connsiteX2" fmla="*/ 1327770 w 3532808"/>
              <a:gd name="connsiteY2" fmla="*/ 0 h 1792969"/>
              <a:gd name="connsiteX3" fmla="*/ 1294433 w 3532808"/>
              <a:gd name="connsiteY3" fmla="*/ 476250 h 1792969"/>
              <a:gd name="connsiteX4" fmla="*/ 0 w 3532808"/>
              <a:gd name="connsiteY4" fmla="*/ 460821 h 1792969"/>
              <a:gd name="connsiteX5" fmla="*/ 0 w 3532808"/>
              <a:gd name="connsiteY5" fmla="*/ 1792969 h 1792969"/>
              <a:gd name="connsiteX6" fmla="*/ 108012 w 3532808"/>
              <a:gd name="connsiteY6" fmla="*/ 1792969 h 1792969"/>
              <a:gd name="connsiteX7" fmla="*/ 792088 w 3532808"/>
              <a:gd name="connsiteY7" fmla="*/ 1612949 h 1792969"/>
              <a:gd name="connsiteX8" fmla="*/ 108012 w 3532808"/>
              <a:gd name="connsiteY8" fmla="*/ 1612949 h 1792969"/>
              <a:gd name="connsiteX9" fmla="*/ 127620 w 3532808"/>
              <a:gd name="connsiteY9" fmla="*/ 1190625 h 1792969"/>
              <a:gd name="connsiteX10" fmla="*/ 246683 w 3532808"/>
              <a:gd name="connsiteY10" fmla="*/ 1190625 h 1792969"/>
              <a:gd name="connsiteX11" fmla="*/ 622920 w 3532808"/>
              <a:gd name="connsiteY11" fmla="*/ 704850 h 1792969"/>
              <a:gd name="connsiteX12" fmla="*/ 113333 w 3532808"/>
              <a:gd name="connsiteY12" fmla="*/ 700087 h 1792969"/>
              <a:gd name="connsiteX13" fmla="*/ 113333 w 3532808"/>
              <a:gd name="connsiteY13" fmla="*/ 581025 h 1792969"/>
              <a:gd name="connsiteX14" fmla="*/ 1275383 w 3532808"/>
              <a:gd name="connsiteY14" fmla="*/ 581025 h 1792969"/>
              <a:gd name="connsiteX15" fmla="*/ 1275383 w 3532808"/>
              <a:gd name="connsiteY15" fmla="*/ 685800 h 1792969"/>
              <a:gd name="connsiteX16" fmla="*/ 3528045 w 3532808"/>
              <a:gd name="connsiteY16" fmla="*/ 704850 h 1792969"/>
              <a:gd name="connsiteX0" fmla="*/ 3528045 w 3532808"/>
              <a:gd name="connsiteY0" fmla="*/ 704850 h 1792969"/>
              <a:gd name="connsiteX1" fmla="*/ 3532808 w 3532808"/>
              <a:gd name="connsiteY1" fmla="*/ 0 h 1792969"/>
              <a:gd name="connsiteX2" fmla="*/ 1327770 w 3532808"/>
              <a:gd name="connsiteY2" fmla="*/ 0 h 1792969"/>
              <a:gd name="connsiteX3" fmla="*/ 1294433 w 3532808"/>
              <a:gd name="connsiteY3" fmla="*/ 476250 h 1792969"/>
              <a:gd name="connsiteX4" fmla="*/ 0 w 3532808"/>
              <a:gd name="connsiteY4" fmla="*/ 496825 h 1792969"/>
              <a:gd name="connsiteX5" fmla="*/ 0 w 3532808"/>
              <a:gd name="connsiteY5" fmla="*/ 1792969 h 1792969"/>
              <a:gd name="connsiteX6" fmla="*/ 108012 w 3532808"/>
              <a:gd name="connsiteY6" fmla="*/ 1792969 h 1792969"/>
              <a:gd name="connsiteX7" fmla="*/ 792088 w 3532808"/>
              <a:gd name="connsiteY7" fmla="*/ 1612949 h 1792969"/>
              <a:gd name="connsiteX8" fmla="*/ 108012 w 3532808"/>
              <a:gd name="connsiteY8" fmla="*/ 1612949 h 1792969"/>
              <a:gd name="connsiteX9" fmla="*/ 127620 w 3532808"/>
              <a:gd name="connsiteY9" fmla="*/ 1190625 h 1792969"/>
              <a:gd name="connsiteX10" fmla="*/ 246683 w 3532808"/>
              <a:gd name="connsiteY10" fmla="*/ 1190625 h 1792969"/>
              <a:gd name="connsiteX11" fmla="*/ 622920 w 3532808"/>
              <a:gd name="connsiteY11" fmla="*/ 704850 h 1792969"/>
              <a:gd name="connsiteX12" fmla="*/ 113333 w 3532808"/>
              <a:gd name="connsiteY12" fmla="*/ 700087 h 1792969"/>
              <a:gd name="connsiteX13" fmla="*/ 113333 w 3532808"/>
              <a:gd name="connsiteY13" fmla="*/ 581025 h 1792969"/>
              <a:gd name="connsiteX14" fmla="*/ 1275383 w 3532808"/>
              <a:gd name="connsiteY14" fmla="*/ 581025 h 1792969"/>
              <a:gd name="connsiteX15" fmla="*/ 1275383 w 3532808"/>
              <a:gd name="connsiteY15" fmla="*/ 685800 h 1792969"/>
              <a:gd name="connsiteX16" fmla="*/ 3528045 w 3532808"/>
              <a:gd name="connsiteY16" fmla="*/ 704850 h 1792969"/>
              <a:gd name="connsiteX0" fmla="*/ 3528045 w 3532808"/>
              <a:gd name="connsiteY0" fmla="*/ 704850 h 1792969"/>
              <a:gd name="connsiteX1" fmla="*/ 3532808 w 3532808"/>
              <a:gd name="connsiteY1" fmla="*/ 0 h 1792969"/>
              <a:gd name="connsiteX2" fmla="*/ 1327770 w 3532808"/>
              <a:gd name="connsiteY2" fmla="*/ 0 h 1792969"/>
              <a:gd name="connsiteX3" fmla="*/ 1296144 w 3532808"/>
              <a:gd name="connsiteY3" fmla="*/ 496825 h 1792969"/>
              <a:gd name="connsiteX4" fmla="*/ 0 w 3532808"/>
              <a:gd name="connsiteY4" fmla="*/ 496825 h 1792969"/>
              <a:gd name="connsiteX5" fmla="*/ 0 w 3532808"/>
              <a:gd name="connsiteY5" fmla="*/ 1792969 h 1792969"/>
              <a:gd name="connsiteX6" fmla="*/ 108012 w 3532808"/>
              <a:gd name="connsiteY6" fmla="*/ 1792969 h 1792969"/>
              <a:gd name="connsiteX7" fmla="*/ 792088 w 3532808"/>
              <a:gd name="connsiteY7" fmla="*/ 1612949 h 1792969"/>
              <a:gd name="connsiteX8" fmla="*/ 108012 w 3532808"/>
              <a:gd name="connsiteY8" fmla="*/ 1612949 h 1792969"/>
              <a:gd name="connsiteX9" fmla="*/ 127620 w 3532808"/>
              <a:gd name="connsiteY9" fmla="*/ 1190625 h 1792969"/>
              <a:gd name="connsiteX10" fmla="*/ 246683 w 3532808"/>
              <a:gd name="connsiteY10" fmla="*/ 1190625 h 1792969"/>
              <a:gd name="connsiteX11" fmla="*/ 622920 w 3532808"/>
              <a:gd name="connsiteY11" fmla="*/ 704850 h 1792969"/>
              <a:gd name="connsiteX12" fmla="*/ 113333 w 3532808"/>
              <a:gd name="connsiteY12" fmla="*/ 700087 h 1792969"/>
              <a:gd name="connsiteX13" fmla="*/ 113333 w 3532808"/>
              <a:gd name="connsiteY13" fmla="*/ 581025 h 1792969"/>
              <a:gd name="connsiteX14" fmla="*/ 1275383 w 3532808"/>
              <a:gd name="connsiteY14" fmla="*/ 581025 h 1792969"/>
              <a:gd name="connsiteX15" fmla="*/ 1275383 w 3532808"/>
              <a:gd name="connsiteY15" fmla="*/ 685800 h 1792969"/>
              <a:gd name="connsiteX16" fmla="*/ 3528045 w 3532808"/>
              <a:gd name="connsiteY16" fmla="*/ 704850 h 1792969"/>
              <a:gd name="connsiteX0" fmla="*/ 3528045 w 3532808"/>
              <a:gd name="connsiteY0" fmla="*/ 712081 h 1800200"/>
              <a:gd name="connsiteX1" fmla="*/ 3532808 w 3532808"/>
              <a:gd name="connsiteY1" fmla="*/ 7231 h 1800200"/>
              <a:gd name="connsiteX2" fmla="*/ 1296144 w 3532808"/>
              <a:gd name="connsiteY2" fmla="*/ 0 h 1800200"/>
              <a:gd name="connsiteX3" fmla="*/ 1296144 w 3532808"/>
              <a:gd name="connsiteY3" fmla="*/ 504056 h 1800200"/>
              <a:gd name="connsiteX4" fmla="*/ 0 w 3532808"/>
              <a:gd name="connsiteY4" fmla="*/ 504056 h 1800200"/>
              <a:gd name="connsiteX5" fmla="*/ 0 w 3532808"/>
              <a:gd name="connsiteY5" fmla="*/ 1800200 h 1800200"/>
              <a:gd name="connsiteX6" fmla="*/ 108012 w 3532808"/>
              <a:gd name="connsiteY6" fmla="*/ 1800200 h 1800200"/>
              <a:gd name="connsiteX7" fmla="*/ 792088 w 3532808"/>
              <a:gd name="connsiteY7" fmla="*/ 1620180 h 1800200"/>
              <a:gd name="connsiteX8" fmla="*/ 108012 w 3532808"/>
              <a:gd name="connsiteY8" fmla="*/ 1620180 h 1800200"/>
              <a:gd name="connsiteX9" fmla="*/ 127620 w 3532808"/>
              <a:gd name="connsiteY9" fmla="*/ 1197856 h 1800200"/>
              <a:gd name="connsiteX10" fmla="*/ 246683 w 3532808"/>
              <a:gd name="connsiteY10" fmla="*/ 1197856 h 1800200"/>
              <a:gd name="connsiteX11" fmla="*/ 622920 w 3532808"/>
              <a:gd name="connsiteY11" fmla="*/ 712081 h 1800200"/>
              <a:gd name="connsiteX12" fmla="*/ 113333 w 3532808"/>
              <a:gd name="connsiteY12" fmla="*/ 707318 h 1800200"/>
              <a:gd name="connsiteX13" fmla="*/ 113333 w 3532808"/>
              <a:gd name="connsiteY13" fmla="*/ 588256 h 1800200"/>
              <a:gd name="connsiteX14" fmla="*/ 1275383 w 3532808"/>
              <a:gd name="connsiteY14" fmla="*/ 588256 h 1800200"/>
              <a:gd name="connsiteX15" fmla="*/ 1275383 w 3532808"/>
              <a:gd name="connsiteY15" fmla="*/ 693031 h 1800200"/>
              <a:gd name="connsiteX16" fmla="*/ 3528045 w 3532808"/>
              <a:gd name="connsiteY16" fmla="*/ 712081 h 1800200"/>
              <a:gd name="connsiteX0" fmla="*/ 3528045 w 3532808"/>
              <a:gd name="connsiteY0" fmla="*/ 712081 h 1800200"/>
              <a:gd name="connsiteX1" fmla="*/ 3532808 w 3532808"/>
              <a:gd name="connsiteY1" fmla="*/ 7231 h 1800200"/>
              <a:gd name="connsiteX2" fmla="*/ 1296144 w 3532808"/>
              <a:gd name="connsiteY2" fmla="*/ 0 h 1800200"/>
              <a:gd name="connsiteX3" fmla="*/ 1296144 w 3532808"/>
              <a:gd name="connsiteY3" fmla="*/ 504056 h 1800200"/>
              <a:gd name="connsiteX4" fmla="*/ 0 w 3532808"/>
              <a:gd name="connsiteY4" fmla="*/ 504056 h 1800200"/>
              <a:gd name="connsiteX5" fmla="*/ 0 w 3532808"/>
              <a:gd name="connsiteY5" fmla="*/ 1800200 h 1800200"/>
              <a:gd name="connsiteX6" fmla="*/ 108012 w 3532808"/>
              <a:gd name="connsiteY6" fmla="*/ 1800200 h 1800200"/>
              <a:gd name="connsiteX7" fmla="*/ 792088 w 3532808"/>
              <a:gd name="connsiteY7" fmla="*/ 1620180 h 1800200"/>
              <a:gd name="connsiteX8" fmla="*/ 108012 w 3532808"/>
              <a:gd name="connsiteY8" fmla="*/ 1620180 h 1800200"/>
              <a:gd name="connsiteX9" fmla="*/ 127620 w 3532808"/>
              <a:gd name="connsiteY9" fmla="*/ 1197856 h 1800200"/>
              <a:gd name="connsiteX10" fmla="*/ 246683 w 3532808"/>
              <a:gd name="connsiteY10" fmla="*/ 1197856 h 1800200"/>
              <a:gd name="connsiteX11" fmla="*/ 622920 w 3532808"/>
              <a:gd name="connsiteY11" fmla="*/ 712081 h 1800200"/>
              <a:gd name="connsiteX12" fmla="*/ 113333 w 3532808"/>
              <a:gd name="connsiteY12" fmla="*/ 707318 h 1800200"/>
              <a:gd name="connsiteX13" fmla="*/ 113333 w 3532808"/>
              <a:gd name="connsiteY13" fmla="*/ 588256 h 1800200"/>
              <a:gd name="connsiteX14" fmla="*/ 1296144 w 3532808"/>
              <a:gd name="connsiteY14" fmla="*/ 576064 h 1800200"/>
              <a:gd name="connsiteX15" fmla="*/ 1275383 w 3532808"/>
              <a:gd name="connsiteY15" fmla="*/ 693031 h 1800200"/>
              <a:gd name="connsiteX16" fmla="*/ 3528045 w 3532808"/>
              <a:gd name="connsiteY16" fmla="*/ 712081 h 1800200"/>
              <a:gd name="connsiteX0" fmla="*/ 3528045 w 3532808"/>
              <a:gd name="connsiteY0" fmla="*/ 712081 h 1800200"/>
              <a:gd name="connsiteX1" fmla="*/ 3532808 w 3532808"/>
              <a:gd name="connsiteY1" fmla="*/ 7231 h 1800200"/>
              <a:gd name="connsiteX2" fmla="*/ 1296144 w 3532808"/>
              <a:gd name="connsiteY2" fmla="*/ 0 h 1800200"/>
              <a:gd name="connsiteX3" fmla="*/ 1296144 w 3532808"/>
              <a:gd name="connsiteY3" fmla="*/ 504056 h 1800200"/>
              <a:gd name="connsiteX4" fmla="*/ 0 w 3532808"/>
              <a:gd name="connsiteY4" fmla="*/ 504056 h 1800200"/>
              <a:gd name="connsiteX5" fmla="*/ 0 w 3532808"/>
              <a:gd name="connsiteY5" fmla="*/ 1800200 h 1800200"/>
              <a:gd name="connsiteX6" fmla="*/ 108012 w 3532808"/>
              <a:gd name="connsiteY6" fmla="*/ 1800200 h 1800200"/>
              <a:gd name="connsiteX7" fmla="*/ 792088 w 3532808"/>
              <a:gd name="connsiteY7" fmla="*/ 1620180 h 1800200"/>
              <a:gd name="connsiteX8" fmla="*/ 108012 w 3532808"/>
              <a:gd name="connsiteY8" fmla="*/ 1620180 h 1800200"/>
              <a:gd name="connsiteX9" fmla="*/ 127620 w 3532808"/>
              <a:gd name="connsiteY9" fmla="*/ 1197856 h 1800200"/>
              <a:gd name="connsiteX10" fmla="*/ 246683 w 3532808"/>
              <a:gd name="connsiteY10" fmla="*/ 1197856 h 1800200"/>
              <a:gd name="connsiteX11" fmla="*/ 622920 w 3532808"/>
              <a:gd name="connsiteY11" fmla="*/ 712081 h 1800200"/>
              <a:gd name="connsiteX12" fmla="*/ 113333 w 3532808"/>
              <a:gd name="connsiteY12" fmla="*/ 707318 h 1800200"/>
              <a:gd name="connsiteX13" fmla="*/ 113333 w 3532808"/>
              <a:gd name="connsiteY13" fmla="*/ 588256 h 1800200"/>
              <a:gd name="connsiteX14" fmla="*/ 1296144 w 3532808"/>
              <a:gd name="connsiteY14" fmla="*/ 576064 h 1800200"/>
              <a:gd name="connsiteX15" fmla="*/ 1296144 w 3532808"/>
              <a:gd name="connsiteY15" fmla="*/ 720080 h 1800200"/>
              <a:gd name="connsiteX16" fmla="*/ 3528045 w 3532808"/>
              <a:gd name="connsiteY16" fmla="*/ 712081 h 1800200"/>
              <a:gd name="connsiteX0" fmla="*/ 3528392 w 3532808"/>
              <a:gd name="connsiteY0" fmla="*/ 648072 h 1800200"/>
              <a:gd name="connsiteX1" fmla="*/ 3532808 w 3532808"/>
              <a:gd name="connsiteY1" fmla="*/ 7231 h 1800200"/>
              <a:gd name="connsiteX2" fmla="*/ 1296144 w 3532808"/>
              <a:gd name="connsiteY2" fmla="*/ 0 h 1800200"/>
              <a:gd name="connsiteX3" fmla="*/ 1296144 w 3532808"/>
              <a:gd name="connsiteY3" fmla="*/ 504056 h 1800200"/>
              <a:gd name="connsiteX4" fmla="*/ 0 w 3532808"/>
              <a:gd name="connsiteY4" fmla="*/ 504056 h 1800200"/>
              <a:gd name="connsiteX5" fmla="*/ 0 w 3532808"/>
              <a:gd name="connsiteY5" fmla="*/ 1800200 h 1800200"/>
              <a:gd name="connsiteX6" fmla="*/ 108012 w 3532808"/>
              <a:gd name="connsiteY6" fmla="*/ 1800200 h 1800200"/>
              <a:gd name="connsiteX7" fmla="*/ 792088 w 3532808"/>
              <a:gd name="connsiteY7" fmla="*/ 1620180 h 1800200"/>
              <a:gd name="connsiteX8" fmla="*/ 108012 w 3532808"/>
              <a:gd name="connsiteY8" fmla="*/ 1620180 h 1800200"/>
              <a:gd name="connsiteX9" fmla="*/ 127620 w 3532808"/>
              <a:gd name="connsiteY9" fmla="*/ 1197856 h 1800200"/>
              <a:gd name="connsiteX10" fmla="*/ 246683 w 3532808"/>
              <a:gd name="connsiteY10" fmla="*/ 1197856 h 1800200"/>
              <a:gd name="connsiteX11" fmla="*/ 622920 w 3532808"/>
              <a:gd name="connsiteY11" fmla="*/ 712081 h 1800200"/>
              <a:gd name="connsiteX12" fmla="*/ 113333 w 3532808"/>
              <a:gd name="connsiteY12" fmla="*/ 707318 h 1800200"/>
              <a:gd name="connsiteX13" fmla="*/ 113333 w 3532808"/>
              <a:gd name="connsiteY13" fmla="*/ 588256 h 1800200"/>
              <a:gd name="connsiteX14" fmla="*/ 1296144 w 3532808"/>
              <a:gd name="connsiteY14" fmla="*/ 576064 h 1800200"/>
              <a:gd name="connsiteX15" fmla="*/ 1296144 w 3532808"/>
              <a:gd name="connsiteY15" fmla="*/ 720080 h 1800200"/>
              <a:gd name="connsiteX16" fmla="*/ 3528392 w 3532808"/>
              <a:gd name="connsiteY16" fmla="*/ 648072 h 1800200"/>
              <a:gd name="connsiteX0" fmla="*/ 3528392 w 3532808"/>
              <a:gd name="connsiteY0" fmla="*/ 720080 h 1800200"/>
              <a:gd name="connsiteX1" fmla="*/ 3532808 w 3532808"/>
              <a:gd name="connsiteY1" fmla="*/ 7231 h 1800200"/>
              <a:gd name="connsiteX2" fmla="*/ 1296144 w 3532808"/>
              <a:gd name="connsiteY2" fmla="*/ 0 h 1800200"/>
              <a:gd name="connsiteX3" fmla="*/ 1296144 w 3532808"/>
              <a:gd name="connsiteY3" fmla="*/ 504056 h 1800200"/>
              <a:gd name="connsiteX4" fmla="*/ 0 w 3532808"/>
              <a:gd name="connsiteY4" fmla="*/ 504056 h 1800200"/>
              <a:gd name="connsiteX5" fmla="*/ 0 w 3532808"/>
              <a:gd name="connsiteY5" fmla="*/ 1800200 h 1800200"/>
              <a:gd name="connsiteX6" fmla="*/ 108012 w 3532808"/>
              <a:gd name="connsiteY6" fmla="*/ 1800200 h 1800200"/>
              <a:gd name="connsiteX7" fmla="*/ 792088 w 3532808"/>
              <a:gd name="connsiteY7" fmla="*/ 1620180 h 1800200"/>
              <a:gd name="connsiteX8" fmla="*/ 108012 w 3532808"/>
              <a:gd name="connsiteY8" fmla="*/ 1620180 h 1800200"/>
              <a:gd name="connsiteX9" fmla="*/ 127620 w 3532808"/>
              <a:gd name="connsiteY9" fmla="*/ 1197856 h 1800200"/>
              <a:gd name="connsiteX10" fmla="*/ 246683 w 3532808"/>
              <a:gd name="connsiteY10" fmla="*/ 1197856 h 1800200"/>
              <a:gd name="connsiteX11" fmla="*/ 622920 w 3532808"/>
              <a:gd name="connsiteY11" fmla="*/ 712081 h 1800200"/>
              <a:gd name="connsiteX12" fmla="*/ 113333 w 3532808"/>
              <a:gd name="connsiteY12" fmla="*/ 707318 h 1800200"/>
              <a:gd name="connsiteX13" fmla="*/ 113333 w 3532808"/>
              <a:gd name="connsiteY13" fmla="*/ 588256 h 1800200"/>
              <a:gd name="connsiteX14" fmla="*/ 1296144 w 3532808"/>
              <a:gd name="connsiteY14" fmla="*/ 576064 h 1800200"/>
              <a:gd name="connsiteX15" fmla="*/ 1296144 w 3532808"/>
              <a:gd name="connsiteY15" fmla="*/ 720080 h 1800200"/>
              <a:gd name="connsiteX16" fmla="*/ 3528392 w 3532808"/>
              <a:gd name="connsiteY16" fmla="*/ 720080 h 1800200"/>
              <a:gd name="connsiteX0" fmla="*/ 3528392 w 3529980"/>
              <a:gd name="connsiteY0" fmla="*/ 720080 h 1800200"/>
              <a:gd name="connsiteX1" fmla="*/ 3528392 w 3529980"/>
              <a:gd name="connsiteY1" fmla="*/ 0 h 1800200"/>
              <a:gd name="connsiteX2" fmla="*/ 1296144 w 3529980"/>
              <a:gd name="connsiteY2" fmla="*/ 0 h 1800200"/>
              <a:gd name="connsiteX3" fmla="*/ 1296144 w 3529980"/>
              <a:gd name="connsiteY3" fmla="*/ 504056 h 1800200"/>
              <a:gd name="connsiteX4" fmla="*/ 0 w 3529980"/>
              <a:gd name="connsiteY4" fmla="*/ 504056 h 1800200"/>
              <a:gd name="connsiteX5" fmla="*/ 0 w 3529980"/>
              <a:gd name="connsiteY5" fmla="*/ 1800200 h 1800200"/>
              <a:gd name="connsiteX6" fmla="*/ 108012 w 3529980"/>
              <a:gd name="connsiteY6" fmla="*/ 1800200 h 1800200"/>
              <a:gd name="connsiteX7" fmla="*/ 792088 w 3529980"/>
              <a:gd name="connsiteY7" fmla="*/ 1620180 h 1800200"/>
              <a:gd name="connsiteX8" fmla="*/ 108012 w 3529980"/>
              <a:gd name="connsiteY8" fmla="*/ 1620180 h 1800200"/>
              <a:gd name="connsiteX9" fmla="*/ 127620 w 3529980"/>
              <a:gd name="connsiteY9" fmla="*/ 1197856 h 1800200"/>
              <a:gd name="connsiteX10" fmla="*/ 246683 w 3529980"/>
              <a:gd name="connsiteY10" fmla="*/ 1197856 h 1800200"/>
              <a:gd name="connsiteX11" fmla="*/ 622920 w 3529980"/>
              <a:gd name="connsiteY11" fmla="*/ 712081 h 1800200"/>
              <a:gd name="connsiteX12" fmla="*/ 113333 w 3529980"/>
              <a:gd name="connsiteY12" fmla="*/ 707318 h 1800200"/>
              <a:gd name="connsiteX13" fmla="*/ 113333 w 3529980"/>
              <a:gd name="connsiteY13" fmla="*/ 588256 h 1800200"/>
              <a:gd name="connsiteX14" fmla="*/ 1296144 w 3529980"/>
              <a:gd name="connsiteY14" fmla="*/ 576064 h 1800200"/>
              <a:gd name="connsiteX15" fmla="*/ 1296144 w 3529980"/>
              <a:gd name="connsiteY15" fmla="*/ 720080 h 1800200"/>
              <a:gd name="connsiteX16" fmla="*/ 3528392 w 3529980"/>
              <a:gd name="connsiteY16" fmla="*/ 720080 h 1800200"/>
              <a:gd name="connsiteX0" fmla="*/ 3528392 w 3529980"/>
              <a:gd name="connsiteY0" fmla="*/ 720080 h 1800200"/>
              <a:gd name="connsiteX1" fmla="*/ 3528392 w 3529980"/>
              <a:gd name="connsiteY1" fmla="*/ 0 h 1800200"/>
              <a:gd name="connsiteX2" fmla="*/ 1296144 w 3529980"/>
              <a:gd name="connsiteY2" fmla="*/ 0 h 1800200"/>
              <a:gd name="connsiteX3" fmla="*/ 1296144 w 3529980"/>
              <a:gd name="connsiteY3" fmla="*/ 504056 h 1800200"/>
              <a:gd name="connsiteX4" fmla="*/ 0 w 3529980"/>
              <a:gd name="connsiteY4" fmla="*/ 504056 h 1800200"/>
              <a:gd name="connsiteX5" fmla="*/ 0 w 3529980"/>
              <a:gd name="connsiteY5" fmla="*/ 1800200 h 1800200"/>
              <a:gd name="connsiteX6" fmla="*/ 108012 w 3529980"/>
              <a:gd name="connsiteY6" fmla="*/ 1800200 h 1800200"/>
              <a:gd name="connsiteX7" fmla="*/ 792088 w 3529980"/>
              <a:gd name="connsiteY7" fmla="*/ 1620180 h 1800200"/>
              <a:gd name="connsiteX8" fmla="*/ 108012 w 3529980"/>
              <a:gd name="connsiteY8" fmla="*/ 1620180 h 1800200"/>
              <a:gd name="connsiteX9" fmla="*/ 72008 w 3529980"/>
              <a:gd name="connsiteY9" fmla="*/ 1188132 h 1800200"/>
              <a:gd name="connsiteX10" fmla="*/ 246683 w 3529980"/>
              <a:gd name="connsiteY10" fmla="*/ 1197856 h 1800200"/>
              <a:gd name="connsiteX11" fmla="*/ 622920 w 3529980"/>
              <a:gd name="connsiteY11" fmla="*/ 712081 h 1800200"/>
              <a:gd name="connsiteX12" fmla="*/ 113333 w 3529980"/>
              <a:gd name="connsiteY12" fmla="*/ 707318 h 1800200"/>
              <a:gd name="connsiteX13" fmla="*/ 113333 w 3529980"/>
              <a:gd name="connsiteY13" fmla="*/ 588256 h 1800200"/>
              <a:gd name="connsiteX14" fmla="*/ 1296144 w 3529980"/>
              <a:gd name="connsiteY14" fmla="*/ 576064 h 1800200"/>
              <a:gd name="connsiteX15" fmla="*/ 1296144 w 3529980"/>
              <a:gd name="connsiteY15" fmla="*/ 720080 h 1800200"/>
              <a:gd name="connsiteX16" fmla="*/ 3528392 w 3529980"/>
              <a:gd name="connsiteY16" fmla="*/ 720080 h 1800200"/>
              <a:gd name="connsiteX0" fmla="*/ 3528392 w 3529980"/>
              <a:gd name="connsiteY0" fmla="*/ 720080 h 1800200"/>
              <a:gd name="connsiteX1" fmla="*/ 3528392 w 3529980"/>
              <a:gd name="connsiteY1" fmla="*/ 0 h 1800200"/>
              <a:gd name="connsiteX2" fmla="*/ 1296144 w 3529980"/>
              <a:gd name="connsiteY2" fmla="*/ 0 h 1800200"/>
              <a:gd name="connsiteX3" fmla="*/ 1296144 w 3529980"/>
              <a:gd name="connsiteY3" fmla="*/ 504056 h 1800200"/>
              <a:gd name="connsiteX4" fmla="*/ 0 w 3529980"/>
              <a:gd name="connsiteY4" fmla="*/ 504056 h 1800200"/>
              <a:gd name="connsiteX5" fmla="*/ 0 w 3529980"/>
              <a:gd name="connsiteY5" fmla="*/ 1800200 h 1800200"/>
              <a:gd name="connsiteX6" fmla="*/ 108012 w 3529980"/>
              <a:gd name="connsiteY6" fmla="*/ 1800200 h 1800200"/>
              <a:gd name="connsiteX7" fmla="*/ 792088 w 3529980"/>
              <a:gd name="connsiteY7" fmla="*/ 1620180 h 1800200"/>
              <a:gd name="connsiteX8" fmla="*/ 72008 w 3529980"/>
              <a:gd name="connsiteY8" fmla="*/ 1620180 h 1800200"/>
              <a:gd name="connsiteX9" fmla="*/ 72008 w 3529980"/>
              <a:gd name="connsiteY9" fmla="*/ 1188132 h 1800200"/>
              <a:gd name="connsiteX10" fmla="*/ 246683 w 3529980"/>
              <a:gd name="connsiteY10" fmla="*/ 1197856 h 1800200"/>
              <a:gd name="connsiteX11" fmla="*/ 622920 w 3529980"/>
              <a:gd name="connsiteY11" fmla="*/ 712081 h 1800200"/>
              <a:gd name="connsiteX12" fmla="*/ 113333 w 3529980"/>
              <a:gd name="connsiteY12" fmla="*/ 707318 h 1800200"/>
              <a:gd name="connsiteX13" fmla="*/ 113333 w 3529980"/>
              <a:gd name="connsiteY13" fmla="*/ 588256 h 1800200"/>
              <a:gd name="connsiteX14" fmla="*/ 1296144 w 3529980"/>
              <a:gd name="connsiteY14" fmla="*/ 576064 h 1800200"/>
              <a:gd name="connsiteX15" fmla="*/ 1296144 w 3529980"/>
              <a:gd name="connsiteY15" fmla="*/ 720080 h 1800200"/>
              <a:gd name="connsiteX16" fmla="*/ 3528392 w 3529980"/>
              <a:gd name="connsiteY16" fmla="*/ 720080 h 1800200"/>
              <a:gd name="connsiteX0" fmla="*/ 3528392 w 3529980"/>
              <a:gd name="connsiteY0" fmla="*/ 720080 h 1800200"/>
              <a:gd name="connsiteX1" fmla="*/ 3528392 w 3529980"/>
              <a:gd name="connsiteY1" fmla="*/ 0 h 1800200"/>
              <a:gd name="connsiteX2" fmla="*/ 1296144 w 3529980"/>
              <a:gd name="connsiteY2" fmla="*/ 0 h 1800200"/>
              <a:gd name="connsiteX3" fmla="*/ 1296144 w 3529980"/>
              <a:gd name="connsiteY3" fmla="*/ 504056 h 1800200"/>
              <a:gd name="connsiteX4" fmla="*/ 0 w 3529980"/>
              <a:gd name="connsiteY4" fmla="*/ 504056 h 1800200"/>
              <a:gd name="connsiteX5" fmla="*/ 0 w 3529980"/>
              <a:gd name="connsiteY5" fmla="*/ 1800200 h 1800200"/>
              <a:gd name="connsiteX6" fmla="*/ 108012 w 3529980"/>
              <a:gd name="connsiteY6" fmla="*/ 1800200 h 1800200"/>
              <a:gd name="connsiteX7" fmla="*/ 792088 w 3529980"/>
              <a:gd name="connsiteY7" fmla="*/ 1620180 h 1800200"/>
              <a:gd name="connsiteX8" fmla="*/ 108012 w 3529980"/>
              <a:gd name="connsiteY8" fmla="*/ 1620180 h 1800200"/>
              <a:gd name="connsiteX9" fmla="*/ 72008 w 3529980"/>
              <a:gd name="connsiteY9" fmla="*/ 1188132 h 1800200"/>
              <a:gd name="connsiteX10" fmla="*/ 246683 w 3529980"/>
              <a:gd name="connsiteY10" fmla="*/ 1197856 h 1800200"/>
              <a:gd name="connsiteX11" fmla="*/ 622920 w 3529980"/>
              <a:gd name="connsiteY11" fmla="*/ 712081 h 1800200"/>
              <a:gd name="connsiteX12" fmla="*/ 113333 w 3529980"/>
              <a:gd name="connsiteY12" fmla="*/ 707318 h 1800200"/>
              <a:gd name="connsiteX13" fmla="*/ 113333 w 3529980"/>
              <a:gd name="connsiteY13" fmla="*/ 588256 h 1800200"/>
              <a:gd name="connsiteX14" fmla="*/ 1296144 w 3529980"/>
              <a:gd name="connsiteY14" fmla="*/ 576064 h 1800200"/>
              <a:gd name="connsiteX15" fmla="*/ 1296144 w 3529980"/>
              <a:gd name="connsiteY15" fmla="*/ 720080 h 1800200"/>
              <a:gd name="connsiteX16" fmla="*/ 3528392 w 3529980"/>
              <a:gd name="connsiteY16" fmla="*/ 720080 h 1800200"/>
              <a:gd name="connsiteX0" fmla="*/ 3528392 w 3529980"/>
              <a:gd name="connsiteY0" fmla="*/ 720080 h 1800200"/>
              <a:gd name="connsiteX1" fmla="*/ 3528392 w 3529980"/>
              <a:gd name="connsiteY1" fmla="*/ 0 h 1800200"/>
              <a:gd name="connsiteX2" fmla="*/ 1296144 w 3529980"/>
              <a:gd name="connsiteY2" fmla="*/ 0 h 1800200"/>
              <a:gd name="connsiteX3" fmla="*/ 1296144 w 3529980"/>
              <a:gd name="connsiteY3" fmla="*/ 504056 h 1800200"/>
              <a:gd name="connsiteX4" fmla="*/ 0 w 3529980"/>
              <a:gd name="connsiteY4" fmla="*/ 504056 h 1800200"/>
              <a:gd name="connsiteX5" fmla="*/ 0 w 3529980"/>
              <a:gd name="connsiteY5" fmla="*/ 1800200 h 1800200"/>
              <a:gd name="connsiteX6" fmla="*/ 108012 w 3529980"/>
              <a:gd name="connsiteY6" fmla="*/ 1800200 h 1800200"/>
              <a:gd name="connsiteX7" fmla="*/ 792088 w 3529980"/>
              <a:gd name="connsiteY7" fmla="*/ 1620180 h 1800200"/>
              <a:gd name="connsiteX8" fmla="*/ 108012 w 3529980"/>
              <a:gd name="connsiteY8" fmla="*/ 1620180 h 1800200"/>
              <a:gd name="connsiteX9" fmla="*/ 108012 w 3529980"/>
              <a:gd name="connsiteY9" fmla="*/ 1188132 h 1800200"/>
              <a:gd name="connsiteX10" fmla="*/ 246683 w 3529980"/>
              <a:gd name="connsiteY10" fmla="*/ 1197856 h 1800200"/>
              <a:gd name="connsiteX11" fmla="*/ 622920 w 3529980"/>
              <a:gd name="connsiteY11" fmla="*/ 712081 h 1800200"/>
              <a:gd name="connsiteX12" fmla="*/ 113333 w 3529980"/>
              <a:gd name="connsiteY12" fmla="*/ 707318 h 1800200"/>
              <a:gd name="connsiteX13" fmla="*/ 113333 w 3529980"/>
              <a:gd name="connsiteY13" fmla="*/ 588256 h 1800200"/>
              <a:gd name="connsiteX14" fmla="*/ 1296144 w 3529980"/>
              <a:gd name="connsiteY14" fmla="*/ 576064 h 1800200"/>
              <a:gd name="connsiteX15" fmla="*/ 1296144 w 3529980"/>
              <a:gd name="connsiteY15" fmla="*/ 720080 h 1800200"/>
              <a:gd name="connsiteX16" fmla="*/ 3528392 w 3529980"/>
              <a:gd name="connsiteY16" fmla="*/ 720080 h 1800200"/>
              <a:gd name="connsiteX0" fmla="*/ 3528392 w 3529980"/>
              <a:gd name="connsiteY0" fmla="*/ 720080 h 1800200"/>
              <a:gd name="connsiteX1" fmla="*/ 3528392 w 3529980"/>
              <a:gd name="connsiteY1" fmla="*/ 0 h 1800200"/>
              <a:gd name="connsiteX2" fmla="*/ 1296144 w 3529980"/>
              <a:gd name="connsiteY2" fmla="*/ 0 h 1800200"/>
              <a:gd name="connsiteX3" fmla="*/ 1296144 w 3529980"/>
              <a:gd name="connsiteY3" fmla="*/ 504056 h 1800200"/>
              <a:gd name="connsiteX4" fmla="*/ 0 w 3529980"/>
              <a:gd name="connsiteY4" fmla="*/ 504056 h 1800200"/>
              <a:gd name="connsiteX5" fmla="*/ 0 w 3529980"/>
              <a:gd name="connsiteY5" fmla="*/ 1800200 h 1800200"/>
              <a:gd name="connsiteX6" fmla="*/ 108012 w 3529980"/>
              <a:gd name="connsiteY6" fmla="*/ 1800200 h 1800200"/>
              <a:gd name="connsiteX7" fmla="*/ 792088 w 3529980"/>
              <a:gd name="connsiteY7" fmla="*/ 1620180 h 1800200"/>
              <a:gd name="connsiteX8" fmla="*/ 108012 w 3529980"/>
              <a:gd name="connsiteY8" fmla="*/ 1620180 h 1800200"/>
              <a:gd name="connsiteX9" fmla="*/ 108012 w 3529980"/>
              <a:gd name="connsiteY9" fmla="*/ 1188132 h 1800200"/>
              <a:gd name="connsiteX10" fmla="*/ 252028 w 3529980"/>
              <a:gd name="connsiteY10" fmla="*/ 1188132 h 1800200"/>
              <a:gd name="connsiteX11" fmla="*/ 622920 w 3529980"/>
              <a:gd name="connsiteY11" fmla="*/ 712081 h 1800200"/>
              <a:gd name="connsiteX12" fmla="*/ 113333 w 3529980"/>
              <a:gd name="connsiteY12" fmla="*/ 707318 h 1800200"/>
              <a:gd name="connsiteX13" fmla="*/ 113333 w 3529980"/>
              <a:gd name="connsiteY13" fmla="*/ 588256 h 1800200"/>
              <a:gd name="connsiteX14" fmla="*/ 1296144 w 3529980"/>
              <a:gd name="connsiteY14" fmla="*/ 576064 h 1800200"/>
              <a:gd name="connsiteX15" fmla="*/ 1296144 w 3529980"/>
              <a:gd name="connsiteY15" fmla="*/ 720080 h 1800200"/>
              <a:gd name="connsiteX16" fmla="*/ 3528392 w 3529980"/>
              <a:gd name="connsiteY16" fmla="*/ 720080 h 1800200"/>
              <a:gd name="connsiteX0" fmla="*/ 3528392 w 3529980"/>
              <a:gd name="connsiteY0" fmla="*/ 720080 h 1800200"/>
              <a:gd name="connsiteX1" fmla="*/ 3528392 w 3529980"/>
              <a:gd name="connsiteY1" fmla="*/ 0 h 1800200"/>
              <a:gd name="connsiteX2" fmla="*/ 1296144 w 3529980"/>
              <a:gd name="connsiteY2" fmla="*/ 0 h 1800200"/>
              <a:gd name="connsiteX3" fmla="*/ 1296144 w 3529980"/>
              <a:gd name="connsiteY3" fmla="*/ 504056 h 1800200"/>
              <a:gd name="connsiteX4" fmla="*/ 0 w 3529980"/>
              <a:gd name="connsiteY4" fmla="*/ 504056 h 1800200"/>
              <a:gd name="connsiteX5" fmla="*/ 0 w 3529980"/>
              <a:gd name="connsiteY5" fmla="*/ 1800200 h 1800200"/>
              <a:gd name="connsiteX6" fmla="*/ 108012 w 3529980"/>
              <a:gd name="connsiteY6" fmla="*/ 1800200 h 1800200"/>
              <a:gd name="connsiteX7" fmla="*/ 792088 w 3529980"/>
              <a:gd name="connsiteY7" fmla="*/ 1620180 h 1800200"/>
              <a:gd name="connsiteX8" fmla="*/ 108012 w 3529980"/>
              <a:gd name="connsiteY8" fmla="*/ 1620180 h 1800200"/>
              <a:gd name="connsiteX9" fmla="*/ 108012 w 3529980"/>
              <a:gd name="connsiteY9" fmla="*/ 1188132 h 1800200"/>
              <a:gd name="connsiteX10" fmla="*/ 252028 w 3529980"/>
              <a:gd name="connsiteY10" fmla="*/ 1188132 h 1800200"/>
              <a:gd name="connsiteX11" fmla="*/ 612068 w 3529980"/>
              <a:gd name="connsiteY11" fmla="*/ 720080 h 1800200"/>
              <a:gd name="connsiteX12" fmla="*/ 113333 w 3529980"/>
              <a:gd name="connsiteY12" fmla="*/ 707318 h 1800200"/>
              <a:gd name="connsiteX13" fmla="*/ 113333 w 3529980"/>
              <a:gd name="connsiteY13" fmla="*/ 588256 h 1800200"/>
              <a:gd name="connsiteX14" fmla="*/ 1296144 w 3529980"/>
              <a:gd name="connsiteY14" fmla="*/ 576064 h 1800200"/>
              <a:gd name="connsiteX15" fmla="*/ 1296144 w 3529980"/>
              <a:gd name="connsiteY15" fmla="*/ 720080 h 1800200"/>
              <a:gd name="connsiteX16" fmla="*/ 3528392 w 3529980"/>
              <a:gd name="connsiteY16" fmla="*/ 720080 h 1800200"/>
              <a:gd name="connsiteX0" fmla="*/ 3528392 w 3529980"/>
              <a:gd name="connsiteY0" fmla="*/ 720080 h 1800200"/>
              <a:gd name="connsiteX1" fmla="*/ 3528392 w 3529980"/>
              <a:gd name="connsiteY1" fmla="*/ 0 h 1800200"/>
              <a:gd name="connsiteX2" fmla="*/ 1296144 w 3529980"/>
              <a:gd name="connsiteY2" fmla="*/ 0 h 1800200"/>
              <a:gd name="connsiteX3" fmla="*/ 1296144 w 3529980"/>
              <a:gd name="connsiteY3" fmla="*/ 504056 h 1800200"/>
              <a:gd name="connsiteX4" fmla="*/ 0 w 3529980"/>
              <a:gd name="connsiteY4" fmla="*/ 504056 h 1800200"/>
              <a:gd name="connsiteX5" fmla="*/ 0 w 3529980"/>
              <a:gd name="connsiteY5" fmla="*/ 1800200 h 1800200"/>
              <a:gd name="connsiteX6" fmla="*/ 108012 w 3529980"/>
              <a:gd name="connsiteY6" fmla="*/ 1800200 h 1800200"/>
              <a:gd name="connsiteX7" fmla="*/ 792088 w 3529980"/>
              <a:gd name="connsiteY7" fmla="*/ 1620180 h 1800200"/>
              <a:gd name="connsiteX8" fmla="*/ 108012 w 3529980"/>
              <a:gd name="connsiteY8" fmla="*/ 1620180 h 1800200"/>
              <a:gd name="connsiteX9" fmla="*/ 108012 w 3529980"/>
              <a:gd name="connsiteY9" fmla="*/ 1188132 h 1800200"/>
              <a:gd name="connsiteX10" fmla="*/ 252028 w 3529980"/>
              <a:gd name="connsiteY10" fmla="*/ 1188132 h 1800200"/>
              <a:gd name="connsiteX11" fmla="*/ 612068 w 3529980"/>
              <a:gd name="connsiteY11" fmla="*/ 720080 h 1800200"/>
              <a:gd name="connsiteX12" fmla="*/ 108012 w 3529980"/>
              <a:gd name="connsiteY12" fmla="*/ 720080 h 1800200"/>
              <a:gd name="connsiteX13" fmla="*/ 113333 w 3529980"/>
              <a:gd name="connsiteY13" fmla="*/ 588256 h 1800200"/>
              <a:gd name="connsiteX14" fmla="*/ 1296144 w 3529980"/>
              <a:gd name="connsiteY14" fmla="*/ 576064 h 1800200"/>
              <a:gd name="connsiteX15" fmla="*/ 1296144 w 3529980"/>
              <a:gd name="connsiteY15" fmla="*/ 720080 h 1800200"/>
              <a:gd name="connsiteX16" fmla="*/ 3528392 w 3529980"/>
              <a:gd name="connsiteY16" fmla="*/ 720080 h 1800200"/>
              <a:gd name="connsiteX0" fmla="*/ 3528392 w 3529980"/>
              <a:gd name="connsiteY0" fmla="*/ 720080 h 1800200"/>
              <a:gd name="connsiteX1" fmla="*/ 3528392 w 3529980"/>
              <a:gd name="connsiteY1" fmla="*/ 0 h 1800200"/>
              <a:gd name="connsiteX2" fmla="*/ 1296144 w 3529980"/>
              <a:gd name="connsiteY2" fmla="*/ 0 h 1800200"/>
              <a:gd name="connsiteX3" fmla="*/ 1296144 w 3529980"/>
              <a:gd name="connsiteY3" fmla="*/ 504056 h 1800200"/>
              <a:gd name="connsiteX4" fmla="*/ 0 w 3529980"/>
              <a:gd name="connsiteY4" fmla="*/ 504056 h 1800200"/>
              <a:gd name="connsiteX5" fmla="*/ 0 w 3529980"/>
              <a:gd name="connsiteY5" fmla="*/ 1800200 h 1800200"/>
              <a:gd name="connsiteX6" fmla="*/ 108012 w 3529980"/>
              <a:gd name="connsiteY6" fmla="*/ 1800200 h 1800200"/>
              <a:gd name="connsiteX7" fmla="*/ 792088 w 3529980"/>
              <a:gd name="connsiteY7" fmla="*/ 1620180 h 1800200"/>
              <a:gd name="connsiteX8" fmla="*/ 108012 w 3529980"/>
              <a:gd name="connsiteY8" fmla="*/ 1620180 h 1800200"/>
              <a:gd name="connsiteX9" fmla="*/ 108012 w 3529980"/>
              <a:gd name="connsiteY9" fmla="*/ 1188132 h 1800200"/>
              <a:gd name="connsiteX10" fmla="*/ 252028 w 3529980"/>
              <a:gd name="connsiteY10" fmla="*/ 1188132 h 1800200"/>
              <a:gd name="connsiteX11" fmla="*/ 612068 w 3529980"/>
              <a:gd name="connsiteY11" fmla="*/ 720080 h 1800200"/>
              <a:gd name="connsiteX12" fmla="*/ 108012 w 3529980"/>
              <a:gd name="connsiteY12" fmla="*/ 720080 h 1800200"/>
              <a:gd name="connsiteX13" fmla="*/ 108012 w 3529980"/>
              <a:gd name="connsiteY13" fmla="*/ 576064 h 1800200"/>
              <a:gd name="connsiteX14" fmla="*/ 1296144 w 3529980"/>
              <a:gd name="connsiteY14" fmla="*/ 576064 h 1800200"/>
              <a:gd name="connsiteX15" fmla="*/ 1296144 w 3529980"/>
              <a:gd name="connsiteY15" fmla="*/ 720080 h 1800200"/>
              <a:gd name="connsiteX16" fmla="*/ 3528392 w 3529980"/>
              <a:gd name="connsiteY16" fmla="*/ 720080 h 1800200"/>
              <a:gd name="connsiteX0" fmla="*/ 3528392 w 3529980"/>
              <a:gd name="connsiteY0" fmla="*/ 720080 h 1800200"/>
              <a:gd name="connsiteX1" fmla="*/ 3528392 w 3529980"/>
              <a:gd name="connsiteY1" fmla="*/ 0 h 1800200"/>
              <a:gd name="connsiteX2" fmla="*/ 1296144 w 3529980"/>
              <a:gd name="connsiteY2" fmla="*/ 0 h 1800200"/>
              <a:gd name="connsiteX3" fmla="*/ 1296144 w 3529980"/>
              <a:gd name="connsiteY3" fmla="*/ 504056 h 1800200"/>
              <a:gd name="connsiteX4" fmla="*/ 0 w 3529980"/>
              <a:gd name="connsiteY4" fmla="*/ 468052 h 1800200"/>
              <a:gd name="connsiteX5" fmla="*/ 0 w 3529980"/>
              <a:gd name="connsiteY5" fmla="*/ 1800200 h 1800200"/>
              <a:gd name="connsiteX6" fmla="*/ 108012 w 3529980"/>
              <a:gd name="connsiteY6" fmla="*/ 1800200 h 1800200"/>
              <a:gd name="connsiteX7" fmla="*/ 792088 w 3529980"/>
              <a:gd name="connsiteY7" fmla="*/ 1620180 h 1800200"/>
              <a:gd name="connsiteX8" fmla="*/ 108012 w 3529980"/>
              <a:gd name="connsiteY8" fmla="*/ 1620180 h 1800200"/>
              <a:gd name="connsiteX9" fmla="*/ 108012 w 3529980"/>
              <a:gd name="connsiteY9" fmla="*/ 1188132 h 1800200"/>
              <a:gd name="connsiteX10" fmla="*/ 252028 w 3529980"/>
              <a:gd name="connsiteY10" fmla="*/ 1188132 h 1800200"/>
              <a:gd name="connsiteX11" fmla="*/ 612068 w 3529980"/>
              <a:gd name="connsiteY11" fmla="*/ 720080 h 1800200"/>
              <a:gd name="connsiteX12" fmla="*/ 108012 w 3529980"/>
              <a:gd name="connsiteY12" fmla="*/ 720080 h 1800200"/>
              <a:gd name="connsiteX13" fmla="*/ 108012 w 3529980"/>
              <a:gd name="connsiteY13" fmla="*/ 576064 h 1800200"/>
              <a:gd name="connsiteX14" fmla="*/ 1296144 w 3529980"/>
              <a:gd name="connsiteY14" fmla="*/ 576064 h 1800200"/>
              <a:gd name="connsiteX15" fmla="*/ 1296144 w 3529980"/>
              <a:gd name="connsiteY15" fmla="*/ 720080 h 1800200"/>
              <a:gd name="connsiteX16" fmla="*/ 3528392 w 3529980"/>
              <a:gd name="connsiteY16" fmla="*/ 720080 h 1800200"/>
              <a:gd name="connsiteX0" fmla="*/ 3528392 w 3529980"/>
              <a:gd name="connsiteY0" fmla="*/ 720080 h 1800200"/>
              <a:gd name="connsiteX1" fmla="*/ 3528392 w 3529980"/>
              <a:gd name="connsiteY1" fmla="*/ 0 h 1800200"/>
              <a:gd name="connsiteX2" fmla="*/ 1296144 w 3529980"/>
              <a:gd name="connsiteY2" fmla="*/ 0 h 1800200"/>
              <a:gd name="connsiteX3" fmla="*/ 1296144 w 3529980"/>
              <a:gd name="connsiteY3" fmla="*/ 468052 h 1800200"/>
              <a:gd name="connsiteX4" fmla="*/ 0 w 3529980"/>
              <a:gd name="connsiteY4" fmla="*/ 468052 h 1800200"/>
              <a:gd name="connsiteX5" fmla="*/ 0 w 3529980"/>
              <a:gd name="connsiteY5" fmla="*/ 1800200 h 1800200"/>
              <a:gd name="connsiteX6" fmla="*/ 108012 w 3529980"/>
              <a:gd name="connsiteY6" fmla="*/ 1800200 h 1800200"/>
              <a:gd name="connsiteX7" fmla="*/ 792088 w 3529980"/>
              <a:gd name="connsiteY7" fmla="*/ 1620180 h 1800200"/>
              <a:gd name="connsiteX8" fmla="*/ 108012 w 3529980"/>
              <a:gd name="connsiteY8" fmla="*/ 1620180 h 1800200"/>
              <a:gd name="connsiteX9" fmla="*/ 108012 w 3529980"/>
              <a:gd name="connsiteY9" fmla="*/ 1188132 h 1800200"/>
              <a:gd name="connsiteX10" fmla="*/ 252028 w 3529980"/>
              <a:gd name="connsiteY10" fmla="*/ 1188132 h 1800200"/>
              <a:gd name="connsiteX11" fmla="*/ 612068 w 3529980"/>
              <a:gd name="connsiteY11" fmla="*/ 720080 h 1800200"/>
              <a:gd name="connsiteX12" fmla="*/ 108012 w 3529980"/>
              <a:gd name="connsiteY12" fmla="*/ 720080 h 1800200"/>
              <a:gd name="connsiteX13" fmla="*/ 108012 w 3529980"/>
              <a:gd name="connsiteY13" fmla="*/ 576064 h 1800200"/>
              <a:gd name="connsiteX14" fmla="*/ 1296144 w 3529980"/>
              <a:gd name="connsiteY14" fmla="*/ 576064 h 1800200"/>
              <a:gd name="connsiteX15" fmla="*/ 1296144 w 3529980"/>
              <a:gd name="connsiteY15" fmla="*/ 720080 h 1800200"/>
              <a:gd name="connsiteX16" fmla="*/ 3528392 w 3529980"/>
              <a:gd name="connsiteY16" fmla="*/ 720080 h 1800200"/>
              <a:gd name="connsiteX0" fmla="*/ 3528392 w 3529980"/>
              <a:gd name="connsiteY0" fmla="*/ 720080 h 1800200"/>
              <a:gd name="connsiteX1" fmla="*/ 3528392 w 3529980"/>
              <a:gd name="connsiteY1" fmla="*/ 0 h 1800200"/>
              <a:gd name="connsiteX2" fmla="*/ 1296144 w 3529980"/>
              <a:gd name="connsiteY2" fmla="*/ 0 h 1800200"/>
              <a:gd name="connsiteX3" fmla="*/ 1296144 w 3529980"/>
              <a:gd name="connsiteY3" fmla="*/ 468052 h 1800200"/>
              <a:gd name="connsiteX4" fmla="*/ 0 w 3529980"/>
              <a:gd name="connsiteY4" fmla="*/ 468052 h 1800200"/>
              <a:gd name="connsiteX5" fmla="*/ 0 w 3529980"/>
              <a:gd name="connsiteY5" fmla="*/ 1800200 h 1800200"/>
              <a:gd name="connsiteX6" fmla="*/ 144016 w 3529980"/>
              <a:gd name="connsiteY6" fmla="*/ 1800200 h 1800200"/>
              <a:gd name="connsiteX7" fmla="*/ 792088 w 3529980"/>
              <a:gd name="connsiteY7" fmla="*/ 1620180 h 1800200"/>
              <a:gd name="connsiteX8" fmla="*/ 108012 w 3529980"/>
              <a:gd name="connsiteY8" fmla="*/ 1620180 h 1800200"/>
              <a:gd name="connsiteX9" fmla="*/ 108012 w 3529980"/>
              <a:gd name="connsiteY9" fmla="*/ 1188132 h 1800200"/>
              <a:gd name="connsiteX10" fmla="*/ 252028 w 3529980"/>
              <a:gd name="connsiteY10" fmla="*/ 1188132 h 1800200"/>
              <a:gd name="connsiteX11" fmla="*/ 612068 w 3529980"/>
              <a:gd name="connsiteY11" fmla="*/ 720080 h 1800200"/>
              <a:gd name="connsiteX12" fmla="*/ 108012 w 3529980"/>
              <a:gd name="connsiteY12" fmla="*/ 720080 h 1800200"/>
              <a:gd name="connsiteX13" fmla="*/ 108012 w 3529980"/>
              <a:gd name="connsiteY13" fmla="*/ 576064 h 1800200"/>
              <a:gd name="connsiteX14" fmla="*/ 1296144 w 3529980"/>
              <a:gd name="connsiteY14" fmla="*/ 576064 h 1800200"/>
              <a:gd name="connsiteX15" fmla="*/ 1296144 w 3529980"/>
              <a:gd name="connsiteY15" fmla="*/ 720080 h 1800200"/>
              <a:gd name="connsiteX16" fmla="*/ 3528392 w 3529980"/>
              <a:gd name="connsiteY16" fmla="*/ 720080 h 1800200"/>
              <a:gd name="connsiteX0" fmla="*/ 3528392 w 3529980"/>
              <a:gd name="connsiteY0" fmla="*/ 720080 h 1800200"/>
              <a:gd name="connsiteX1" fmla="*/ 3528392 w 3529980"/>
              <a:gd name="connsiteY1" fmla="*/ 0 h 1800200"/>
              <a:gd name="connsiteX2" fmla="*/ 1296144 w 3529980"/>
              <a:gd name="connsiteY2" fmla="*/ 0 h 1800200"/>
              <a:gd name="connsiteX3" fmla="*/ 1296144 w 3529980"/>
              <a:gd name="connsiteY3" fmla="*/ 468052 h 1800200"/>
              <a:gd name="connsiteX4" fmla="*/ 0 w 3529980"/>
              <a:gd name="connsiteY4" fmla="*/ 468052 h 1800200"/>
              <a:gd name="connsiteX5" fmla="*/ 0 w 3529980"/>
              <a:gd name="connsiteY5" fmla="*/ 1800200 h 1800200"/>
              <a:gd name="connsiteX6" fmla="*/ 144016 w 3529980"/>
              <a:gd name="connsiteY6" fmla="*/ 1800200 h 1800200"/>
              <a:gd name="connsiteX7" fmla="*/ 756084 w 3529980"/>
              <a:gd name="connsiteY7" fmla="*/ 1620180 h 1800200"/>
              <a:gd name="connsiteX8" fmla="*/ 108012 w 3529980"/>
              <a:gd name="connsiteY8" fmla="*/ 1620180 h 1800200"/>
              <a:gd name="connsiteX9" fmla="*/ 108012 w 3529980"/>
              <a:gd name="connsiteY9" fmla="*/ 1188132 h 1800200"/>
              <a:gd name="connsiteX10" fmla="*/ 252028 w 3529980"/>
              <a:gd name="connsiteY10" fmla="*/ 1188132 h 1800200"/>
              <a:gd name="connsiteX11" fmla="*/ 612068 w 3529980"/>
              <a:gd name="connsiteY11" fmla="*/ 720080 h 1800200"/>
              <a:gd name="connsiteX12" fmla="*/ 108012 w 3529980"/>
              <a:gd name="connsiteY12" fmla="*/ 720080 h 1800200"/>
              <a:gd name="connsiteX13" fmla="*/ 108012 w 3529980"/>
              <a:gd name="connsiteY13" fmla="*/ 576064 h 1800200"/>
              <a:gd name="connsiteX14" fmla="*/ 1296144 w 3529980"/>
              <a:gd name="connsiteY14" fmla="*/ 576064 h 1800200"/>
              <a:gd name="connsiteX15" fmla="*/ 1296144 w 3529980"/>
              <a:gd name="connsiteY15" fmla="*/ 720080 h 1800200"/>
              <a:gd name="connsiteX16" fmla="*/ 3528392 w 3529980"/>
              <a:gd name="connsiteY16" fmla="*/ 720080 h 1800200"/>
              <a:gd name="connsiteX0" fmla="*/ 3528392 w 3529980"/>
              <a:gd name="connsiteY0" fmla="*/ 720080 h 1800200"/>
              <a:gd name="connsiteX1" fmla="*/ 3528392 w 3529980"/>
              <a:gd name="connsiteY1" fmla="*/ 0 h 1800200"/>
              <a:gd name="connsiteX2" fmla="*/ 1296144 w 3529980"/>
              <a:gd name="connsiteY2" fmla="*/ 0 h 1800200"/>
              <a:gd name="connsiteX3" fmla="*/ 1296144 w 3529980"/>
              <a:gd name="connsiteY3" fmla="*/ 468052 h 1800200"/>
              <a:gd name="connsiteX4" fmla="*/ 0 w 3529980"/>
              <a:gd name="connsiteY4" fmla="*/ 468052 h 1800200"/>
              <a:gd name="connsiteX5" fmla="*/ 0 w 3529980"/>
              <a:gd name="connsiteY5" fmla="*/ 1800200 h 1800200"/>
              <a:gd name="connsiteX6" fmla="*/ 144016 w 3529980"/>
              <a:gd name="connsiteY6" fmla="*/ 1800200 h 1800200"/>
              <a:gd name="connsiteX7" fmla="*/ 756084 w 3529980"/>
              <a:gd name="connsiteY7" fmla="*/ 1656184 h 1800200"/>
              <a:gd name="connsiteX8" fmla="*/ 108012 w 3529980"/>
              <a:gd name="connsiteY8" fmla="*/ 1620180 h 1800200"/>
              <a:gd name="connsiteX9" fmla="*/ 108012 w 3529980"/>
              <a:gd name="connsiteY9" fmla="*/ 1188132 h 1800200"/>
              <a:gd name="connsiteX10" fmla="*/ 252028 w 3529980"/>
              <a:gd name="connsiteY10" fmla="*/ 1188132 h 1800200"/>
              <a:gd name="connsiteX11" fmla="*/ 612068 w 3529980"/>
              <a:gd name="connsiteY11" fmla="*/ 720080 h 1800200"/>
              <a:gd name="connsiteX12" fmla="*/ 108012 w 3529980"/>
              <a:gd name="connsiteY12" fmla="*/ 720080 h 1800200"/>
              <a:gd name="connsiteX13" fmla="*/ 108012 w 3529980"/>
              <a:gd name="connsiteY13" fmla="*/ 576064 h 1800200"/>
              <a:gd name="connsiteX14" fmla="*/ 1296144 w 3529980"/>
              <a:gd name="connsiteY14" fmla="*/ 576064 h 1800200"/>
              <a:gd name="connsiteX15" fmla="*/ 1296144 w 3529980"/>
              <a:gd name="connsiteY15" fmla="*/ 720080 h 1800200"/>
              <a:gd name="connsiteX16" fmla="*/ 3528392 w 3529980"/>
              <a:gd name="connsiteY16" fmla="*/ 720080 h 1800200"/>
              <a:gd name="connsiteX0" fmla="*/ 3528392 w 3529980"/>
              <a:gd name="connsiteY0" fmla="*/ 720080 h 1800200"/>
              <a:gd name="connsiteX1" fmla="*/ 3528392 w 3529980"/>
              <a:gd name="connsiteY1" fmla="*/ 0 h 1800200"/>
              <a:gd name="connsiteX2" fmla="*/ 1296144 w 3529980"/>
              <a:gd name="connsiteY2" fmla="*/ 0 h 1800200"/>
              <a:gd name="connsiteX3" fmla="*/ 1296144 w 3529980"/>
              <a:gd name="connsiteY3" fmla="*/ 468052 h 1800200"/>
              <a:gd name="connsiteX4" fmla="*/ 0 w 3529980"/>
              <a:gd name="connsiteY4" fmla="*/ 468052 h 1800200"/>
              <a:gd name="connsiteX5" fmla="*/ 0 w 3529980"/>
              <a:gd name="connsiteY5" fmla="*/ 1800200 h 1800200"/>
              <a:gd name="connsiteX6" fmla="*/ 144016 w 3529980"/>
              <a:gd name="connsiteY6" fmla="*/ 1800200 h 1800200"/>
              <a:gd name="connsiteX7" fmla="*/ 756084 w 3529980"/>
              <a:gd name="connsiteY7" fmla="*/ 1656184 h 1800200"/>
              <a:gd name="connsiteX8" fmla="*/ 108012 w 3529980"/>
              <a:gd name="connsiteY8" fmla="*/ 1656184 h 1800200"/>
              <a:gd name="connsiteX9" fmla="*/ 108012 w 3529980"/>
              <a:gd name="connsiteY9" fmla="*/ 1188132 h 1800200"/>
              <a:gd name="connsiteX10" fmla="*/ 252028 w 3529980"/>
              <a:gd name="connsiteY10" fmla="*/ 1188132 h 1800200"/>
              <a:gd name="connsiteX11" fmla="*/ 612068 w 3529980"/>
              <a:gd name="connsiteY11" fmla="*/ 720080 h 1800200"/>
              <a:gd name="connsiteX12" fmla="*/ 108012 w 3529980"/>
              <a:gd name="connsiteY12" fmla="*/ 720080 h 1800200"/>
              <a:gd name="connsiteX13" fmla="*/ 108012 w 3529980"/>
              <a:gd name="connsiteY13" fmla="*/ 576064 h 1800200"/>
              <a:gd name="connsiteX14" fmla="*/ 1296144 w 3529980"/>
              <a:gd name="connsiteY14" fmla="*/ 576064 h 1800200"/>
              <a:gd name="connsiteX15" fmla="*/ 1296144 w 3529980"/>
              <a:gd name="connsiteY15" fmla="*/ 720080 h 1800200"/>
              <a:gd name="connsiteX16" fmla="*/ 3528392 w 3529980"/>
              <a:gd name="connsiteY16" fmla="*/ 720080 h 1800200"/>
              <a:gd name="connsiteX0" fmla="*/ 3528392 w 3529980"/>
              <a:gd name="connsiteY0" fmla="*/ 720080 h 1800200"/>
              <a:gd name="connsiteX1" fmla="*/ 3528392 w 3529980"/>
              <a:gd name="connsiteY1" fmla="*/ 0 h 1800200"/>
              <a:gd name="connsiteX2" fmla="*/ 1296144 w 3529980"/>
              <a:gd name="connsiteY2" fmla="*/ 0 h 1800200"/>
              <a:gd name="connsiteX3" fmla="*/ 1296144 w 3529980"/>
              <a:gd name="connsiteY3" fmla="*/ 468052 h 1800200"/>
              <a:gd name="connsiteX4" fmla="*/ 0 w 3529980"/>
              <a:gd name="connsiteY4" fmla="*/ 468052 h 1800200"/>
              <a:gd name="connsiteX5" fmla="*/ 0 w 3529980"/>
              <a:gd name="connsiteY5" fmla="*/ 1800200 h 1800200"/>
              <a:gd name="connsiteX6" fmla="*/ 144016 w 3529980"/>
              <a:gd name="connsiteY6" fmla="*/ 1800200 h 1800200"/>
              <a:gd name="connsiteX7" fmla="*/ 756084 w 3529980"/>
              <a:gd name="connsiteY7" fmla="*/ 1656184 h 1800200"/>
              <a:gd name="connsiteX8" fmla="*/ 108012 w 3529980"/>
              <a:gd name="connsiteY8" fmla="*/ 1620180 h 1800200"/>
              <a:gd name="connsiteX9" fmla="*/ 108012 w 3529980"/>
              <a:gd name="connsiteY9" fmla="*/ 1188132 h 1800200"/>
              <a:gd name="connsiteX10" fmla="*/ 252028 w 3529980"/>
              <a:gd name="connsiteY10" fmla="*/ 1188132 h 1800200"/>
              <a:gd name="connsiteX11" fmla="*/ 612068 w 3529980"/>
              <a:gd name="connsiteY11" fmla="*/ 720080 h 1800200"/>
              <a:gd name="connsiteX12" fmla="*/ 108012 w 3529980"/>
              <a:gd name="connsiteY12" fmla="*/ 720080 h 1800200"/>
              <a:gd name="connsiteX13" fmla="*/ 108012 w 3529980"/>
              <a:gd name="connsiteY13" fmla="*/ 576064 h 1800200"/>
              <a:gd name="connsiteX14" fmla="*/ 1296144 w 3529980"/>
              <a:gd name="connsiteY14" fmla="*/ 576064 h 1800200"/>
              <a:gd name="connsiteX15" fmla="*/ 1296144 w 3529980"/>
              <a:gd name="connsiteY15" fmla="*/ 720080 h 1800200"/>
              <a:gd name="connsiteX16" fmla="*/ 3528392 w 3529980"/>
              <a:gd name="connsiteY16" fmla="*/ 720080 h 1800200"/>
              <a:gd name="connsiteX0" fmla="*/ 3528392 w 3529980"/>
              <a:gd name="connsiteY0" fmla="*/ 720080 h 1800200"/>
              <a:gd name="connsiteX1" fmla="*/ 3528392 w 3529980"/>
              <a:gd name="connsiteY1" fmla="*/ 0 h 1800200"/>
              <a:gd name="connsiteX2" fmla="*/ 1296144 w 3529980"/>
              <a:gd name="connsiteY2" fmla="*/ 0 h 1800200"/>
              <a:gd name="connsiteX3" fmla="*/ 1296144 w 3529980"/>
              <a:gd name="connsiteY3" fmla="*/ 468052 h 1800200"/>
              <a:gd name="connsiteX4" fmla="*/ 0 w 3529980"/>
              <a:gd name="connsiteY4" fmla="*/ 468052 h 1800200"/>
              <a:gd name="connsiteX5" fmla="*/ 0 w 3529980"/>
              <a:gd name="connsiteY5" fmla="*/ 1800200 h 1800200"/>
              <a:gd name="connsiteX6" fmla="*/ 144016 w 3529980"/>
              <a:gd name="connsiteY6" fmla="*/ 1800200 h 1800200"/>
              <a:gd name="connsiteX7" fmla="*/ 756084 w 3529980"/>
              <a:gd name="connsiteY7" fmla="*/ 1620180 h 1800200"/>
              <a:gd name="connsiteX8" fmla="*/ 108012 w 3529980"/>
              <a:gd name="connsiteY8" fmla="*/ 1620180 h 1800200"/>
              <a:gd name="connsiteX9" fmla="*/ 108012 w 3529980"/>
              <a:gd name="connsiteY9" fmla="*/ 1188132 h 1800200"/>
              <a:gd name="connsiteX10" fmla="*/ 252028 w 3529980"/>
              <a:gd name="connsiteY10" fmla="*/ 1188132 h 1800200"/>
              <a:gd name="connsiteX11" fmla="*/ 612068 w 3529980"/>
              <a:gd name="connsiteY11" fmla="*/ 720080 h 1800200"/>
              <a:gd name="connsiteX12" fmla="*/ 108012 w 3529980"/>
              <a:gd name="connsiteY12" fmla="*/ 720080 h 1800200"/>
              <a:gd name="connsiteX13" fmla="*/ 108012 w 3529980"/>
              <a:gd name="connsiteY13" fmla="*/ 576064 h 1800200"/>
              <a:gd name="connsiteX14" fmla="*/ 1296144 w 3529980"/>
              <a:gd name="connsiteY14" fmla="*/ 576064 h 1800200"/>
              <a:gd name="connsiteX15" fmla="*/ 1296144 w 3529980"/>
              <a:gd name="connsiteY15" fmla="*/ 720080 h 1800200"/>
              <a:gd name="connsiteX16" fmla="*/ 3528392 w 3529980"/>
              <a:gd name="connsiteY16" fmla="*/ 720080 h 1800200"/>
              <a:gd name="connsiteX0" fmla="*/ 3564396 w 3565984"/>
              <a:gd name="connsiteY0" fmla="*/ 720080 h 1800200"/>
              <a:gd name="connsiteX1" fmla="*/ 3564396 w 3565984"/>
              <a:gd name="connsiteY1" fmla="*/ 0 h 1800200"/>
              <a:gd name="connsiteX2" fmla="*/ 1332148 w 3565984"/>
              <a:gd name="connsiteY2" fmla="*/ 0 h 1800200"/>
              <a:gd name="connsiteX3" fmla="*/ 1332148 w 3565984"/>
              <a:gd name="connsiteY3" fmla="*/ 468052 h 1800200"/>
              <a:gd name="connsiteX4" fmla="*/ 0 w 3565984"/>
              <a:gd name="connsiteY4" fmla="*/ 468052 h 1800200"/>
              <a:gd name="connsiteX5" fmla="*/ 36004 w 3565984"/>
              <a:gd name="connsiteY5" fmla="*/ 1800200 h 1800200"/>
              <a:gd name="connsiteX6" fmla="*/ 180020 w 3565984"/>
              <a:gd name="connsiteY6" fmla="*/ 1800200 h 1800200"/>
              <a:gd name="connsiteX7" fmla="*/ 792088 w 3565984"/>
              <a:gd name="connsiteY7" fmla="*/ 1620180 h 1800200"/>
              <a:gd name="connsiteX8" fmla="*/ 144016 w 3565984"/>
              <a:gd name="connsiteY8" fmla="*/ 1620180 h 1800200"/>
              <a:gd name="connsiteX9" fmla="*/ 144016 w 3565984"/>
              <a:gd name="connsiteY9" fmla="*/ 1188132 h 1800200"/>
              <a:gd name="connsiteX10" fmla="*/ 288032 w 3565984"/>
              <a:gd name="connsiteY10" fmla="*/ 1188132 h 1800200"/>
              <a:gd name="connsiteX11" fmla="*/ 648072 w 3565984"/>
              <a:gd name="connsiteY11" fmla="*/ 720080 h 1800200"/>
              <a:gd name="connsiteX12" fmla="*/ 144016 w 3565984"/>
              <a:gd name="connsiteY12" fmla="*/ 720080 h 1800200"/>
              <a:gd name="connsiteX13" fmla="*/ 144016 w 3565984"/>
              <a:gd name="connsiteY13" fmla="*/ 576064 h 1800200"/>
              <a:gd name="connsiteX14" fmla="*/ 1332148 w 3565984"/>
              <a:gd name="connsiteY14" fmla="*/ 576064 h 1800200"/>
              <a:gd name="connsiteX15" fmla="*/ 1332148 w 3565984"/>
              <a:gd name="connsiteY15" fmla="*/ 720080 h 1800200"/>
              <a:gd name="connsiteX16" fmla="*/ 3564396 w 3565984"/>
              <a:gd name="connsiteY16" fmla="*/ 720080 h 1800200"/>
              <a:gd name="connsiteX0" fmla="*/ 3564396 w 3565984"/>
              <a:gd name="connsiteY0" fmla="*/ 720080 h 1800200"/>
              <a:gd name="connsiteX1" fmla="*/ 3564396 w 3565984"/>
              <a:gd name="connsiteY1" fmla="*/ 0 h 1800200"/>
              <a:gd name="connsiteX2" fmla="*/ 1332148 w 3565984"/>
              <a:gd name="connsiteY2" fmla="*/ 0 h 1800200"/>
              <a:gd name="connsiteX3" fmla="*/ 1332148 w 3565984"/>
              <a:gd name="connsiteY3" fmla="*/ 468052 h 1800200"/>
              <a:gd name="connsiteX4" fmla="*/ 0 w 3565984"/>
              <a:gd name="connsiteY4" fmla="*/ 468052 h 1800200"/>
              <a:gd name="connsiteX5" fmla="*/ 0 w 3565984"/>
              <a:gd name="connsiteY5" fmla="*/ 1800200 h 1800200"/>
              <a:gd name="connsiteX6" fmla="*/ 180020 w 3565984"/>
              <a:gd name="connsiteY6" fmla="*/ 1800200 h 1800200"/>
              <a:gd name="connsiteX7" fmla="*/ 792088 w 3565984"/>
              <a:gd name="connsiteY7" fmla="*/ 1620180 h 1800200"/>
              <a:gd name="connsiteX8" fmla="*/ 144016 w 3565984"/>
              <a:gd name="connsiteY8" fmla="*/ 1620180 h 1800200"/>
              <a:gd name="connsiteX9" fmla="*/ 144016 w 3565984"/>
              <a:gd name="connsiteY9" fmla="*/ 1188132 h 1800200"/>
              <a:gd name="connsiteX10" fmla="*/ 288032 w 3565984"/>
              <a:gd name="connsiteY10" fmla="*/ 1188132 h 1800200"/>
              <a:gd name="connsiteX11" fmla="*/ 648072 w 3565984"/>
              <a:gd name="connsiteY11" fmla="*/ 720080 h 1800200"/>
              <a:gd name="connsiteX12" fmla="*/ 144016 w 3565984"/>
              <a:gd name="connsiteY12" fmla="*/ 720080 h 1800200"/>
              <a:gd name="connsiteX13" fmla="*/ 144016 w 3565984"/>
              <a:gd name="connsiteY13" fmla="*/ 576064 h 1800200"/>
              <a:gd name="connsiteX14" fmla="*/ 1332148 w 3565984"/>
              <a:gd name="connsiteY14" fmla="*/ 576064 h 1800200"/>
              <a:gd name="connsiteX15" fmla="*/ 1332148 w 3565984"/>
              <a:gd name="connsiteY15" fmla="*/ 720080 h 1800200"/>
              <a:gd name="connsiteX16" fmla="*/ 3564396 w 3565984"/>
              <a:gd name="connsiteY16" fmla="*/ 720080 h 1800200"/>
              <a:gd name="connsiteX0" fmla="*/ 3564396 w 3565984"/>
              <a:gd name="connsiteY0" fmla="*/ 1008112 h 2088232"/>
              <a:gd name="connsiteX1" fmla="*/ 3564396 w 3565984"/>
              <a:gd name="connsiteY1" fmla="*/ 288032 h 2088232"/>
              <a:gd name="connsiteX2" fmla="*/ 1332148 w 3565984"/>
              <a:gd name="connsiteY2" fmla="*/ 0 h 2088232"/>
              <a:gd name="connsiteX3" fmla="*/ 1332148 w 3565984"/>
              <a:gd name="connsiteY3" fmla="*/ 756084 h 2088232"/>
              <a:gd name="connsiteX4" fmla="*/ 0 w 3565984"/>
              <a:gd name="connsiteY4" fmla="*/ 756084 h 2088232"/>
              <a:gd name="connsiteX5" fmla="*/ 0 w 3565984"/>
              <a:gd name="connsiteY5" fmla="*/ 2088232 h 2088232"/>
              <a:gd name="connsiteX6" fmla="*/ 180020 w 3565984"/>
              <a:gd name="connsiteY6" fmla="*/ 2088232 h 2088232"/>
              <a:gd name="connsiteX7" fmla="*/ 792088 w 3565984"/>
              <a:gd name="connsiteY7" fmla="*/ 1908212 h 2088232"/>
              <a:gd name="connsiteX8" fmla="*/ 144016 w 3565984"/>
              <a:gd name="connsiteY8" fmla="*/ 1908212 h 2088232"/>
              <a:gd name="connsiteX9" fmla="*/ 144016 w 3565984"/>
              <a:gd name="connsiteY9" fmla="*/ 1476164 h 2088232"/>
              <a:gd name="connsiteX10" fmla="*/ 288032 w 3565984"/>
              <a:gd name="connsiteY10" fmla="*/ 1476164 h 2088232"/>
              <a:gd name="connsiteX11" fmla="*/ 648072 w 3565984"/>
              <a:gd name="connsiteY11" fmla="*/ 1008112 h 2088232"/>
              <a:gd name="connsiteX12" fmla="*/ 144016 w 3565984"/>
              <a:gd name="connsiteY12" fmla="*/ 1008112 h 2088232"/>
              <a:gd name="connsiteX13" fmla="*/ 144016 w 3565984"/>
              <a:gd name="connsiteY13" fmla="*/ 864096 h 2088232"/>
              <a:gd name="connsiteX14" fmla="*/ 1332148 w 3565984"/>
              <a:gd name="connsiteY14" fmla="*/ 864096 h 2088232"/>
              <a:gd name="connsiteX15" fmla="*/ 1332148 w 3565984"/>
              <a:gd name="connsiteY15" fmla="*/ 1008112 h 2088232"/>
              <a:gd name="connsiteX16" fmla="*/ 3564396 w 3565984"/>
              <a:gd name="connsiteY16" fmla="*/ 1008112 h 2088232"/>
              <a:gd name="connsiteX0" fmla="*/ 3564396 w 3565984"/>
              <a:gd name="connsiteY0" fmla="*/ 1044116 h 2124236"/>
              <a:gd name="connsiteX1" fmla="*/ 3528392 w 3565984"/>
              <a:gd name="connsiteY1" fmla="*/ 0 h 2124236"/>
              <a:gd name="connsiteX2" fmla="*/ 1332148 w 3565984"/>
              <a:gd name="connsiteY2" fmla="*/ 36004 h 2124236"/>
              <a:gd name="connsiteX3" fmla="*/ 1332148 w 3565984"/>
              <a:gd name="connsiteY3" fmla="*/ 792088 h 2124236"/>
              <a:gd name="connsiteX4" fmla="*/ 0 w 3565984"/>
              <a:gd name="connsiteY4" fmla="*/ 792088 h 2124236"/>
              <a:gd name="connsiteX5" fmla="*/ 0 w 3565984"/>
              <a:gd name="connsiteY5" fmla="*/ 2124236 h 2124236"/>
              <a:gd name="connsiteX6" fmla="*/ 180020 w 3565984"/>
              <a:gd name="connsiteY6" fmla="*/ 2124236 h 2124236"/>
              <a:gd name="connsiteX7" fmla="*/ 792088 w 3565984"/>
              <a:gd name="connsiteY7" fmla="*/ 1944216 h 2124236"/>
              <a:gd name="connsiteX8" fmla="*/ 144016 w 3565984"/>
              <a:gd name="connsiteY8" fmla="*/ 1944216 h 2124236"/>
              <a:gd name="connsiteX9" fmla="*/ 144016 w 3565984"/>
              <a:gd name="connsiteY9" fmla="*/ 1512168 h 2124236"/>
              <a:gd name="connsiteX10" fmla="*/ 288032 w 3565984"/>
              <a:gd name="connsiteY10" fmla="*/ 1512168 h 2124236"/>
              <a:gd name="connsiteX11" fmla="*/ 648072 w 3565984"/>
              <a:gd name="connsiteY11" fmla="*/ 1044116 h 2124236"/>
              <a:gd name="connsiteX12" fmla="*/ 144016 w 3565984"/>
              <a:gd name="connsiteY12" fmla="*/ 1044116 h 2124236"/>
              <a:gd name="connsiteX13" fmla="*/ 144016 w 3565984"/>
              <a:gd name="connsiteY13" fmla="*/ 900100 h 2124236"/>
              <a:gd name="connsiteX14" fmla="*/ 1332148 w 3565984"/>
              <a:gd name="connsiteY14" fmla="*/ 900100 h 2124236"/>
              <a:gd name="connsiteX15" fmla="*/ 1332148 w 3565984"/>
              <a:gd name="connsiteY15" fmla="*/ 1044116 h 2124236"/>
              <a:gd name="connsiteX16" fmla="*/ 3564396 w 3565984"/>
              <a:gd name="connsiteY16" fmla="*/ 1044116 h 2124236"/>
              <a:gd name="connsiteX0" fmla="*/ 3564396 w 3565984"/>
              <a:gd name="connsiteY0" fmla="*/ 1008112 h 2088232"/>
              <a:gd name="connsiteX1" fmla="*/ 3564396 w 3565984"/>
              <a:gd name="connsiteY1" fmla="*/ 0 h 2088232"/>
              <a:gd name="connsiteX2" fmla="*/ 1332148 w 3565984"/>
              <a:gd name="connsiteY2" fmla="*/ 0 h 2088232"/>
              <a:gd name="connsiteX3" fmla="*/ 1332148 w 3565984"/>
              <a:gd name="connsiteY3" fmla="*/ 756084 h 2088232"/>
              <a:gd name="connsiteX4" fmla="*/ 0 w 3565984"/>
              <a:gd name="connsiteY4" fmla="*/ 756084 h 2088232"/>
              <a:gd name="connsiteX5" fmla="*/ 0 w 3565984"/>
              <a:gd name="connsiteY5" fmla="*/ 2088232 h 2088232"/>
              <a:gd name="connsiteX6" fmla="*/ 180020 w 3565984"/>
              <a:gd name="connsiteY6" fmla="*/ 2088232 h 2088232"/>
              <a:gd name="connsiteX7" fmla="*/ 792088 w 3565984"/>
              <a:gd name="connsiteY7" fmla="*/ 1908212 h 2088232"/>
              <a:gd name="connsiteX8" fmla="*/ 144016 w 3565984"/>
              <a:gd name="connsiteY8" fmla="*/ 1908212 h 2088232"/>
              <a:gd name="connsiteX9" fmla="*/ 144016 w 3565984"/>
              <a:gd name="connsiteY9" fmla="*/ 1476164 h 2088232"/>
              <a:gd name="connsiteX10" fmla="*/ 288032 w 3565984"/>
              <a:gd name="connsiteY10" fmla="*/ 1476164 h 2088232"/>
              <a:gd name="connsiteX11" fmla="*/ 648072 w 3565984"/>
              <a:gd name="connsiteY11" fmla="*/ 1008112 h 2088232"/>
              <a:gd name="connsiteX12" fmla="*/ 144016 w 3565984"/>
              <a:gd name="connsiteY12" fmla="*/ 1008112 h 2088232"/>
              <a:gd name="connsiteX13" fmla="*/ 144016 w 3565984"/>
              <a:gd name="connsiteY13" fmla="*/ 864096 h 2088232"/>
              <a:gd name="connsiteX14" fmla="*/ 1332148 w 3565984"/>
              <a:gd name="connsiteY14" fmla="*/ 864096 h 2088232"/>
              <a:gd name="connsiteX15" fmla="*/ 1332148 w 3565984"/>
              <a:gd name="connsiteY15" fmla="*/ 1008112 h 2088232"/>
              <a:gd name="connsiteX16" fmla="*/ 3564396 w 3565984"/>
              <a:gd name="connsiteY16" fmla="*/ 1008112 h 208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65984" h="2088232">
                <a:moveTo>
                  <a:pt x="3564396" y="1008112"/>
                </a:moveTo>
                <a:cubicBezTo>
                  <a:pt x="3565984" y="773162"/>
                  <a:pt x="3562808" y="234950"/>
                  <a:pt x="3564396" y="0"/>
                </a:cubicBezTo>
                <a:lnTo>
                  <a:pt x="1332148" y="0"/>
                </a:lnTo>
                <a:lnTo>
                  <a:pt x="1332148" y="756084"/>
                </a:lnTo>
                <a:lnTo>
                  <a:pt x="0" y="756084"/>
                </a:lnTo>
                <a:lnTo>
                  <a:pt x="0" y="2088232"/>
                </a:lnTo>
                <a:lnTo>
                  <a:pt x="180020" y="2088232"/>
                </a:lnTo>
                <a:lnTo>
                  <a:pt x="792088" y="1908212"/>
                </a:lnTo>
                <a:lnTo>
                  <a:pt x="144016" y="1908212"/>
                </a:lnTo>
                <a:lnTo>
                  <a:pt x="144016" y="1476164"/>
                </a:lnTo>
                <a:lnTo>
                  <a:pt x="288032" y="1476164"/>
                </a:lnTo>
                <a:lnTo>
                  <a:pt x="648072" y="1008112"/>
                </a:lnTo>
                <a:lnTo>
                  <a:pt x="144016" y="1008112"/>
                </a:lnTo>
                <a:lnTo>
                  <a:pt x="144016" y="864096"/>
                </a:lnTo>
                <a:lnTo>
                  <a:pt x="1332148" y="864096"/>
                </a:lnTo>
                <a:lnTo>
                  <a:pt x="1332148" y="1008112"/>
                </a:lnTo>
                <a:lnTo>
                  <a:pt x="3564396" y="1008112"/>
                </a:ln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Freihandform 19"/>
          <p:cNvSpPr/>
          <p:nvPr>
            <p:custDataLst>
              <p:tags r:id="rId15"/>
            </p:custDataLst>
          </p:nvPr>
        </p:nvSpPr>
        <p:spPr>
          <a:xfrm>
            <a:off x="3439108" y="3194112"/>
            <a:ext cx="468052" cy="468053"/>
          </a:xfrm>
          <a:custGeom>
            <a:avLst/>
            <a:gdLst>
              <a:gd name="connsiteX0" fmla="*/ 353833 w 469127"/>
              <a:gd name="connsiteY0" fmla="*/ 0 h 481054"/>
              <a:gd name="connsiteX1" fmla="*/ 469127 w 469127"/>
              <a:gd name="connsiteY1" fmla="*/ 11927 h 481054"/>
              <a:gd name="connsiteX2" fmla="*/ 465152 w 469127"/>
              <a:gd name="connsiteY2" fmla="*/ 477079 h 481054"/>
              <a:gd name="connsiteX3" fmla="*/ 0 w 469127"/>
              <a:gd name="connsiteY3" fmla="*/ 481054 h 481054"/>
              <a:gd name="connsiteX4" fmla="*/ 353833 w 469127"/>
              <a:gd name="connsiteY4" fmla="*/ 0 h 481054"/>
              <a:gd name="connsiteX0" fmla="*/ 361615 w 476909"/>
              <a:gd name="connsiteY0" fmla="*/ 0 h 477667"/>
              <a:gd name="connsiteX1" fmla="*/ 476909 w 476909"/>
              <a:gd name="connsiteY1" fmla="*/ 11927 h 477667"/>
              <a:gd name="connsiteX2" fmla="*/ 472934 w 476909"/>
              <a:gd name="connsiteY2" fmla="*/ 477079 h 477667"/>
              <a:gd name="connsiteX3" fmla="*/ 0 w 476909"/>
              <a:gd name="connsiteY3" fmla="*/ 477667 h 477667"/>
              <a:gd name="connsiteX4" fmla="*/ 361615 w 476909"/>
              <a:gd name="connsiteY4" fmla="*/ 0 h 477667"/>
              <a:gd name="connsiteX0" fmla="*/ 361615 w 476909"/>
              <a:gd name="connsiteY0" fmla="*/ 0 h 477668"/>
              <a:gd name="connsiteX1" fmla="*/ 476909 w 476909"/>
              <a:gd name="connsiteY1" fmla="*/ 11927 h 477668"/>
              <a:gd name="connsiteX2" fmla="*/ 468052 w 476909"/>
              <a:gd name="connsiteY2" fmla="*/ 477668 h 477668"/>
              <a:gd name="connsiteX3" fmla="*/ 0 w 476909"/>
              <a:gd name="connsiteY3" fmla="*/ 477667 h 477668"/>
              <a:gd name="connsiteX4" fmla="*/ 361615 w 476909"/>
              <a:gd name="connsiteY4" fmla="*/ 0 h 477668"/>
              <a:gd name="connsiteX0" fmla="*/ 361615 w 468052"/>
              <a:gd name="connsiteY0" fmla="*/ 0 h 477668"/>
              <a:gd name="connsiteX1" fmla="*/ 468052 w 468052"/>
              <a:gd name="connsiteY1" fmla="*/ 9615 h 477668"/>
              <a:gd name="connsiteX2" fmla="*/ 468052 w 468052"/>
              <a:gd name="connsiteY2" fmla="*/ 477668 h 477668"/>
              <a:gd name="connsiteX3" fmla="*/ 0 w 468052"/>
              <a:gd name="connsiteY3" fmla="*/ 477667 h 477668"/>
              <a:gd name="connsiteX4" fmla="*/ 361615 w 468052"/>
              <a:gd name="connsiteY4" fmla="*/ 0 h 477668"/>
              <a:gd name="connsiteX0" fmla="*/ 360040 w 468052"/>
              <a:gd name="connsiteY0" fmla="*/ 0 h 468053"/>
              <a:gd name="connsiteX1" fmla="*/ 468052 w 468052"/>
              <a:gd name="connsiteY1" fmla="*/ 0 h 468053"/>
              <a:gd name="connsiteX2" fmla="*/ 468052 w 468052"/>
              <a:gd name="connsiteY2" fmla="*/ 468053 h 468053"/>
              <a:gd name="connsiteX3" fmla="*/ 0 w 468052"/>
              <a:gd name="connsiteY3" fmla="*/ 468052 h 468053"/>
              <a:gd name="connsiteX4" fmla="*/ 360040 w 468052"/>
              <a:gd name="connsiteY4" fmla="*/ 0 h 468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52" h="468053">
                <a:moveTo>
                  <a:pt x="360040" y="0"/>
                </a:moveTo>
                <a:lnTo>
                  <a:pt x="468052" y="0"/>
                </a:lnTo>
                <a:lnTo>
                  <a:pt x="468052" y="468053"/>
                </a:lnTo>
                <a:lnTo>
                  <a:pt x="0" y="468052"/>
                </a:lnTo>
                <a:lnTo>
                  <a:pt x="360040" y="0"/>
                </a:lnTo>
                <a:close/>
              </a:path>
            </a:pathLst>
          </a:custGeom>
          <a:solidFill>
            <a:schemeClr val="accent1">
              <a:alpha val="3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chemeClr val="tx1"/>
              </a:solidFill>
            </a:endParaRPr>
          </a:p>
        </p:txBody>
      </p:sp>
      <p:sp>
        <p:nvSpPr>
          <p:cNvPr id="21" name="Freihandform 20"/>
          <p:cNvSpPr/>
          <p:nvPr>
            <p:custDataLst>
              <p:tags r:id="rId16"/>
            </p:custDataLst>
          </p:nvPr>
        </p:nvSpPr>
        <p:spPr>
          <a:xfrm>
            <a:off x="1170856" y="1896387"/>
            <a:ext cx="3060340" cy="2449853"/>
          </a:xfrm>
          <a:custGeom>
            <a:avLst/>
            <a:gdLst>
              <a:gd name="connsiteX0" fmla="*/ 0 w 1097280"/>
              <a:gd name="connsiteY0" fmla="*/ 3976 h 2278049"/>
              <a:gd name="connsiteX1" fmla="*/ 1097280 w 1097280"/>
              <a:gd name="connsiteY1" fmla="*/ 0 h 2278049"/>
              <a:gd name="connsiteX2" fmla="*/ 1089329 w 1097280"/>
              <a:gd name="connsiteY2" fmla="*/ 914400 h 2278049"/>
              <a:gd name="connsiteX3" fmla="*/ 807057 w 1097280"/>
              <a:gd name="connsiteY3" fmla="*/ 918376 h 2278049"/>
              <a:gd name="connsiteX4" fmla="*/ 803082 w 1097280"/>
              <a:gd name="connsiteY4" fmla="*/ 2278049 h 2278049"/>
              <a:gd name="connsiteX0" fmla="*/ 3976 w 1101256"/>
              <a:gd name="connsiteY0" fmla="*/ 3976 h 2278049"/>
              <a:gd name="connsiteX1" fmla="*/ 0 w 1101256"/>
              <a:gd name="connsiteY1" fmla="*/ 0 h 2278049"/>
              <a:gd name="connsiteX2" fmla="*/ 1101256 w 1101256"/>
              <a:gd name="connsiteY2" fmla="*/ 0 h 2278049"/>
              <a:gd name="connsiteX3" fmla="*/ 1093305 w 1101256"/>
              <a:gd name="connsiteY3" fmla="*/ 914400 h 2278049"/>
              <a:gd name="connsiteX4" fmla="*/ 811033 w 1101256"/>
              <a:gd name="connsiteY4" fmla="*/ 918376 h 2278049"/>
              <a:gd name="connsiteX5" fmla="*/ 807058 w 1101256"/>
              <a:gd name="connsiteY5" fmla="*/ 2278049 h 2278049"/>
              <a:gd name="connsiteX0" fmla="*/ 54456 w 1151736"/>
              <a:gd name="connsiteY0" fmla="*/ 3976 h 2278049"/>
              <a:gd name="connsiteX1" fmla="*/ 0 w 1151736"/>
              <a:gd name="connsiteY1" fmla="*/ 469634 h 2278049"/>
              <a:gd name="connsiteX2" fmla="*/ 1151736 w 1151736"/>
              <a:gd name="connsiteY2" fmla="*/ 0 h 2278049"/>
              <a:gd name="connsiteX3" fmla="*/ 1143785 w 1151736"/>
              <a:gd name="connsiteY3" fmla="*/ 914400 h 2278049"/>
              <a:gd name="connsiteX4" fmla="*/ 861513 w 1151736"/>
              <a:gd name="connsiteY4" fmla="*/ 918376 h 2278049"/>
              <a:gd name="connsiteX5" fmla="*/ 857538 w 1151736"/>
              <a:gd name="connsiteY5" fmla="*/ 2278049 h 2278049"/>
              <a:gd name="connsiteX0" fmla="*/ 0 w 1097280"/>
              <a:gd name="connsiteY0" fmla="*/ 3976 h 2278049"/>
              <a:gd name="connsiteX1" fmla="*/ 89560 w 1097280"/>
              <a:gd name="connsiteY1" fmla="*/ 1582 h 2278049"/>
              <a:gd name="connsiteX2" fmla="*/ 1097280 w 1097280"/>
              <a:gd name="connsiteY2" fmla="*/ 0 h 2278049"/>
              <a:gd name="connsiteX3" fmla="*/ 1089329 w 1097280"/>
              <a:gd name="connsiteY3" fmla="*/ 914400 h 2278049"/>
              <a:gd name="connsiteX4" fmla="*/ 807057 w 1097280"/>
              <a:gd name="connsiteY4" fmla="*/ 918376 h 2278049"/>
              <a:gd name="connsiteX5" fmla="*/ 803082 w 1097280"/>
              <a:gd name="connsiteY5" fmla="*/ 2278049 h 2278049"/>
              <a:gd name="connsiteX0" fmla="*/ 0 w 1187740"/>
              <a:gd name="connsiteY0" fmla="*/ 1261722 h 2278049"/>
              <a:gd name="connsiteX1" fmla="*/ 180020 w 1187740"/>
              <a:gd name="connsiteY1" fmla="*/ 1582 h 2278049"/>
              <a:gd name="connsiteX2" fmla="*/ 1187740 w 1187740"/>
              <a:gd name="connsiteY2" fmla="*/ 0 h 2278049"/>
              <a:gd name="connsiteX3" fmla="*/ 1179789 w 1187740"/>
              <a:gd name="connsiteY3" fmla="*/ 914400 h 2278049"/>
              <a:gd name="connsiteX4" fmla="*/ 897517 w 1187740"/>
              <a:gd name="connsiteY4" fmla="*/ 918376 h 2278049"/>
              <a:gd name="connsiteX5" fmla="*/ 893542 w 1187740"/>
              <a:gd name="connsiteY5" fmla="*/ 2278049 h 2278049"/>
              <a:gd name="connsiteX0" fmla="*/ 720080 w 1007720"/>
              <a:gd name="connsiteY0" fmla="*/ 2269834 h 2278049"/>
              <a:gd name="connsiteX1" fmla="*/ 0 w 1007720"/>
              <a:gd name="connsiteY1" fmla="*/ 1582 h 2278049"/>
              <a:gd name="connsiteX2" fmla="*/ 1007720 w 1007720"/>
              <a:gd name="connsiteY2" fmla="*/ 0 h 2278049"/>
              <a:gd name="connsiteX3" fmla="*/ 999769 w 1007720"/>
              <a:gd name="connsiteY3" fmla="*/ 914400 h 2278049"/>
              <a:gd name="connsiteX4" fmla="*/ 717497 w 1007720"/>
              <a:gd name="connsiteY4" fmla="*/ 918376 h 2278049"/>
              <a:gd name="connsiteX5" fmla="*/ 713522 w 1007720"/>
              <a:gd name="connsiteY5" fmla="*/ 2278049 h 2278049"/>
              <a:gd name="connsiteX0" fmla="*/ 720080 w 1007720"/>
              <a:gd name="connsiteY0" fmla="*/ 2269834 h 2413850"/>
              <a:gd name="connsiteX1" fmla="*/ 864096 w 1007720"/>
              <a:gd name="connsiteY1" fmla="*/ 2413850 h 2413850"/>
              <a:gd name="connsiteX2" fmla="*/ 0 w 1007720"/>
              <a:gd name="connsiteY2" fmla="*/ 1582 h 2413850"/>
              <a:gd name="connsiteX3" fmla="*/ 1007720 w 1007720"/>
              <a:gd name="connsiteY3" fmla="*/ 0 h 2413850"/>
              <a:gd name="connsiteX4" fmla="*/ 999769 w 1007720"/>
              <a:gd name="connsiteY4" fmla="*/ 914400 h 2413850"/>
              <a:gd name="connsiteX5" fmla="*/ 717497 w 1007720"/>
              <a:gd name="connsiteY5" fmla="*/ 918376 h 2413850"/>
              <a:gd name="connsiteX6" fmla="*/ 713522 w 1007720"/>
              <a:gd name="connsiteY6" fmla="*/ 2278049 h 2413850"/>
              <a:gd name="connsiteX0" fmla="*/ 720080 w 1476164"/>
              <a:gd name="connsiteY0" fmla="*/ 2269834 h 2413850"/>
              <a:gd name="connsiteX1" fmla="*/ 864096 w 1476164"/>
              <a:gd name="connsiteY1" fmla="*/ 2413850 h 2413850"/>
              <a:gd name="connsiteX2" fmla="*/ 1476164 w 1476164"/>
              <a:gd name="connsiteY2" fmla="*/ 2197825 h 2413850"/>
              <a:gd name="connsiteX3" fmla="*/ 0 w 1476164"/>
              <a:gd name="connsiteY3" fmla="*/ 1582 h 2413850"/>
              <a:gd name="connsiteX4" fmla="*/ 1007720 w 1476164"/>
              <a:gd name="connsiteY4" fmla="*/ 0 h 2413850"/>
              <a:gd name="connsiteX5" fmla="*/ 999769 w 1476164"/>
              <a:gd name="connsiteY5" fmla="*/ 914400 h 2413850"/>
              <a:gd name="connsiteX6" fmla="*/ 717497 w 1476164"/>
              <a:gd name="connsiteY6" fmla="*/ 918376 h 2413850"/>
              <a:gd name="connsiteX7" fmla="*/ 713522 w 1476164"/>
              <a:gd name="connsiteY7" fmla="*/ 2278049 h 2413850"/>
              <a:gd name="connsiteX0" fmla="*/ 720080 w 1764196"/>
              <a:gd name="connsiteY0" fmla="*/ 2269834 h 2413850"/>
              <a:gd name="connsiteX1" fmla="*/ 864096 w 1764196"/>
              <a:gd name="connsiteY1" fmla="*/ 2413850 h 2413850"/>
              <a:gd name="connsiteX2" fmla="*/ 1476164 w 1764196"/>
              <a:gd name="connsiteY2" fmla="*/ 2197825 h 2413850"/>
              <a:gd name="connsiteX3" fmla="*/ 1764196 w 1764196"/>
              <a:gd name="connsiteY3" fmla="*/ 2197825 h 2413850"/>
              <a:gd name="connsiteX4" fmla="*/ 0 w 1764196"/>
              <a:gd name="connsiteY4" fmla="*/ 1582 h 2413850"/>
              <a:gd name="connsiteX5" fmla="*/ 1007720 w 1764196"/>
              <a:gd name="connsiteY5" fmla="*/ 0 h 2413850"/>
              <a:gd name="connsiteX6" fmla="*/ 999769 w 1764196"/>
              <a:gd name="connsiteY6" fmla="*/ 914400 h 2413850"/>
              <a:gd name="connsiteX7" fmla="*/ 717497 w 1764196"/>
              <a:gd name="connsiteY7" fmla="*/ 918376 h 2413850"/>
              <a:gd name="connsiteX8" fmla="*/ 713522 w 1764196"/>
              <a:gd name="connsiteY8" fmla="*/ 2278049 h 2413850"/>
              <a:gd name="connsiteX0" fmla="*/ 720080 w 1764196"/>
              <a:gd name="connsiteY0" fmla="*/ 2269834 h 2449853"/>
              <a:gd name="connsiteX1" fmla="*/ 864096 w 1764196"/>
              <a:gd name="connsiteY1" fmla="*/ 2413850 h 2449853"/>
              <a:gd name="connsiteX2" fmla="*/ 1476164 w 1764196"/>
              <a:gd name="connsiteY2" fmla="*/ 2197825 h 2449853"/>
              <a:gd name="connsiteX3" fmla="*/ 1764196 w 1764196"/>
              <a:gd name="connsiteY3" fmla="*/ 2197825 h 2449853"/>
              <a:gd name="connsiteX4" fmla="*/ 1764196 w 1764196"/>
              <a:gd name="connsiteY4" fmla="*/ 2449853 h 2449853"/>
              <a:gd name="connsiteX5" fmla="*/ 0 w 1764196"/>
              <a:gd name="connsiteY5" fmla="*/ 1582 h 2449853"/>
              <a:gd name="connsiteX6" fmla="*/ 1007720 w 1764196"/>
              <a:gd name="connsiteY6" fmla="*/ 0 h 2449853"/>
              <a:gd name="connsiteX7" fmla="*/ 999769 w 1764196"/>
              <a:gd name="connsiteY7" fmla="*/ 914400 h 2449853"/>
              <a:gd name="connsiteX8" fmla="*/ 717497 w 1764196"/>
              <a:gd name="connsiteY8" fmla="*/ 918376 h 2449853"/>
              <a:gd name="connsiteX9" fmla="*/ 713522 w 1764196"/>
              <a:gd name="connsiteY9" fmla="*/ 2278049 h 2449853"/>
              <a:gd name="connsiteX0" fmla="*/ 720080 w 1764196"/>
              <a:gd name="connsiteY0" fmla="*/ 2269834 h 2449853"/>
              <a:gd name="connsiteX1" fmla="*/ 864096 w 1764196"/>
              <a:gd name="connsiteY1" fmla="*/ 2413850 h 2449853"/>
              <a:gd name="connsiteX2" fmla="*/ 1476164 w 1764196"/>
              <a:gd name="connsiteY2" fmla="*/ 2197825 h 2449853"/>
              <a:gd name="connsiteX3" fmla="*/ 1764196 w 1764196"/>
              <a:gd name="connsiteY3" fmla="*/ 2197825 h 2449853"/>
              <a:gd name="connsiteX4" fmla="*/ 1764196 w 1764196"/>
              <a:gd name="connsiteY4" fmla="*/ 2449853 h 2449853"/>
              <a:gd name="connsiteX5" fmla="*/ 612068 w 1764196"/>
              <a:gd name="connsiteY5" fmla="*/ 2449853 h 2449853"/>
              <a:gd name="connsiteX6" fmla="*/ 0 w 1764196"/>
              <a:gd name="connsiteY6" fmla="*/ 1582 h 2449853"/>
              <a:gd name="connsiteX7" fmla="*/ 1007720 w 1764196"/>
              <a:gd name="connsiteY7" fmla="*/ 0 h 2449853"/>
              <a:gd name="connsiteX8" fmla="*/ 999769 w 1764196"/>
              <a:gd name="connsiteY8" fmla="*/ 914400 h 2449853"/>
              <a:gd name="connsiteX9" fmla="*/ 717497 w 1764196"/>
              <a:gd name="connsiteY9" fmla="*/ 918376 h 2449853"/>
              <a:gd name="connsiteX10" fmla="*/ 713522 w 1764196"/>
              <a:gd name="connsiteY10" fmla="*/ 2278049 h 2449853"/>
              <a:gd name="connsiteX0" fmla="*/ 720080 w 1764196"/>
              <a:gd name="connsiteY0" fmla="*/ 2269834 h 2449853"/>
              <a:gd name="connsiteX1" fmla="*/ 864096 w 1764196"/>
              <a:gd name="connsiteY1" fmla="*/ 2413850 h 2449853"/>
              <a:gd name="connsiteX2" fmla="*/ 1476164 w 1764196"/>
              <a:gd name="connsiteY2" fmla="*/ 2197825 h 2449853"/>
              <a:gd name="connsiteX3" fmla="*/ 1764196 w 1764196"/>
              <a:gd name="connsiteY3" fmla="*/ 2197825 h 2449853"/>
              <a:gd name="connsiteX4" fmla="*/ 1764196 w 1764196"/>
              <a:gd name="connsiteY4" fmla="*/ 2449853 h 2449853"/>
              <a:gd name="connsiteX5" fmla="*/ 612068 w 1764196"/>
              <a:gd name="connsiteY5" fmla="*/ 2449853 h 2449853"/>
              <a:gd name="connsiteX6" fmla="*/ 540060 w 1764196"/>
              <a:gd name="connsiteY6" fmla="*/ 937685 h 2449853"/>
              <a:gd name="connsiteX7" fmla="*/ 0 w 1764196"/>
              <a:gd name="connsiteY7" fmla="*/ 1582 h 2449853"/>
              <a:gd name="connsiteX8" fmla="*/ 1007720 w 1764196"/>
              <a:gd name="connsiteY8" fmla="*/ 0 h 2449853"/>
              <a:gd name="connsiteX9" fmla="*/ 999769 w 1764196"/>
              <a:gd name="connsiteY9" fmla="*/ 914400 h 2449853"/>
              <a:gd name="connsiteX10" fmla="*/ 717497 w 1764196"/>
              <a:gd name="connsiteY10" fmla="*/ 918376 h 2449853"/>
              <a:gd name="connsiteX11" fmla="*/ 713522 w 1764196"/>
              <a:gd name="connsiteY11" fmla="*/ 2278049 h 2449853"/>
              <a:gd name="connsiteX0" fmla="*/ 792088 w 1836204"/>
              <a:gd name="connsiteY0" fmla="*/ 2269834 h 2449853"/>
              <a:gd name="connsiteX1" fmla="*/ 936104 w 1836204"/>
              <a:gd name="connsiteY1" fmla="*/ 2413850 h 2449853"/>
              <a:gd name="connsiteX2" fmla="*/ 1548172 w 1836204"/>
              <a:gd name="connsiteY2" fmla="*/ 2197825 h 2449853"/>
              <a:gd name="connsiteX3" fmla="*/ 1836204 w 1836204"/>
              <a:gd name="connsiteY3" fmla="*/ 2197825 h 2449853"/>
              <a:gd name="connsiteX4" fmla="*/ 1836204 w 1836204"/>
              <a:gd name="connsiteY4" fmla="*/ 2449853 h 2449853"/>
              <a:gd name="connsiteX5" fmla="*/ 684076 w 1836204"/>
              <a:gd name="connsiteY5" fmla="*/ 2449853 h 2449853"/>
              <a:gd name="connsiteX6" fmla="*/ 612068 w 1836204"/>
              <a:gd name="connsiteY6" fmla="*/ 937685 h 2449853"/>
              <a:gd name="connsiteX7" fmla="*/ 0 w 1836204"/>
              <a:gd name="connsiteY7" fmla="*/ 937685 h 2449853"/>
              <a:gd name="connsiteX8" fmla="*/ 72008 w 1836204"/>
              <a:gd name="connsiteY8" fmla="*/ 1582 h 2449853"/>
              <a:gd name="connsiteX9" fmla="*/ 1079728 w 1836204"/>
              <a:gd name="connsiteY9" fmla="*/ 0 h 2449853"/>
              <a:gd name="connsiteX10" fmla="*/ 1071777 w 1836204"/>
              <a:gd name="connsiteY10" fmla="*/ 914400 h 2449853"/>
              <a:gd name="connsiteX11" fmla="*/ 789505 w 1836204"/>
              <a:gd name="connsiteY11" fmla="*/ 918376 h 2449853"/>
              <a:gd name="connsiteX12" fmla="*/ 785530 w 1836204"/>
              <a:gd name="connsiteY12" fmla="*/ 2278049 h 2449853"/>
              <a:gd name="connsiteX0" fmla="*/ 792088 w 1836204"/>
              <a:gd name="connsiteY0" fmla="*/ 2269834 h 2449853"/>
              <a:gd name="connsiteX1" fmla="*/ 936104 w 1836204"/>
              <a:gd name="connsiteY1" fmla="*/ 2413850 h 2449853"/>
              <a:gd name="connsiteX2" fmla="*/ 1548172 w 1836204"/>
              <a:gd name="connsiteY2" fmla="*/ 2197825 h 2449853"/>
              <a:gd name="connsiteX3" fmla="*/ 1836204 w 1836204"/>
              <a:gd name="connsiteY3" fmla="*/ 2197825 h 2449853"/>
              <a:gd name="connsiteX4" fmla="*/ 1836204 w 1836204"/>
              <a:gd name="connsiteY4" fmla="*/ 2449853 h 2449853"/>
              <a:gd name="connsiteX5" fmla="*/ 684076 w 1836204"/>
              <a:gd name="connsiteY5" fmla="*/ 2449853 h 2449853"/>
              <a:gd name="connsiteX6" fmla="*/ 612068 w 1836204"/>
              <a:gd name="connsiteY6" fmla="*/ 937685 h 2449853"/>
              <a:gd name="connsiteX7" fmla="*/ 0 w 1836204"/>
              <a:gd name="connsiteY7" fmla="*/ 937685 h 2449853"/>
              <a:gd name="connsiteX8" fmla="*/ 72008 w 1836204"/>
              <a:gd name="connsiteY8" fmla="*/ 1582 h 2449853"/>
              <a:gd name="connsiteX9" fmla="*/ 1079728 w 1836204"/>
              <a:gd name="connsiteY9" fmla="*/ 0 h 2449853"/>
              <a:gd name="connsiteX10" fmla="*/ 1071777 w 1836204"/>
              <a:gd name="connsiteY10" fmla="*/ 914400 h 2449853"/>
              <a:gd name="connsiteX11" fmla="*/ 792088 w 1836204"/>
              <a:gd name="connsiteY11" fmla="*/ 937685 h 2449853"/>
              <a:gd name="connsiteX12" fmla="*/ 785530 w 1836204"/>
              <a:gd name="connsiteY12" fmla="*/ 2278049 h 2449853"/>
              <a:gd name="connsiteX0" fmla="*/ 792088 w 1836204"/>
              <a:gd name="connsiteY0" fmla="*/ 2269834 h 2449853"/>
              <a:gd name="connsiteX1" fmla="*/ 936104 w 1836204"/>
              <a:gd name="connsiteY1" fmla="*/ 2413850 h 2449853"/>
              <a:gd name="connsiteX2" fmla="*/ 1548172 w 1836204"/>
              <a:gd name="connsiteY2" fmla="*/ 2197825 h 2449853"/>
              <a:gd name="connsiteX3" fmla="*/ 1836204 w 1836204"/>
              <a:gd name="connsiteY3" fmla="*/ 2197825 h 2449853"/>
              <a:gd name="connsiteX4" fmla="*/ 1836204 w 1836204"/>
              <a:gd name="connsiteY4" fmla="*/ 2449853 h 2449853"/>
              <a:gd name="connsiteX5" fmla="*/ 684076 w 1836204"/>
              <a:gd name="connsiteY5" fmla="*/ 2449853 h 2449853"/>
              <a:gd name="connsiteX6" fmla="*/ 612068 w 1836204"/>
              <a:gd name="connsiteY6" fmla="*/ 937685 h 2449853"/>
              <a:gd name="connsiteX7" fmla="*/ 0 w 1836204"/>
              <a:gd name="connsiteY7" fmla="*/ 937685 h 2449853"/>
              <a:gd name="connsiteX8" fmla="*/ 72008 w 1836204"/>
              <a:gd name="connsiteY8" fmla="*/ 1582 h 2449853"/>
              <a:gd name="connsiteX9" fmla="*/ 1079728 w 1836204"/>
              <a:gd name="connsiteY9" fmla="*/ 0 h 2449853"/>
              <a:gd name="connsiteX10" fmla="*/ 1080120 w 1836204"/>
              <a:gd name="connsiteY10" fmla="*/ 937685 h 2449853"/>
              <a:gd name="connsiteX11" fmla="*/ 792088 w 1836204"/>
              <a:gd name="connsiteY11" fmla="*/ 937685 h 2449853"/>
              <a:gd name="connsiteX12" fmla="*/ 785530 w 1836204"/>
              <a:gd name="connsiteY12" fmla="*/ 2278049 h 2449853"/>
              <a:gd name="connsiteX0" fmla="*/ 792088 w 1836204"/>
              <a:gd name="connsiteY0" fmla="*/ 2269834 h 2449853"/>
              <a:gd name="connsiteX1" fmla="*/ 936104 w 1836204"/>
              <a:gd name="connsiteY1" fmla="*/ 2413850 h 2449853"/>
              <a:gd name="connsiteX2" fmla="*/ 1548172 w 1836204"/>
              <a:gd name="connsiteY2" fmla="*/ 2197825 h 2449853"/>
              <a:gd name="connsiteX3" fmla="*/ 1836204 w 1836204"/>
              <a:gd name="connsiteY3" fmla="*/ 2197825 h 2449853"/>
              <a:gd name="connsiteX4" fmla="*/ 1836204 w 1836204"/>
              <a:gd name="connsiteY4" fmla="*/ 2449853 h 2449853"/>
              <a:gd name="connsiteX5" fmla="*/ 684076 w 1836204"/>
              <a:gd name="connsiteY5" fmla="*/ 2449853 h 2449853"/>
              <a:gd name="connsiteX6" fmla="*/ 612068 w 1836204"/>
              <a:gd name="connsiteY6" fmla="*/ 937685 h 2449853"/>
              <a:gd name="connsiteX7" fmla="*/ 0 w 1836204"/>
              <a:gd name="connsiteY7" fmla="*/ 937685 h 2449853"/>
              <a:gd name="connsiteX8" fmla="*/ 72008 w 1836204"/>
              <a:gd name="connsiteY8" fmla="*/ 1582 h 2449853"/>
              <a:gd name="connsiteX9" fmla="*/ 1079728 w 1836204"/>
              <a:gd name="connsiteY9" fmla="*/ 0 h 2449853"/>
              <a:gd name="connsiteX10" fmla="*/ 1080120 w 1836204"/>
              <a:gd name="connsiteY10" fmla="*/ 937685 h 2449853"/>
              <a:gd name="connsiteX11" fmla="*/ 792088 w 1836204"/>
              <a:gd name="connsiteY11" fmla="*/ 937685 h 2449853"/>
              <a:gd name="connsiteX12" fmla="*/ 792088 w 1836204"/>
              <a:gd name="connsiteY12" fmla="*/ 2377845 h 2449853"/>
              <a:gd name="connsiteX0" fmla="*/ 792088 w 1836204"/>
              <a:gd name="connsiteY0" fmla="*/ 2269834 h 2449853"/>
              <a:gd name="connsiteX1" fmla="*/ 1044116 w 1836204"/>
              <a:gd name="connsiteY1" fmla="*/ 2377845 h 2449853"/>
              <a:gd name="connsiteX2" fmla="*/ 936104 w 1836204"/>
              <a:gd name="connsiteY2" fmla="*/ 2413850 h 2449853"/>
              <a:gd name="connsiteX3" fmla="*/ 1548172 w 1836204"/>
              <a:gd name="connsiteY3" fmla="*/ 2197825 h 2449853"/>
              <a:gd name="connsiteX4" fmla="*/ 1836204 w 1836204"/>
              <a:gd name="connsiteY4" fmla="*/ 2197825 h 2449853"/>
              <a:gd name="connsiteX5" fmla="*/ 1836204 w 1836204"/>
              <a:gd name="connsiteY5" fmla="*/ 2449853 h 2449853"/>
              <a:gd name="connsiteX6" fmla="*/ 684076 w 1836204"/>
              <a:gd name="connsiteY6" fmla="*/ 2449853 h 2449853"/>
              <a:gd name="connsiteX7" fmla="*/ 612068 w 1836204"/>
              <a:gd name="connsiteY7" fmla="*/ 937685 h 2449853"/>
              <a:gd name="connsiteX8" fmla="*/ 0 w 1836204"/>
              <a:gd name="connsiteY8" fmla="*/ 937685 h 2449853"/>
              <a:gd name="connsiteX9" fmla="*/ 72008 w 1836204"/>
              <a:gd name="connsiteY9" fmla="*/ 1582 h 2449853"/>
              <a:gd name="connsiteX10" fmla="*/ 1079728 w 1836204"/>
              <a:gd name="connsiteY10" fmla="*/ 0 h 2449853"/>
              <a:gd name="connsiteX11" fmla="*/ 1080120 w 1836204"/>
              <a:gd name="connsiteY11" fmla="*/ 937685 h 2449853"/>
              <a:gd name="connsiteX12" fmla="*/ 792088 w 1836204"/>
              <a:gd name="connsiteY12" fmla="*/ 937685 h 2449853"/>
              <a:gd name="connsiteX13" fmla="*/ 792088 w 1836204"/>
              <a:gd name="connsiteY13" fmla="*/ 2377845 h 2449853"/>
              <a:gd name="connsiteX0" fmla="*/ 792088 w 1836204"/>
              <a:gd name="connsiteY0" fmla="*/ 2269834 h 2449853"/>
              <a:gd name="connsiteX1" fmla="*/ 1044116 w 1836204"/>
              <a:gd name="connsiteY1" fmla="*/ 2377845 h 2449853"/>
              <a:gd name="connsiteX2" fmla="*/ 936104 w 1836204"/>
              <a:gd name="connsiteY2" fmla="*/ 2413850 h 2449853"/>
              <a:gd name="connsiteX3" fmla="*/ 1548172 w 1836204"/>
              <a:gd name="connsiteY3" fmla="*/ 2197825 h 2449853"/>
              <a:gd name="connsiteX4" fmla="*/ 1836204 w 1836204"/>
              <a:gd name="connsiteY4" fmla="*/ 2197825 h 2449853"/>
              <a:gd name="connsiteX5" fmla="*/ 1836204 w 1836204"/>
              <a:gd name="connsiteY5" fmla="*/ 2449853 h 2449853"/>
              <a:gd name="connsiteX6" fmla="*/ 684076 w 1836204"/>
              <a:gd name="connsiteY6" fmla="*/ 2449853 h 2449853"/>
              <a:gd name="connsiteX7" fmla="*/ 612068 w 1836204"/>
              <a:gd name="connsiteY7" fmla="*/ 937685 h 2449853"/>
              <a:gd name="connsiteX8" fmla="*/ 0 w 1836204"/>
              <a:gd name="connsiteY8" fmla="*/ 937685 h 2449853"/>
              <a:gd name="connsiteX9" fmla="*/ 72008 w 1836204"/>
              <a:gd name="connsiteY9" fmla="*/ 1582 h 2449853"/>
              <a:gd name="connsiteX10" fmla="*/ 1079728 w 1836204"/>
              <a:gd name="connsiteY10" fmla="*/ 0 h 2449853"/>
              <a:gd name="connsiteX11" fmla="*/ 1080120 w 1836204"/>
              <a:gd name="connsiteY11" fmla="*/ 937685 h 2449853"/>
              <a:gd name="connsiteX12" fmla="*/ 792088 w 1836204"/>
              <a:gd name="connsiteY12" fmla="*/ 937685 h 2449853"/>
              <a:gd name="connsiteX13" fmla="*/ 900100 w 1836204"/>
              <a:gd name="connsiteY13" fmla="*/ 2341841 h 2449853"/>
              <a:gd name="connsiteX14" fmla="*/ 792088 w 1836204"/>
              <a:gd name="connsiteY14" fmla="*/ 2377845 h 2449853"/>
              <a:gd name="connsiteX0" fmla="*/ 792088 w 1836204"/>
              <a:gd name="connsiteY0" fmla="*/ 2269834 h 2449853"/>
              <a:gd name="connsiteX1" fmla="*/ 1044116 w 1836204"/>
              <a:gd name="connsiteY1" fmla="*/ 2377845 h 2449853"/>
              <a:gd name="connsiteX2" fmla="*/ 936104 w 1836204"/>
              <a:gd name="connsiteY2" fmla="*/ 2413850 h 2449853"/>
              <a:gd name="connsiteX3" fmla="*/ 1548172 w 1836204"/>
              <a:gd name="connsiteY3" fmla="*/ 2197825 h 2449853"/>
              <a:gd name="connsiteX4" fmla="*/ 1836204 w 1836204"/>
              <a:gd name="connsiteY4" fmla="*/ 2197825 h 2449853"/>
              <a:gd name="connsiteX5" fmla="*/ 1836204 w 1836204"/>
              <a:gd name="connsiteY5" fmla="*/ 2449853 h 2449853"/>
              <a:gd name="connsiteX6" fmla="*/ 684076 w 1836204"/>
              <a:gd name="connsiteY6" fmla="*/ 2449853 h 2449853"/>
              <a:gd name="connsiteX7" fmla="*/ 612068 w 1836204"/>
              <a:gd name="connsiteY7" fmla="*/ 937685 h 2449853"/>
              <a:gd name="connsiteX8" fmla="*/ 0 w 1836204"/>
              <a:gd name="connsiteY8" fmla="*/ 937685 h 2449853"/>
              <a:gd name="connsiteX9" fmla="*/ 72008 w 1836204"/>
              <a:gd name="connsiteY9" fmla="*/ 1582 h 2449853"/>
              <a:gd name="connsiteX10" fmla="*/ 1079728 w 1836204"/>
              <a:gd name="connsiteY10" fmla="*/ 0 h 2449853"/>
              <a:gd name="connsiteX11" fmla="*/ 1080120 w 1836204"/>
              <a:gd name="connsiteY11" fmla="*/ 937685 h 2449853"/>
              <a:gd name="connsiteX12" fmla="*/ 792088 w 1836204"/>
              <a:gd name="connsiteY12" fmla="*/ 937685 h 2449853"/>
              <a:gd name="connsiteX13" fmla="*/ 792088 w 1836204"/>
              <a:gd name="connsiteY13" fmla="*/ 1801781 h 2449853"/>
              <a:gd name="connsiteX14" fmla="*/ 792088 w 1836204"/>
              <a:gd name="connsiteY14" fmla="*/ 2377845 h 2449853"/>
              <a:gd name="connsiteX0" fmla="*/ 792088 w 1836204"/>
              <a:gd name="connsiteY0" fmla="*/ 2269834 h 2449853"/>
              <a:gd name="connsiteX1" fmla="*/ 1044116 w 1836204"/>
              <a:gd name="connsiteY1" fmla="*/ 2377845 h 2449853"/>
              <a:gd name="connsiteX2" fmla="*/ 936104 w 1836204"/>
              <a:gd name="connsiteY2" fmla="*/ 2413850 h 2449853"/>
              <a:gd name="connsiteX3" fmla="*/ 1548172 w 1836204"/>
              <a:gd name="connsiteY3" fmla="*/ 2197825 h 2449853"/>
              <a:gd name="connsiteX4" fmla="*/ 1836204 w 1836204"/>
              <a:gd name="connsiteY4" fmla="*/ 2197825 h 2449853"/>
              <a:gd name="connsiteX5" fmla="*/ 1836204 w 1836204"/>
              <a:gd name="connsiteY5" fmla="*/ 2449853 h 2449853"/>
              <a:gd name="connsiteX6" fmla="*/ 684076 w 1836204"/>
              <a:gd name="connsiteY6" fmla="*/ 2449853 h 2449853"/>
              <a:gd name="connsiteX7" fmla="*/ 612068 w 1836204"/>
              <a:gd name="connsiteY7" fmla="*/ 937685 h 2449853"/>
              <a:gd name="connsiteX8" fmla="*/ 0 w 1836204"/>
              <a:gd name="connsiteY8" fmla="*/ 937685 h 2449853"/>
              <a:gd name="connsiteX9" fmla="*/ 72008 w 1836204"/>
              <a:gd name="connsiteY9" fmla="*/ 1582 h 2449853"/>
              <a:gd name="connsiteX10" fmla="*/ 1079728 w 1836204"/>
              <a:gd name="connsiteY10" fmla="*/ 0 h 2449853"/>
              <a:gd name="connsiteX11" fmla="*/ 1080120 w 1836204"/>
              <a:gd name="connsiteY11" fmla="*/ 937685 h 2449853"/>
              <a:gd name="connsiteX12" fmla="*/ 792088 w 1836204"/>
              <a:gd name="connsiteY12" fmla="*/ 937685 h 2449853"/>
              <a:gd name="connsiteX13" fmla="*/ 792088 w 1836204"/>
              <a:gd name="connsiteY13" fmla="*/ 1801781 h 2449853"/>
              <a:gd name="connsiteX14" fmla="*/ 792088 w 1836204"/>
              <a:gd name="connsiteY14" fmla="*/ 2377845 h 2449853"/>
              <a:gd name="connsiteX0" fmla="*/ 792088 w 1836204"/>
              <a:gd name="connsiteY0" fmla="*/ 2269834 h 2449853"/>
              <a:gd name="connsiteX1" fmla="*/ 1044116 w 1836204"/>
              <a:gd name="connsiteY1" fmla="*/ 2377845 h 2449853"/>
              <a:gd name="connsiteX2" fmla="*/ 936104 w 1836204"/>
              <a:gd name="connsiteY2" fmla="*/ 2413850 h 2449853"/>
              <a:gd name="connsiteX3" fmla="*/ 1548172 w 1836204"/>
              <a:gd name="connsiteY3" fmla="*/ 2197825 h 2449853"/>
              <a:gd name="connsiteX4" fmla="*/ 1836204 w 1836204"/>
              <a:gd name="connsiteY4" fmla="*/ 2197825 h 2449853"/>
              <a:gd name="connsiteX5" fmla="*/ 1836204 w 1836204"/>
              <a:gd name="connsiteY5" fmla="*/ 2449853 h 2449853"/>
              <a:gd name="connsiteX6" fmla="*/ 684076 w 1836204"/>
              <a:gd name="connsiteY6" fmla="*/ 2449853 h 2449853"/>
              <a:gd name="connsiteX7" fmla="*/ 612068 w 1836204"/>
              <a:gd name="connsiteY7" fmla="*/ 937685 h 2449853"/>
              <a:gd name="connsiteX8" fmla="*/ 0 w 1836204"/>
              <a:gd name="connsiteY8" fmla="*/ 937685 h 2449853"/>
              <a:gd name="connsiteX9" fmla="*/ 72008 w 1836204"/>
              <a:gd name="connsiteY9" fmla="*/ 1582 h 2449853"/>
              <a:gd name="connsiteX10" fmla="*/ 1079728 w 1836204"/>
              <a:gd name="connsiteY10" fmla="*/ 0 h 2449853"/>
              <a:gd name="connsiteX11" fmla="*/ 1080120 w 1836204"/>
              <a:gd name="connsiteY11" fmla="*/ 937685 h 2449853"/>
              <a:gd name="connsiteX12" fmla="*/ 792088 w 1836204"/>
              <a:gd name="connsiteY12" fmla="*/ 937685 h 2449853"/>
              <a:gd name="connsiteX13" fmla="*/ 792088 w 1836204"/>
              <a:gd name="connsiteY13" fmla="*/ 2377845 h 2449853"/>
              <a:gd name="connsiteX0" fmla="*/ 792088 w 1836204"/>
              <a:gd name="connsiteY0" fmla="*/ 2269834 h 2449853"/>
              <a:gd name="connsiteX1" fmla="*/ 1044116 w 1836204"/>
              <a:gd name="connsiteY1" fmla="*/ 2377845 h 2449853"/>
              <a:gd name="connsiteX2" fmla="*/ 936104 w 1836204"/>
              <a:gd name="connsiteY2" fmla="*/ 2413850 h 2449853"/>
              <a:gd name="connsiteX3" fmla="*/ 1548172 w 1836204"/>
              <a:gd name="connsiteY3" fmla="*/ 2197825 h 2449853"/>
              <a:gd name="connsiteX4" fmla="*/ 1836204 w 1836204"/>
              <a:gd name="connsiteY4" fmla="*/ 2197825 h 2449853"/>
              <a:gd name="connsiteX5" fmla="*/ 1836204 w 1836204"/>
              <a:gd name="connsiteY5" fmla="*/ 2449853 h 2449853"/>
              <a:gd name="connsiteX6" fmla="*/ 684076 w 1836204"/>
              <a:gd name="connsiteY6" fmla="*/ 2449853 h 2449853"/>
              <a:gd name="connsiteX7" fmla="*/ 612068 w 1836204"/>
              <a:gd name="connsiteY7" fmla="*/ 937685 h 2449853"/>
              <a:gd name="connsiteX8" fmla="*/ 0 w 1836204"/>
              <a:gd name="connsiteY8" fmla="*/ 937685 h 2449853"/>
              <a:gd name="connsiteX9" fmla="*/ 72008 w 1836204"/>
              <a:gd name="connsiteY9" fmla="*/ 1582 h 2449853"/>
              <a:gd name="connsiteX10" fmla="*/ 1079728 w 1836204"/>
              <a:gd name="connsiteY10" fmla="*/ 0 h 2449853"/>
              <a:gd name="connsiteX11" fmla="*/ 1080120 w 1836204"/>
              <a:gd name="connsiteY11" fmla="*/ 937685 h 2449853"/>
              <a:gd name="connsiteX12" fmla="*/ 792088 w 1836204"/>
              <a:gd name="connsiteY12" fmla="*/ 937685 h 2449853"/>
              <a:gd name="connsiteX13" fmla="*/ 756084 w 1836204"/>
              <a:gd name="connsiteY13" fmla="*/ 2377845 h 2449853"/>
              <a:gd name="connsiteX0" fmla="*/ 792088 w 1836204"/>
              <a:gd name="connsiteY0" fmla="*/ 2269834 h 2449853"/>
              <a:gd name="connsiteX1" fmla="*/ 972108 w 1836204"/>
              <a:gd name="connsiteY1" fmla="*/ 2269833 h 2449853"/>
              <a:gd name="connsiteX2" fmla="*/ 1044116 w 1836204"/>
              <a:gd name="connsiteY2" fmla="*/ 2377845 h 2449853"/>
              <a:gd name="connsiteX3" fmla="*/ 936104 w 1836204"/>
              <a:gd name="connsiteY3" fmla="*/ 2413850 h 2449853"/>
              <a:gd name="connsiteX4" fmla="*/ 1548172 w 1836204"/>
              <a:gd name="connsiteY4" fmla="*/ 2197825 h 2449853"/>
              <a:gd name="connsiteX5" fmla="*/ 1836204 w 1836204"/>
              <a:gd name="connsiteY5" fmla="*/ 2197825 h 2449853"/>
              <a:gd name="connsiteX6" fmla="*/ 1836204 w 1836204"/>
              <a:gd name="connsiteY6" fmla="*/ 2449853 h 2449853"/>
              <a:gd name="connsiteX7" fmla="*/ 684076 w 1836204"/>
              <a:gd name="connsiteY7" fmla="*/ 2449853 h 2449853"/>
              <a:gd name="connsiteX8" fmla="*/ 612068 w 1836204"/>
              <a:gd name="connsiteY8" fmla="*/ 937685 h 2449853"/>
              <a:gd name="connsiteX9" fmla="*/ 0 w 1836204"/>
              <a:gd name="connsiteY9" fmla="*/ 937685 h 2449853"/>
              <a:gd name="connsiteX10" fmla="*/ 72008 w 1836204"/>
              <a:gd name="connsiteY10" fmla="*/ 1582 h 2449853"/>
              <a:gd name="connsiteX11" fmla="*/ 1079728 w 1836204"/>
              <a:gd name="connsiteY11" fmla="*/ 0 h 2449853"/>
              <a:gd name="connsiteX12" fmla="*/ 1080120 w 1836204"/>
              <a:gd name="connsiteY12" fmla="*/ 937685 h 2449853"/>
              <a:gd name="connsiteX13" fmla="*/ 792088 w 1836204"/>
              <a:gd name="connsiteY13" fmla="*/ 937685 h 2449853"/>
              <a:gd name="connsiteX14" fmla="*/ 756084 w 1836204"/>
              <a:gd name="connsiteY14" fmla="*/ 2377845 h 2449853"/>
              <a:gd name="connsiteX0" fmla="*/ 792088 w 1836204"/>
              <a:gd name="connsiteY0" fmla="*/ 2377845 h 2449853"/>
              <a:gd name="connsiteX1" fmla="*/ 972108 w 1836204"/>
              <a:gd name="connsiteY1" fmla="*/ 2269833 h 2449853"/>
              <a:gd name="connsiteX2" fmla="*/ 1044116 w 1836204"/>
              <a:gd name="connsiteY2" fmla="*/ 2377845 h 2449853"/>
              <a:gd name="connsiteX3" fmla="*/ 936104 w 1836204"/>
              <a:gd name="connsiteY3" fmla="*/ 2413850 h 2449853"/>
              <a:gd name="connsiteX4" fmla="*/ 1548172 w 1836204"/>
              <a:gd name="connsiteY4" fmla="*/ 2197825 h 2449853"/>
              <a:gd name="connsiteX5" fmla="*/ 1836204 w 1836204"/>
              <a:gd name="connsiteY5" fmla="*/ 2197825 h 2449853"/>
              <a:gd name="connsiteX6" fmla="*/ 1836204 w 1836204"/>
              <a:gd name="connsiteY6" fmla="*/ 2449853 h 2449853"/>
              <a:gd name="connsiteX7" fmla="*/ 684076 w 1836204"/>
              <a:gd name="connsiteY7" fmla="*/ 2449853 h 2449853"/>
              <a:gd name="connsiteX8" fmla="*/ 612068 w 1836204"/>
              <a:gd name="connsiteY8" fmla="*/ 937685 h 2449853"/>
              <a:gd name="connsiteX9" fmla="*/ 0 w 1836204"/>
              <a:gd name="connsiteY9" fmla="*/ 937685 h 2449853"/>
              <a:gd name="connsiteX10" fmla="*/ 72008 w 1836204"/>
              <a:gd name="connsiteY10" fmla="*/ 1582 h 2449853"/>
              <a:gd name="connsiteX11" fmla="*/ 1079728 w 1836204"/>
              <a:gd name="connsiteY11" fmla="*/ 0 h 2449853"/>
              <a:gd name="connsiteX12" fmla="*/ 1080120 w 1836204"/>
              <a:gd name="connsiteY12" fmla="*/ 937685 h 2449853"/>
              <a:gd name="connsiteX13" fmla="*/ 792088 w 1836204"/>
              <a:gd name="connsiteY13" fmla="*/ 937685 h 2449853"/>
              <a:gd name="connsiteX14" fmla="*/ 756084 w 1836204"/>
              <a:gd name="connsiteY14" fmla="*/ 2377845 h 2449853"/>
              <a:gd name="connsiteX0" fmla="*/ 792088 w 1836204"/>
              <a:gd name="connsiteY0" fmla="*/ 2377845 h 2449853"/>
              <a:gd name="connsiteX1" fmla="*/ 756084 w 1836204"/>
              <a:gd name="connsiteY1" fmla="*/ 2377845 h 2449853"/>
              <a:gd name="connsiteX2" fmla="*/ 972108 w 1836204"/>
              <a:gd name="connsiteY2" fmla="*/ 2269833 h 2449853"/>
              <a:gd name="connsiteX3" fmla="*/ 1044116 w 1836204"/>
              <a:gd name="connsiteY3" fmla="*/ 2377845 h 2449853"/>
              <a:gd name="connsiteX4" fmla="*/ 936104 w 1836204"/>
              <a:gd name="connsiteY4" fmla="*/ 2413850 h 2449853"/>
              <a:gd name="connsiteX5" fmla="*/ 1548172 w 1836204"/>
              <a:gd name="connsiteY5" fmla="*/ 2197825 h 2449853"/>
              <a:gd name="connsiteX6" fmla="*/ 1836204 w 1836204"/>
              <a:gd name="connsiteY6" fmla="*/ 2197825 h 2449853"/>
              <a:gd name="connsiteX7" fmla="*/ 1836204 w 1836204"/>
              <a:gd name="connsiteY7" fmla="*/ 2449853 h 2449853"/>
              <a:gd name="connsiteX8" fmla="*/ 684076 w 1836204"/>
              <a:gd name="connsiteY8" fmla="*/ 2449853 h 2449853"/>
              <a:gd name="connsiteX9" fmla="*/ 612068 w 1836204"/>
              <a:gd name="connsiteY9" fmla="*/ 937685 h 2449853"/>
              <a:gd name="connsiteX10" fmla="*/ 0 w 1836204"/>
              <a:gd name="connsiteY10" fmla="*/ 937685 h 2449853"/>
              <a:gd name="connsiteX11" fmla="*/ 72008 w 1836204"/>
              <a:gd name="connsiteY11" fmla="*/ 1582 h 2449853"/>
              <a:gd name="connsiteX12" fmla="*/ 1079728 w 1836204"/>
              <a:gd name="connsiteY12" fmla="*/ 0 h 2449853"/>
              <a:gd name="connsiteX13" fmla="*/ 1080120 w 1836204"/>
              <a:gd name="connsiteY13" fmla="*/ 937685 h 2449853"/>
              <a:gd name="connsiteX14" fmla="*/ 792088 w 1836204"/>
              <a:gd name="connsiteY14" fmla="*/ 937685 h 2449853"/>
              <a:gd name="connsiteX15" fmla="*/ 756084 w 1836204"/>
              <a:gd name="connsiteY15" fmla="*/ 2377845 h 2449853"/>
              <a:gd name="connsiteX0" fmla="*/ 792088 w 1836204"/>
              <a:gd name="connsiteY0" fmla="*/ 2377845 h 2449853"/>
              <a:gd name="connsiteX1" fmla="*/ 756084 w 1836204"/>
              <a:gd name="connsiteY1" fmla="*/ 2377845 h 2449853"/>
              <a:gd name="connsiteX2" fmla="*/ 972108 w 1836204"/>
              <a:gd name="connsiteY2" fmla="*/ 2269833 h 2449853"/>
              <a:gd name="connsiteX3" fmla="*/ 1044116 w 1836204"/>
              <a:gd name="connsiteY3" fmla="*/ 2377845 h 2449853"/>
              <a:gd name="connsiteX4" fmla="*/ 936104 w 1836204"/>
              <a:gd name="connsiteY4" fmla="*/ 2413850 h 2449853"/>
              <a:gd name="connsiteX5" fmla="*/ 1548172 w 1836204"/>
              <a:gd name="connsiteY5" fmla="*/ 2197825 h 2449853"/>
              <a:gd name="connsiteX6" fmla="*/ 1836204 w 1836204"/>
              <a:gd name="connsiteY6" fmla="*/ 2197825 h 2449853"/>
              <a:gd name="connsiteX7" fmla="*/ 1836204 w 1836204"/>
              <a:gd name="connsiteY7" fmla="*/ 2449853 h 2449853"/>
              <a:gd name="connsiteX8" fmla="*/ 684076 w 1836204"/>
              <a:gd name="connsiteY8" fmla="*/ 2449853 h 2449853"/>
              <a:gd name="connsiteX9" fmla="*/ 612068 w 1836204"/>
              <a:gd name="connsiteY9" fmla="*/ 937685 h 2449853"/>
              <a:gd name="connsiteX10" fmla="*/ 0 w 1836204"/>
              <a:gd name="connsiteY10" fmla="*/ 937685 h 2449853"/>
              <a:gd name="connsiteX11" fmla="*/ 72008 w 1836204"/>
              <a:gd name="connsiteY11" fmla="*/ 1582 h 2449853"/>
              <a:gd name="connsiteX12" fmla="*/ 1079728 w 1836204"/>
              <a:gd name="connsiteY12" fmla="*/ 0 h 2449853"/>
              <a:gd name="connsiteX13" fmla="*/ 1080120 w 1836204"/>
              <a:gd name="connsiteY13" fmla="*/ 937685 h 2449853"/>
              <a:gd name="connsiteX14" fmla="*/ 792088 w 1836204"/>
              <a:gd name="connsiteY14" fmla="*/ 937685 h 2449853"/>
              <a:gd name="connsiteX15" fmla="*/ 756084 w 1836204"/>
              <a:gd name="connsiteY15" fmla="*/ 2377845 h 2449853"/>
              <a:gd name="connsiteX0" fmla="*/ 792088 w 1836204"/>
              <a:gd name="connsiteY0" fmla="*/ 2377845 h 2449853"/>
              <a:gd name="connsiteX1" fmla="*/ 756084 w 1836204"/>
              <a:gd name="connsiteY1" fmla="*/ 2377845 h 2449853"/>
              <a:gd name="connsiteX2" fmla="*/ 972108 w 1836204"/>
              <a:gd name="connsiteY2" fmla="*/ 2269833 h 2449853"/>
              <a:gd name="connsiteX3" fmla="*/ 1044116 w 1836204"/>
              <a:gd name="connsiteY3" fmla="*/ 2377845 h 2449853"/>
              <a:gd name="connsiteX4" fmla="*/ 936104 w 1836204"/>
              <a:gd name="connsiteY4" fmla="*/ 2413850 h 2449853"/>
              <a:gd name="connsiteX5" fmla="*/ 1548172 w 1836204"/>
              <a:gd name="connsiteY5" fmla="*/ 2197825 h 2449853"/>
              <a:gd name="connsiteX6" fmla="*/ 1836204 w 1836204"/>
              <a:gd name="connsiteY6" fmla="*/ 2197825 h 2449853"/>
              <a:gd name="connsiteX7" fmla="*/ 1836204 w 1836204"/>
              <a:gd name="connsiteY7" fmla="*/ 2449853 h 2449853"/>
              <a:gd name="connsiteX8" fmla="*/ 684076 w 1836204"/>
              <a:gd name="connsiteY8" fmla="*/ 2449853 h 2449853"/>
              <a:gd name="connsiteX9" fmla="*/ 612068 w 1836204"/>
              <a:gd name="connsiteY9" fmla="*/ 937685 h 2449853"/>
              <a:gd name="connsiteX10" fmla="*/ 0 w 1836204"/>
              <a:gd name="connsiteY10" fmla="*/ 937685 h 2449853"/>
              <a:gd name="connsiteX11" fmla="*/ 72008 w 1836204"/>
              <a:gd name="connsiteY11" fmla="*/ 1582 h 2449853"/>
              <a:gd name="connsiteX12" fmla="*/ 1079728 w 1836204"/>
              <a:gd name="connsiteY12" fmla="*/ 0 h 2449853"/>
              <a:gd name="connsiteX13" fmla="*/ 1080120 w 1836204"/>
              <a:gd name="connsiteY13" fmla="*/ 937685 h 2449853"/>
              <a:gd name="connsiteX14" fmla="*/ 792088 w 1836204"/>
              <a:gd name="connsiteY14" fmla="*/ 937685 h 2449853"/>
              <a:gd name="connsiteX15" fmla="*/ 756084 w 1836204"/>
              <a:gd name="connsiteY15" fmla="*/ 2377845 h 2449853"/>
              <a:gd name="connsiteX16" fmla="*/ 792088 w 1836204"/>
              <a:gd name="connsiteY16" fmla="*/ 2377845 h 2449853"/>
              <a:gd name="connsiteX0" fmla="*/ 756084 w 1836204"/>
              <a:gd name="connsiteY0" fmla="*/ 2377845 h 2449853"/>
              <a:gd name="connsiteX1" fmla="*/ 756084 w 1836204"/>
              <a:gd name="connsiteY1" fmla="*/ 2377845 h 2449853"/>
              <a:gd name="connsiteX2" fmla="*/ 972108 w 1836204"/>
              <a:gd name="connsiteY2" fmla="*/ 2269833 h 2449853"/>
              <a:gd name="connsiteX3" fmla="*/ 1044116 w 1836204"/>
              <a:gd name="connsiteY3" fmla="*/ 2377845 h 2449853"/>
              <a:gd name="connsiteX4" fmla="*/ 936104 w 1836204"/>
              <a:gd name="connsiteY4" fmla="*/ 2413850 h 2449853"/>
              <a:gd name="connsiteX5" fmla="*/ 1548172 w 1836204"/>
              <a:gd name="connsiteY5" fmla="*/ 2197825 h 2449853"/>
              <a:gd name="connsiteX6" fmla="*/ 1836204 w 1836204"/>
              <a:gd name="connsiteY6" fmla="*/ 2197825 h 2449853"/>
              <a:gd name="connsiteX7" fmla="*/ 1836204 w 1836204"/>
              <a:gd name="connsiteY7" fmla="*/ 2449853 h 2449853"/>
              <a:gd name="connsiteX8" fmla="*/ 684076 w 1836204"/>
              <a:gd name="connsiteY8" fmla="*/ 2449853 h 2449853"/>
              <a:gd name="connsiteX9" fmla="*/ 612068 w 1836204"/>
              <a:gd name="connsiteY9" fmla="*/ 937685 h 2449853"/>
              <a:gd name="connsiteX10" fmla="*/ 0 w 1836204"/>
              <a:gd name="connsiteY10" fmla="*/ 937685 h 2449853"/>
              <a:gd name="connsiteX11" fmla="*/ 72008 w 1836204"/>
              <a:gd name="connsiteY11" fmla="*/ 1582 h 2449853"/>
              <a:gd name="connsiteX12" fmla="*/ 1079728 w 1836204"/>
              <a:gd name="connsiteY12" fmla="*/ 0 h 2449853"/>
              <a:gd name="connsiteX13" fmla="*/ 1080120 w 1836204"/>
              <a:gd name="connsiteY13" fmla="*/ 937685 h 2449853"/>
              <a:gd name="connsiteX14" fmla="*/ 792088 w 1836204"/>
              <a:gd name="connsiteY14" fmla="*/ 937685 h 2449853"/>
              <a:gd name="connsiteX15" fmla="*/ 756084 w 1836204"/>
              <a:gd name="connsiteY15" fmla="*/ 2377845 h 2449853"/>
              <a:gd name="connsiteX0" fmla="*/ 756084 w 1836204"/>
              <a:gd name="connsiteY0" fmla="*/ 2377845 h 2449853"/>
              <a:gd name="connsiteX1" fmla="*/ 756084 w 1836204"/>
              <a:gd name="connsiteY1" fmla="*/ 2377845 h 2449853"/>
              <a:gd name="connsiteX2" fmla="*/ 972108 w 1836204"/>
              <a:gd name="connsiteY2" fmla="*/ 2269833 h 2449853"/>
              <a:gd name="connsiteX3" fmla="*/ 936104 w 1836204"/>
              <a:gd name="connsiteY3" fmla="*/ 2413850 h 2449853"/>
              <a:gd name="connsiteX4" fmla="*/ 1548172 w 1836204"/>
              <a:gd name="connsiteY4" fmla="*/ 2197825 h 2449853"/>
              <a:gd name="connsiteX5" fmla="*/ 1836204 w 1836204"/>
              <a:gd name="connsiteY5" fmla="*/ 2197825 h 2449853"/>
              <a:gd name="connsiteX6" fmla="*/ 1836204 w 1836204"/>
              <a:gd name="connsiteY6" fmla="*/ 2449853 h 2449853"/>
              <a:gd name="connsiteX7" fmla="*/ 684076 w 1836204"/>
              <a:gd name="connsiteY7" fmla="*/ 2449853 h 2449853"/>
              <a:gd name="connsiteX8" fmla="*/ 612068 w 1836204"/>
              <a:gd name="connsiteY8" fmla="*/ 937685 h 2449853"/>
              <a:gd name="connsiteX9" fmla="*/ 0 w 1836204"/>
              <a:gd name="connsiteY9" fmla="*/ 937685 h 2449853"/>
              <a:gd name="connsiteX10" fmla="*/ 72008 w 1836204"/>
              <a:gd name="connsiteY10" fmla="*/ 1582 h 2449853"/>
              <a:gd name="connsiteX11" fmla="*/ 1079728 w 1836204"/>
              <a:gd name="connsiteY11" fmla="*/ 0 h 2449853"/>
              <a:gd name="connsiteX12" fmla="*/ 1080120 w 1836204"/>
              <a:gd name="connsiteY12" fmla="*/ 937685 h 2449853"/>
              <a:gd name="connsiteX13" fmla="*/ 792088 w 1836204"/>
              <a:gd name="connsiteY13" fmla="*/ 937685 h 2449853"/>
              <a:gd name="connsiteX14" fmla="*/ 756084 w 1836204"/>
              <a:gd name="connsiteY14" fmla="*/ 2377845 h 2449853"/>
              <a:gd name="connsiteX0" fmla="*/ 756084 w 1836204"/>
              <a:gd name="connsiteY0" fmla="*/ 2377845 h 2449853"/>
              <a:gd name="connsiteX1" fmla="*/ 756084 w 1836204"/>
              <a:gd name="connsiteY1" fmla="*/ 2377845 h 2449853"/>
              <a:gd name="connsiteX2" fmla="*/ 936104 w 1836204"/>
              <a:gd name="connsiteY2" fmla="*/ 2413850 h 2449853"/>
              <a:gd name="connsiteX3" fmla="*/ 1548172 w 1836204"/>
              <a:gd name="connsiteY3" fmla="*/ 2197825 h 2449853"/>
              <a:gd name="connsiteX4" fmla="*/ 1836204 w 1836204"/>
              <a:gd name="connsiteY4" fmla="*/ 2197825 h 2449853"/>
              <a:gd name="connsiteX5" fmla="*/ 1836204 w 1836204"/>
              <a:gd name="connsiteY5" fmla="*/ 2449853 h 2449853"/>
              <a:gd name="connsiteX6" fmla="*/ 684076 w 1836204"/>
              <a:gd name="connsiteY6" fmla="*/ 2449853 h 2449853"/>
              <a:gd name="connsiteX7" fmla="*/ 612068 w 1836204"/>
              <a:gd name="connsiteY7" fmla="*/ 937685 h 2449853"/>
              <a:gd name="connsiteX8" fmla="*/ 0 w 1836204"/>
              <a:gd name="connsiteY8" fmla="*/ 937685 h 2449853"/>
              <a:gd name="connsiteX9" fmla="*/ 72008 w 1836204"/>
              <a:gd name="connsiteY9" fmla="*/ 1582 h 2449853"/>
              <a:gd name="connsiteX10" fmla="*/ 1079728 w 1836204"/>
              <a:gd name="connsiteY10" fmla="*/ 0 h 2449853"/>
              <a:gd name="connsiteX11" fmla="*/ 1080120 w 1836204"/>
              <a:gd name="connsiteY11" fmla="*/ 937685 h 2449853"/>
              <a:gd name="connsiteX12" fmla="*/ 792088 w 1836204"/>
              <a:gd name="connsiteY12" fmla="*/ 937685 h 2449853"/>
              <a:gd name="connsiteX13" fmla="*/ 756084 w 1836204"/>
              <a:gd name="connsiteY13" fmla="*/ 2377845 h 2449853"/>
              <a:gd name="connsiteX0" fmla="*/ 756084 w 1836204"/>
              <a:gd name="connsiteY0" fmla="*/ 2377845 h 2449853"/>
              <a:gd name="connsiteX1" fmla="*/ 756084 w 1836204"/>
              <a:gd name="connsiteY1" fmla="*/ 2377845 h 2449853"/>
              <a:gd name="connsiteX2" fmla="*/ 936104 w 1836204"/>
              <a:gd name="connsiteY2" fmla="*/ 2413850 h 2449853"/>
              <a:gd name="connsiteX3" fmla="*/ 1548172 w 1836204"/>
              <a:gd name="connsiteY3" fmla="*/ 2197825 h 2449853"/>
              <a:gd name="connsiteX4" fmla="*/ 1836204 w 1836204"/>
              <a:gd name="connsiteY4" fmla="*/ 2197825 h 2449853"/>
              <a:gd name="connsiteX5" fmla="*/ 1836204 w 1836204"/>
              <a:gd name="connsiteY5" fmla="*/ 2449853 h 2449853"/>
              <a:gd name="connsiteX6" fmla="*/ 684076 w 1836204"/>
              <a:gd name="connsiteY6" fmla="*/ 2449853 h 2449853"/>
              <a:gd name="connsiteX7" fmla="*/ 612068 w 1836204"/>
              <a:gd name="connsiteY7" fmla="*/ 937685 h 2449853"/>
              <a:gd name="connsiteX8" fmla="*/ 0 w 1836204"/>
              <a:gd name="connsiteY8" fmla="*/ 937685 h 2449853"/>
              <a:gd name="connsiteX9" fmla="*/ 72008 w 1836204"/>
              <a:gd name="connsiteY9" fmla="*/ 1582 h 2449853"/>
              <a:gd name="connsiteX10" fmla="*/ 1079728 w 1836204"/>
              <a:gd name="connsiteY10" fmla="*/ 0 h 2449853"/>
              <a:gd name="connsiteX11" fmla="*/ 1080120 w 1836204"/>
              <a:gd name="connsiteY11" fmla="*/ 937685 h 2449853"/>
              <a:gd name="connsiteX12" fmla="*/ 792088 w 1836204"/>
              <a:gd name="connsiteY12" fmla="*/ 937685 h 2449853"/>
              <a:gd name="connsiteX13" fmla="*/ 756084 w 1836204"/>
              <a:gd name="connsiteY13" fmla="*/ 2377845 h 2449853"/>
              <a:gd name="connsiteX0" fmla="*/ 756084 w 1836204"/>
              <a:gd name="connsiteY0" fmla="*/ 2377845 h 2449853"/>
              <a:gd name="connsiteX1" fmla="*/ 756084 w 1836204"/>
              <a:gd name="connsiteY1" fmla="*/ 2377845 h 2449853"/>
              <a:gd name="connsiteX2" fmla="*/ 936104 w 1836204"/>
              <a:gd name="connsiteY2" fmla="*/ 2413850 h 2449853"/>
              <a:gd name="connsiteX3" fmla="*/ 1548172 w 1836204"/>
              <a:gd name="connsiteY3" fmla="*/ 2197825 h 2449853"/>
              <a:gd name="connsiteX4" fmla="*/ 1836204 w 1836204"/>
              <a:gd name="connsiteY4" fmla="*/ 2197825 h 2449853"/>
              <a:gd name="connsiteX5" fmla="*/ 1836204 w 1836204"/>
              <a:gd name="connsiteY5" fmla="*/ 2449853 h 2449853"/>
              <a:gd name="connsiteX6" fmla="*/ 684076 w 1836204"/>
              <a:gd name="connsiteY6" fmla="*/ 2449853 h 2449853"/>
              <a:gd name="connsiteX7" fmla="*/ 612068 w 1836204"/>
              <a:gd name="connsiteY7" fmla="*/ 937685 h 2449853"/>
              <a:gd name="connsiteX8" fmla="*/ 0 w 1836204"/>
              <a:gd name="connsiteY8" fmla="*/ 937685 h 2449853"/>
              <a:gd name="connsiteX9" fmla="*/ 72008 w 1836204"/>
              <a:gd name="connsiteY9" fmla="*/ 1582 h 2449853"/>
              <a:gd name="connsiteX10" fmla="*/ 1079728 w 1836204"/>
              <a:gd name="connsiteY10" fmla="*/ 0 h 2449853"/>
              <a:gd name="connsiteX11" fmla="*/ 1080120 w 1836204"/>
              <a:gd name="connsiteY11" fmla="*/ 937685 h 2449853"/>
              <a:gd name="connsiteX12" fmla="*/ 792088 w 1836204"/>
              <a:gd name="connsiteY12" fmla="*/ 937685 h 2449853"/>
              <a:gd name="connsiteX13" fmla="*/ 756084 w 1836204"/>
              <a:gd name="connsiteY13" fmla="*/ 2377845 h 2449853"/>
              <a:gd name="connsiteX0" fmla="*/ 756084 w 1836204"/>
              <a:gd name="connsiteY0" fmla="*/ 2377845 h 2449853"/>
              <a:gd name="connsiteX1" fmla="*/ 756084 w 1836204"/>
              <a:gd name="connsiteY1" fmla="*/ 2377845 h 2449853"/>
              <a:gd name="connsiteX2" fmla="*/ 936104 w 1836204"/>
              <a:gd name="connsiteY2" fmla="*/ 2413850 h 2449853"/>
              <a:gd name="connsiteX3" fmla="*/ 1548172 w 1836204"/>
              <a:gd name="connsiteY3" fmla="*/ 2197825 h 2449853"/>
              <a:gd name="connsiteX4" fmla="*/ 1836204 w 1836204"/>
              <a:gd name="connsiteY4" fmla="*/ 2197825 h 2449853"/>
              <a:gd name="connsiteX5" fmla="*/ 1836204 w 1836204"/>
              <a:gd name="connsiteY5" fmla="*/ 2449853 h 2449853"/>
              <a:gd name="connsiteX6" fmla="*/ 684076 w 1836204"/>
              <a:gd name="connsiteY6" fmla="*/ 2449853 h 2449853"/>
              <a:gd name="connsiteX7" fmla="*/ 612068 w 1836204"/>
              <a:gd name="connsiteY7" fmla="*/ 937685 h 2449853"/>
              <a:gd name="connsiteX8" fmla="*/ 0 w 1836204"/>
              <a:gd name="connsiteY8" fmla="*/ 937685 h 2449853"/>
              <a:gd name="connsiteX9" fmla="*/ 72008 w 1836204"/>
              <a:gd name="connsiteY9" fmla="*/ 1582 h 2449853"/>
              <a:gd name="connsiteX10" fmla="*/ 1079728 w 1836204"/>
              <a:gd name="connsiteY10" fmla="*/ 0 h 2449853"/>
              <a:gd name="connsiteX11" fmla="*/ 1080120 w 1836204"/>
              <a:gd name="connsiteY11" fmla="*/ 937685 h 2449853"/>
              <a:gd name="connsiteX12" fmla="*/ 324036 w 1836204"/>
              <a:gd name="connsiteY12" fmla="*/ 1081701 h 2449853"/>
              <a:gd name="connsiteX13" fmla="*/ 756084 w 1836204"/>
              <a:gd name="connsiteY13" fmla="*/ 2377845 h 2449853"/>
              <a:gd name="connsiteX0" fmla="*/ 756084 w 1836204"/>
              <a:gd name="connsiteY0" fmla="*/ 2377845 h 2449853"/>
              <a:gd name="connsiteX1" fmla="*/ 756084 w 1836204"/>
              <a:gd name="connsiteY1" fmla="*/ 2377845 h 2449853"/>
              <a:gd name="connsiteX2" fmla="*/ 936104 w 1836204"/>
              <a:gd name="connsiteY2" fmla="*/ 2413850 h 2449853"/>
              <a:gd name="connsiteX3" fmla="*/ 1548172 w 1836204"/>
              <a:gd name="connsiteY3" fmla="*/ 2197825 h 2449853"/>
              <a:gd name="connsiteX4" fmla="*/ 1836204 w 1836204"/>
              <a:gd name="connsiteY4" fmla="*/ 2197825 h 2449853"/>
              <a:gd name="connsiteX5" fmla="*/ 1836204 w 1836204"/>
              <a:gd name="connsiteY5" fmla="*/ 2449853 h 2449853"/>
              <a:gd name="connsiteX6" fmla="*/ 684076 w 1836204"/>
              <a:gd name="connsiteY6" fmla="*/ 2449853 h 2449853"/>
              <a:gd name="connsiteX7" fmla="*/ 612068 w 1836204"/>
              <a:gd name="connsiteY7" fmla="*/ 937685 h 2449853"/>
              <a:gd name="connsiteX8" fmla="*/ 0 w 1836204"/>
              <a:gd name="connsiteY8" fmla="*/ 937685 h 2449853"/>
              <a:gd name="connsiteX9" fmla="*/ 72008 w 1836204"/>
              <a:gd name="connsiteY9" fmla="*/ 1582 h 2449853"/>
              <a:gd name="connsiteX10" fmla="*/ 1079728 w 1836204"/>
              <a:gd name="connsiteY10" fmla="*/ 0 h 2449853"/>
              <a:gd name="connsiteX11" fmla="*/ 1080120 w 1836204"/>
              <a:gd name="connsiteY11" fmla="*/ 937685 h 2449853"/>
              <a:gd name="connsiteX12" fmla="*/ 324036 w 1836204"/>
              <a:gd name="connsiteY12" fmla="*/ 1081701 h 2449853"/>
              <a:gd name="connsiteX13" fmla="*/ 756084 w 1836204"/>
              <a:gd name="connsiteY13" fmla="*/ 2377845 h 2449853"/>
              <a:gd name="connsiteX0" fmla="*/ 756084 w 1836204"/>
              <a:gd name="connsiteY0" fmla="*/ 2377845 h 2449853"/>
              <a:gd name="connsiteX1" fmla="*/ 756084 w 1836204"/>
              <a:gd name="connsiteY1" fmla="*/ 2377845 h 2449853"/>
              <a:gd name="connsiteX2" fmla="*/ 936104 w 1836204"/>
              <a:gd name="connsiteY2" fmla="*/ 2413850 h 2449853"/>
              <a:gd name="connsiteX3" fmla="*/ 1548172 w 1836204"/>
              <a:gd name="connsiteY3" fmla="*/ 2197825 h 2449853"/>
              <a:gd name="connsiteX4" fmla="*/ 1836204 w 1836204"/>
              <a:gd name="connsiteY4" fmla="*/ 2197825 h 2449853"/>
              <a:gd name="connsiteX5" fmla="*/ 1836204 w 1836204"/>
              <a:gd name="connsiteY5" fmla="*/ 2449853 h 2449853"/>
              <a:gd name="connsiteX6" fmla="*/ 684076 w 1836204"/>
              <a:gd name="connsiteY6" fmla="*/ 2449853 h 2449853"/>
              <a:gd name="connsiteX7" fmla="*/ 612068 w 1836204"/>
              <a:gd name="connsiteY7" fmla="*/ 937685 h 2449853"/>
              <a:gd name="connsiteX8" fmla="*/ 0 w 1836204"/>
              <a:gd name="connsiteY8" fmla="*/ 937685 h 2449853"/>
              <a:gd name="connsiteX9" fmla="*/ 72008 w 1836204"/>
              <a:gd name="connsiteY9" fmla="*/ 1582 h 2449853"/>
              <a:gd name="connsiteX10" fmla="*/ 1079728 w 1836204"/>
              <a:gd name="connsiteY10" fmla="*/ 0 h 2449853"/>
              <a:gd name="connsiteX11" fmla="*/ 1080120 w 1836204"/>
              <a:gd name="connsiteY11" fmla="*/ 937685 h 2449853"/>
              <a:gd name="connsiteX12" fmla="*/ 756084 w 1836204"/>
              <a:gd name="connsiteY12" fmla="*/ 2377845 h 2449853"/>
              <a:gd name="connsiteX0" fmla="*/ 756084 w 1836204"/>
              <a:gd name="connsiteY0" fmla="*/ 2377845 h 2449853"/>
              <a:gd name="connsiteX1" fmla="*/ 756084 w 1836204"/>
              <a:gd name="connsiteY1" fmla="*/ 2377845 h 2449853"/>
              <a:gd name="connsiteX2" fmla="*/ 936104 w 1836204"/>
              <a:gd name="connsiteY2" fmla="*/ 2413850 h 2449853"/>
              <a:gd name="connsiteX3" fmla="*/ 1548172 w 1836204"/>
              <a:gd name="connsiteY3" fmla="*/ 2197825 h 2449853"/>
              <a:gd name="connsiteX4" fmla="*/ 1836204 w 1836204"/>
              <a:gd name="connsiteY4" fmla="*/ 2197825 h 2449853"/>
              <a:gd name="connsiteX5" fmla="*/ 1836204 w 1836204"/>
              <a:gd name="connsiteY5" fmla="*/ 2449853 h 2449853"/>
              <a:gd name="connsiteX6" fmla="*/ 684076 w 1836204"/>
              <a:gd name="connsiteY6" fmla="*/ 2449853 h 2449853"/>
              <a:gd name="connsiteX7" fmla="*/ 612068 w 1836204"/>
              <a:gd name="connsiteY7" fmla="*/ 937685 h 2449853"/>
              <a:gd name="connsiteX8" fmla="*/ 0 w 1836204"/>
              <a:gd name="connsiteY8" fmla="*/ 937685 h 2449853"/>
              <a:gd name="connsiteX9" fmla="*/ 72008 w 1836204"/>
              <a:gd name="connsiteY9" fmla="*/ 1582 h 2449853"/>
              <a:gd name="connsiteX10" fmla="*/ 1079728 w 1836204"/>
              <a:gd name="connsiteY10" fmla="*/ 0 h 2449853"/>
              <a:gd name="connsiteX11" fmla="*/ 1080120 w 1836204"/>
              <a:gd name="connsiteY11" fmla="*/ 937685 h 2449853"/>
              <a:gd name="connsiteX12" fmla="*/ 756084 w 1836204"/>
              <a:gd name="connsiteY12" fmla="*/ 937685 h 2449853"/>
              <a:gd name="connsiteX13" fmla="*/ 756084 w 1836204"/>
              <a:gd name="connsiteY13" fmla="*/ 2377845 h 2449853"/>
              <a:gd name="connsiteX0" fmla="*/ 756084 w 1836204"/>
              <a:gd name="connsiteY0" fmla="*/ 2377845 h 2449853"/>
              <a:gd name="connsiteX1" fmla="*/ 756084 w 1836204"/>
              <a:gd name="connsiteY1" fmla="*/ 2377845 h 2449853"/>
              <a:gd name="connsiteX2" fmla="*/ 936104 w 1836204"/>
              <a:gd name="connsiteY2" fmla="*/ 2413850 h 2449853"/>
              <a:gd name="connsiteX3" fmla="*/ 1548172 w 1836204"/>
              <a:gd name="connsiteY3" fmla="*/ 2197825 h 2449853"/>
              <a:gd name="connsiteX4" fmla="*/ 1836204 w 1836204"/>
              <a:gd name="connsiteY4" fmla="*/ 2197825 h 2449853"/>
              <a:gd name="connsiteX5" fmla="*/ 1836204 w 1836204"/>
              <a:gd name="connsiteY5" fmla="*/ 2449853 h 2449853"/>
              <a:gd name="connsiteX6" fmla="*/ 684076 w 1836204"/>
              <a:gd name="connsiteY6" fmla="*/ 2449853 h 2449853"/>
              <a:gd name="connsiteX7" fmla="*/ 612068 w 1836204"/>
              <a:gd name="connsiteY7" fmla="*/ 937685 h 2449853"/>
              <a:gd name="connsiteX8" fmla="*/ 0 w 1836204"/>
              <a:gd name="connsiteY8" fmla="*/ 937685 h 2449853"/>
              <a:gd name="connsiteX9" fmla="*/ 72008 w 1836204"/>
              <a:gd name="connsiteY9" fmla="*/ 1582 h 2449853"/>
              <a:gd name="connsiteX10" fmla="*/ 1079728 w 1836204"/>
              <a:gd name="connsiteY10" fmla="*/ 0 h 2449853"/>
              <a:gd name="connsiteX11" fmla="*/ 1080120 w 1836204"/>
              <a:gd name="connsiteY11" fmla="*/ 937685 h 2449853"/>
              <a:gd name="connsiteX12" fmla="*/ 792088 w 1836204"/>
              <a:gd name="connsiteY12" fmla="*/ 937685 h 2449853"/>
              <a:gd name="connsiteX13" fmla="*/ 756084 w 1836204"/>
              <a:gd name="connsiteY13" fmla="*/ 2377845 h 2449853"/>
              <a:gd name="connsiteX0" fmla="*/ 792088 w 1836204"/>
              <a:gd name="connsiteY0" fmla="*/ 2377845 h 2449853"/>
              <a:gd name="connsiteX1" fmla="*/ 756084 w 1836204"/>
              <a:gd name="connsiteY1" fmla="*/ 2377845 h 2449853"/>
              <a:gd name="connsiteX2" fmla="*/ 936104 w 1836204"/>
              <a:gd name="connsiteY2" fmla="*/ 2413850 h 2449853"/>
              <a:gd name="connsiteX3" fmla="*/ 1548172 w 1836204"/>
              <a:gd name="connsiteY3" fmla="*/ 2197825 h 2449853"/>
              <a:gd name="connsiteX4" fmla="*/ 1836204 w 1836204"/>
              <a:gd name="connsiteY4" fmla="*/ 2197825 h 2449853"/>
              <a:gd name="connsiteX5" fmla="*/ 1836204 w 1836204"/>
              <a:gd name="connsiteY5" fmla="*/ 2449853 h 2449853"/>
              <a:gd name="connsiteX6" fmla="*/ 684076 w 1836204"/>
              <a:gd name="connsiteY6" fmla="*/ 2449853 h 2449853"/>
              <a:gd name="connsiteX7" fmla="*/ 612068 w 1836204"/>
              <a:gd name="connsiteY7" fmla="*/ 937685 h 2449853"/>
              <a:gd name="connsiteX8" fmla="*/ 0 w 1836204"/>
              <a:gd name="connsiteY8" fmla="*/ 937685 h 2449853"/>
              <a:gd name="connsiteX9" fmla="*/ 72008 w 1836204"/>
              <a:gd name="connsiteY9" fmla="*/ 1582 h 2449853"/>
              <a:gd name="connsiteX10" fmla="*/ 1079728 w 1836204"/>
              <a:gd name="connsiteY10" fmla="*/ 0 h 2449853"/>
              <a:gd name="connsiteX11" fmla="*/ 1080120 w 1836204"/>
              <a:gd name="connsiteY11" fmla="*/ 937685 h 2449853"/>
              <a:gd name="connsiteX12" fmla="*/ 792088 w 1836204"/>
              <a:gd name="connsiteY12" fmla="*/ 937685 h 2449853"/>
              <a:gd name="connsiteX13" fmla="*/ 792088 w 1836204"/>
              <a:gd name="connsiteY13" fmla="*/ 2377845 h 2449853"/>
              <a:gd name="connsiteX0" fmla="*/ 792088 w 1836204"/>
              <a:gd name="connsiteY0" fmla="*/ 2377845 h 2521861"/>
              <a:gd name="connsiteX1" fmla="*/ 792088 w 1836204"/>
              <a:gd name="connsiteY1" fmla="*/ 2521861 h 2521861"/>
              <a:gd name="connsiteX2" fmla="*/ 936104 w 1836204"/>
              <a:gd name="connsiteY2" fmla="*/ 2413850 h 2521861"/>
              <a:gd name="connsiteX3" fmla="*/ 1548172 w 1836204"/>
              <a:gd name="connsiteY3" fmla="*/ 2197825 h 2521861"/>
              <a:gd name="connsiteX4" fmla="*/ 1836204 w 1836204"/>
              <a:gd name="connsiteY4" fmla="*/ 2197825 h 2521861"/>
              <a:gd name="connsiteX5" fmla="*/ 1836204 w 1836204"/>
              <a:gd name="connsiteY5" fmla="*/ 2449853 h 2521861"/>
              <a:gd name="connsiteX6" fmla="*/ 684076 w 1836204"/>
              <a:gd name="connsiteY6" fmla="*/ 2449853 h 2521861"/>
              <a:gd name="connsiteX7" fmla="*/ 612068 w 1836204"/>
              <a:gd name="connsiteY7" fmla="*/ 937685 h 2521861"/>
              <a:gd name="connsiteX8" fmla="*/ 0 w 1836204"/>
              <a:gd name="connsiteY8" fmla="*/ 937685 h 2521861"/>
              <a:gd name="connsiteX9" fmla="*/ 72008 w 1836204"/>
              <a:gd name="connsiteY9" fmla="*/ 1582 h 2521861"/>
              <a:gd name="connsiteX10" fmla="*/ 1079728 w 1836204"/>
              <a:gd name="connsiteY10" fmla="*/ 0 h 2521861"/>
              <a:gd name="connsiteX11" fmla="*/ 1080120 w 1836204"/>
              <a:gd name="connsiteY11" fmla="*/ 937685 h 2521861"/>
              <a:gd name="connsiteX12" fmla="*/ 792088 w 1836204"/>
              <a:gd name="connsiteY12" fmla="*/ 937685 h 2521861"/>
              <a:gd name="connsiteX13" fmla="*/ 792088 w 1836204"/>
              <a:gd name="connsiteY13" fmla="*/ 2377845 h 2521861"/>
              <a:gd name="connsiteX0" fmla="*/ 792088 w 1836204"/>
              <a:gd name="connsiteY0" fmla="*/ 2377845 h 2449853"/>
              <a:gd name="connsiteX1" fmla="*/ 936104 w 1836204"/>
              <a:gd name="connsiteY1" fmla="*/ 2413850 h 2449853"/>
              <a:gd name="connsiteX2" fmla="*/ 1548172 w 1836204"/>
              <a:gd name="connsiteY2" fmla="*/ 2197825 h 2449853"/>
              <a:gd name="connsiteX3" fmla="*/ 1836204 w 1836204"/>
              <a:gd name="connsiteY3" fmla="*/ 2197825 h 2449853"/>
              <a:gd name="connsiteX4" fmla="*/ 1836204 w 1836204"/>
              <a:gd name="connsiteY4" fmla="*/ 2449853 h 2449853"/>
              <a:gd name="connsiteX5" fmla="*/ 684076 w 1836204"/>
              <a:gd name="connsiteY5" fmla="*/ 2449853 h 2449853"/>
              <a:gd name="connsiteX6" fmla="*/ 612068 w 1836204"/>
              <a:gd name="connsiteY6" fmla="*/ 937685 h 2449853"/>
              <a:gd name="connsiteX7" fmla="*/ 0 w 1836204"/>
              <a:gd name="connsiteY7" fmla="*/ 937685 h 2449853"/>
              <a:gd name="connsiteX8" fmla="*/ 72008 w 1836204"/>
              <a:gd name="connsiteY8" fmla="*/ 1582 h 2449853"/>
              <a:gd name="connsiteX9" fmla="*/ 1079728 w 1836204"/>
              <a:gd name="connsiteY9" fmla="*/ 0 h 2449853"/>
              <a:gd name="connsiteX10" fmla="*/ 1080120 w 1836204"/>
              <a:gd name="connsiteY10" fmla="*/ 937685 h 2449853"/>
              <a:gd name="connsiteX11" fmla="*/ 792088 w 1836204"/>
              <a:gd name="connsiteY11" fmla="*/ 937685 h 2449853"/>
              <a:gd name="connsiteX12" fmla="*/ 792088 w 1836204"/>
              <a:gd name="connsiteY12" fmla="*/ 2377845 h 2449853"/>
              <a:gd name="connsiteX0" fmla="*/ 792088 w 1836204"/>
              <a:gd name="connsiteY0" fmla="*/ 2377845 h 2449853"/>
              <a:gd name="connsiteX1" fmla="*/ 936104 w 1836204"/>
              <a:gd name="connsiteY1" fmla="*/ 2377845 h 2449853"/>
              <a:gd name="connsiteX2" fmla="*/ 1548172 w 1836204"/>
              <a:gd name="connsiteY2" fmla="*/ 2197825 h 2449853"/>
              <a:gd name="connsiteX3" fmla="*/ 1836204 w 1836204"/>
              <a:gd name="connsiteY3" fmla="*/ 2197825 h 2449853"/>
              <a:gd name="connsiteX4" fmla="*/ 1836204 w 1836204"/>
              <a:gd name="connsiteY4" fmla="*/ 2449853 h 2449853"/>
              <a:gd name="connsiteX5" fmla="*/ 684076 w 1836204"/>
              <a:gd name="connsiteY5" fmla="*/ 2449853 h 2449853"/>
              <a:gd name="connsiteX6" fmla="*/ 612068 w 1836204"/>
              <a:gd name="connsiteY6" fmla="*/ 937685 h 2449853"/>
              <a:gd name="connsiteX7" fmla="*/ 0 w 1836204"/>
              <a:gd name="connsiteY7" fmla="*/ 937685 h 2449853"/>
              <a:gd name="connsiteX8" fmla="*/ 72008 w 1836204"/>
              <a:gd name="connsiteY8" fmla="*/ 1582 h 2449853"/>
              <a:gd name="connsiteX9" fmla="*/ 1079728 w 1836204"/>
              <a:gd name="connsiteY9" fmla="*/ 0 h 2449853"/>
              <a:gd name="connsiteX10" fmla="*/ 1080120 w 1836204"/>
              <a:gd name="connsiteY10" fmla="*/ 937685 h 2449853"/>
              <a:gd name="connsiteX11" fmla="*/ 792088 w 1836204"/>
              <a:gd name="connsiteY11" fmla="*/ 937685 h 2449853"/>
              <a:gd name="connsiteX12" fmla="*/ 792088 w 1836204"/>
              <a:gd name="connsiteY12" fmla="*/ 2377845 h 2449853"/>
              <a:gd name="connsiteX0" fmla="*/ 792088 w 1836204"/>
              <a:gd name="connsiteY0" fmla="*/ 2377845 h 2449853"/>
              <a:gd name="connsiteX1" fmla="*/ 936104 w 1836204"/>
              <a:gd name="connsiteY1" fmla="*/ 2377845 h 2449853"/>
              <a:gd name="connsiteX2" fmla="*/ 1548172 w 1836204"/>
              <a:gd name="connsiteY2" fmla="*/ 2197825 h 2449853"/>
              <a:gd name="connsiteX3" fmla="*/ 1836204 w 1836204"/>
              <a:gd name="connsiteY3" fmla="*/ 2197825 h 2449853"/>
              <a:gd name="connsiteX4" fmla="*/ 1836204 w 1836204"/>
              <a:gd name="connsiteY4" fmla="*/ 2449853 h 2449853"/>
              <a:gd name="connsiteX5" fmla="*/ 684076 w 1836204"/>
              <a:gd name="connsiteY5" fmla="*/ 2017805 h 2449853"/>
              <a:gd name="connsiteX6" fmla="*/ 612068 w 1836204"/>
              <a:gd name="connsiteY6" fmla="*/ 937685 h 2449853"/>
              <a:gd name="connsiteX7" fmla="*/ 0 w 1836204"/>
              <a:gd name="connsiteY7" fmla="*/ 937685 h 2449853"/>
              <a:gd name="connsiteX8" fmla="*/ 72008 w 1836204"/>
              <a:gd name="connsiteY8" fmla="*/ 1582 h 2449853"/>
              <a:gd name="connsiteX9" fmla="*/ 1079728 w 1836204"/>
              <a:gd name="connsiteY9" fmla="*/ 0 h 2449853"/>
              <a:gd name="connsiteX10" fmla="*/ 1080120 w 1836204"/>
              <a:gd name="connsiteY10" fmla="*/ 937685 h 2449853"/>
              <a:gd name="connsiteX11" fmla="*/ 792088 w 1836204"/>
              <a:gd name="connsiteY11" fmla="*/ 937685 h 2449853"/>
              <a:gd name="connsiteX12" fmla="*/ 792088 w 1836204"/>
              <a:gd name="connsiteY12" fmla="*/ 2377845 h 2449853"/>
              <a:gd name="connsiteX0" fmla="*/ 792088 w 1836204"/>
              <a:gd name="connsiteY0" fmla="*/ 2377845 h 2449853"/>
              <a:gd name="connsiteX1" fmla="*/ 936104 w 1836204"/>
              <a:gd name="connsiteY1" fmla="*/ 2377845 h 2449853"/>
              <a:gd name="connsiteX2" fmla="*/ 1548172 w 1836204"/>
              <a:gd name="connsiteY2" fmla="*/ 2197825 h 2449853"/>
              <a:gd name="connsiteX3" fmla="*/ 1836204 w 1836204"/>
              <a:gd name="connsiteY3" fmla="*/ 2197825 h 2449853"/>
              <a:gd name="connsiteX4" fmla="*/ 1836204 w 1836204"/>
              <a:gd name="connsiteY4" fmla="*/ 2449853 h 2449853"/>
              <a:gd name="connsiteX5" fmla="*/ 648072 w 1836204"/>
              <a:gd name="connsiteY5" fmla="*/ 2449853 h 2449853"/>
              <a:gd name="connsiteX6" fmla="*/ 612068 w 1836204"/>
              <a:gd name="connsiteY6" fmla="*/ 937685 h 2449853"/>
              <a:gd name="connsiteX7" fmla="*/ 0 w 1836204"/>
              <a:gd name="connsiteY7" fmla="*/ 937685 h 2449853"/>
              <a:gd name="connsiteX8" fmla="*/ 72008 w 1836204"/>
              <a:gd name="connsiteY8" fmla="*/ 1582 h 2449853"/>
              <a:gd name="connsiteX9" fmla="*/ 1079728 w 1836204"/>
              <a:gd name="connsiteY9" fmla="*/ 0 h 2449853"/>
              <a:gd name="connsiteX10" fmla="*/ 1080120 w 1836204"/>
              <a:gd name="connsiteY10" fmla="*/ 937685 h 2449853"/>
              <a:gd name="connsiteX11" fmla="*/ 792088 w 1836204"/>
              <a:gd name="connsiteY11" fmla="*/ 937685 h 2449853"/>
              <a:gd name="connsiteX12" fmla="*/ 792088 w 1836204"/>
              <a:gd name="connsiteY12" fmla="*/ 2377845 h 2449853"/>
              <a:gd name="connsiteX0" fmla="*/ 792088 w 1836204"/>
              <a:gd name="connsiteY0" fmla="*/ 2377845 h 2449853"/>
              <a:gd name="connsiteX1" fmla="*/ 936104 w 1836204"/>
              <a:gd name="connsiteY1" fmla="*/ 2377845 h 2449853"/>
              <a:gd name="connsiteX2" fmla="*/ 1548172 w 1836204"/>
              <a:gd name="connsiteY2" fmla="*/ 2197825 h 2449853"/>
              <a:gd name="connsiteX3" fmla="*/ 1836204 w 1836204"/>
              <a:gd name="connsiteY3" fmla="*/ 2197825 h 2449853"/>
              <a:gd name="connsiteX4" fmla="*/ 1836204 w 1836204"/>
              <a:gd name="connsiteY4" fmla="*/ 2449853 h 2449853"/>
              <a:gd name="connsiteX5" fmla="*/ 648072 w 1836204"/>
              <a:gd name="connsiteY5" fmla="*/ 2449853 h 2449853"/>
              <a:gd name="connsiteX6" fmla="*/ 648072 w 1836204"/>
              <a:gd name="connsiteY6" fmla="*/ 937685 h 2449853"/>
              <a:gd name="connsiteX7" fmla="*/ 0 w 1836204"/>
              <a:gd name="connsiteY7" fmla="*/ 937685 h 2449853"/>
              <a:gd name="connsiteX8" fmla="*/ 72008 w 1836204"/>
              <a:gd name="connsiteY8" fmla="*/ 1582 h 2449853"/>
              <a:gd name="connsiteX9" fmla="*/ 1079728 w 1836204"/>
              <a:gd name="connsiteY9" fmla="*/ 0 h 2449853"/>
              <a:gd name="connsiteX10" fmla="*/ 1080120 w 1836204"/>
              <a:gd name="connsiteY10" fmla="*/ 937685 h 2449853"/>
              <a:gd name="connsiteX11" fmla="*/ 792088 w 1836204"/>
              <a:gd name="connsiteY11" fmla="*/ 937685 h 2449853"/>
              <a:gd name="connsiteX12" fmla="*/ 792088 w 1836204"/>
              <a:gd name="connsiteY12" fmla="*/ 2377845 h 2449853"/>
              <a:gd name="connsiteX0" fmla="*/ 792088 w 1836204"/>
              <a:gd name="connsiteY0" fmla="*/ 2377845 h 2449853"/>
              <a:gd name="connsiteX1" fmla="*/ 936104 w 1836204"/>
              <a:gd name="connsiteY1" fmla="*/ 2377845 h 2449853"/>
              <a:gd name="connsiteX2" fmla="*/ 1548172 w 1836204"/>
              <a:gd name="connsiteY2" fmla="*/ 2197825 h 2449853"/>
              <a:gd name="connsiteX3" fmla="*/ 1836204 w 1836204"/>
              <a:gd name="connsiteY3" fmla="*/ 2197825 h 2449853"/>
              <a:gd name="connsiteX4" fmla="*/ 1836204 w 1836204"/>
              <a:gd name="connsiteY4" fmla="*/ 2449853 h 2449853"/>
              <a:gd name="connsiteX5" fmla="*/ 648072 w 1836204"/>
              <a:gd name="connsiteY5" fmla="*/ 2449853 h 2449853"/>
              <a:gd name="connsiteX6" fmla="*/ 648072 w 1836204"/>
              <a:gd name="connsiteY6" fmla="*/ 937685 h 2449853"/>
              <a:gd name="connsiteX7" fmla="*/ 0 w 1836204"/>
              <a:gd name="connsiteY7" fmla="*/ 937685 h 2449853"/>
              <a:gd name="connsiteX8" fmla="*/ 0 w 1836204"/>
              <a:gd name="connsiteY8" fmla="*/ 1581 h 2449853"/>
              <a:gd name="connsiteX9" fmla="*/ 1079728 w 1836204"/>
              <a:gd name="connsiteY9" fmla="*/ 0 h 2449853"/>
              <a:gd name="connsiteX10" fmla="*/ 1080120 w 1836204"/>
              <a:gd name="connsiteY10" fmla="*/ 937685 h 2449853"/>
              <a:gd name="connsiteX11" fmla="*/ 792088 w 1836204"/>
              <a:gd name="connsiteY11" fmla="*/ 937685 h 2449853"/>
              <a:gd name="connsiteX12" fmla="*/ 792088 w 1836204"/>
              <a:gd name="connsiteY12" fmla="*/ 2377845 h 2449853"/>
              <a:gd name="connsiteX0" fmla="*/ 792088 w 1836204"/>
              <a:gd name="connsiteY0" fmla="*/ 2377845 h 2449853"/>
              <a:gd name="connsiteX1" fmla="*/ 936104 w 1836204"/>
              <a:gd name="connsiteY1" fmla="*/ 2377845 h 2449853"/>
              <a:gd name="connsiteX2" fmla="*/ 1548172 w 1836204"/>
              <a:gd name="connsiteY2" fmla="*/ 2197825 h 2449853"/>
              <a:gd name="connsiteX3" fmla="*/ 1836204 w 1836204"/>
              <a:gd name="connsiteY3" fmla="*/ 2197825 h 2449853"/>
              <a:gd name="connsiteX4" fmla="*/ 1836204 w 1836204"/>
              <a:gd name="connsiteY4" fmla="*/ 2449853 h 2449853"/>
              <a:gd name="connsiteX5" fmla="*/ 648072 w 1836204"/>
              <a:gd name="connsiteY5" fmla="*/ 2449853 h 2449853"/>
              <a:gd name="connsiteX6" fmla="*/ 648072 w 1836204"/>
              <a:gd name="connsiteY6" fmla="*/ 937685 h 2449853"/>
              <a:gd name="connsiteX7" fmla="*/ 0 w 1836204"/>
              <a:gd name="connsiteY7" fmla="*/ 937685 h 2449853"/>
              <a:gd name="connsiteX8" fmla="*/ 0 w 1836204"/>
              <a:gd name="connsiteY8" fmla="*/ 1581 h 2449853"/>
              <a:gd name="connsiteX9" fmla="*/ 1079728 w 1836204"/>
              <a:gd name="connsiteY9" fmla="*/ 0 h 2449853"/>
              <a:gd name="connsiteX10" fmla="*/ 1080120 w 1836204"/>
              <a:gd name="connsiteY10" fmla="*/ 937685 h 2449853"/>
              <a:gd name="connsiteX11" fmla="*/ 792088 w 1836204"/>
              <a:gd name="connsiteY11" fmla="*/ 937685 h 2449853"/>
              <a:gd name="connsiteX12" fmla="*/ 792088 w 1836204"/>
              <a:gd name="connsiteY12" fmla="*/ 2377845 h 2449853"/>
              <a:gd name="connsiteX0" fmla="*/ 792088 w 1836204"/>
              <a:gd name="connsiteY0" fmla="*/ 2377845 h 2449853"/>
              <a:gd name="connsiteX1" fmla="*/ 936104 w 1836204"/>
              <a:gd name="connsiteY1" fmla="*/ 2377845 h 2449853"/>
              <a:gd name="connsiteX2" fmla="*/ 1548172 w 1836204"/>
              <a:gd name="connsiteY2" fmla="*/ 2197825 h 2449853"/>
              <a:gd name="connsiteX3" fmla="*/ 1836204 w 1836204"/>
              <a:gd name="connsiteY3" fmla="*/ 2197825 h 2449853"/>
              <a:gd name="connsiteX4" fmla="*/ 1836204 w 1836204"/>
              <a:gd name="connsiteY4" fmla="*/ 2449853 h 2449853"/>
              <a:gd name="connsiteX5" fmla="*/ 648072 w 1836204"/>
              <a:gd name="connsiteY5" fmla="*/ 2449853 h 2449853"/>
              <a:gd name="connsiteX6" fmla="*/ 648072 w 1836204"/>
              <a:gd name="connsiteY6" fmla="*/ 937685 h 2449853"/>
              <a:gd name="connsiteX7" fmla="*/ 0 w 1836204"/>
              <a:gd name="connsiteY7" fmla="*/ 937685 h 2449853"/>
              <a:gd name="connsiteX8" fmla="*/ 0 w 1836204"/>
              <a:gd name="connsiteY8" fmla="*/ 1581 h 2449853"/>
              <a:gd name="connsiteX9" fmla="*/ 1079728 w 1836204"/>
              <a:gd name="connsiteY9" fmla="*/ 0 h 2449853"/>
              <a:gd name="connsiteX10" fmla="*/ 1080120 w 1836204"/>
              <a:gd name="connsiteY10" fmla="*/ 937685 h 2449853"/>
              <a:gd name="connsiteX11" fmla="*/ 756084 w 1836204"/>
              <a:gd name="connsiteY11" fmla="*/ 937685 h 2449853"/>
              <a:gd name="connsiteX12" fmla="*/ 792088 w 1836204"/>
              <a:gd name="connsiteY12" fmla="*/ 2377845 h 2449853"/>
              <a:gd name="connsiteX0" fmla="*/ 756084 w 1836204"/>
              <a:gd name="connsiteY0" fmla="*/ 2377845 h 2449853"/>
              <a:gd name="connsiteX1" fmla="*/ 936104 w 1836204"/>
              <a:gd name="connsiteY1" fmla="*/ 2377845 h 2449853"/>
              <a:gd name="connsiteX2" fmla="*/ 1548172 w 1836204"/>
              <a:gd name="connsiteY2" fmla="*/ 2197825 h 2449853"/>
              <a:gd name="connsiteX3" fmla="*/ 1836204 w 1836204"/>
              <a:gd name="connsiteY3" fmla="*/ 2197825 h 2449853"/>
              <a:gd name="connsiteX4" fmla="*/ 1836204 w 1836204"/>
              <a:gd name="connsiteY4" fmla="*/ 2449853 h 2449853"/>
              <a:gd name="connsiteX5" fmla="*/ 648072 w 1836204"/>
              <a:gd name="connsiteY5" fmla="*/ 2449853 h 2449853"/>
              <a:gd name="connsiteX6" fmla="*/ 648072 w 1836204"/>
              <a:gd name="connsiteY6" fmla="*/ 937685 h 2449853"/>
              <a:gd name="connsiteX7" fmla="*/ 0 w 1836204"/>
              <a:gd name="connsiteY7" fmla="*/ 937685 h 2449853"/>
              <a:gd name="connsiteX8" fmla="*/ 0 w 1836204"/>
              <a:gd name="connsiteY8" fmla="*/ 1581 h 2449853"/>
              <a:gd name="connsiteX9" fmla="*/ 1079728 w 1836204"/>
              <a:gd name="connsiteY9" fmla="*/ 0 h 2449853"/>
              <a:gd name="connsiteX10" fmla="*/ 1080120 w 1836204"/>
              <a:gd name="connsiteY10" fmla="*/ 937685 h 2449853"/>
              <a:gd name="connsiteX11" fmla="*/ 756084 w 1836204"/>
              <a:gd name="connsiteY11" fmla="*/ 937685 h 2449853"/>
              <a:gd name="connsiteX12" fmla="*/ 756084 w 1836204"/>
              <a:gd name="connsiteY12" fmla="*/ 2377845 h 2449853"/>
              <a:gd name="connsiteX0" fmla="*/ 2052228 w 3132348"/>
              <a:gd name="connsiteY0" fmla="*/ 2377845 h 2449853"/>
              <a:gd name="connsiteX1" fmla="*/ 2232248 w 3132348"/>
              <a:gd name="connsiteY1" fmla="*/ 2377845 h 2449853"/>
              <a:gd name="connsiteX2" fmla="*/ 2844316 w 3132348"/>
              <a:gd name="connsiteY2" fmla="*/ 2197825 h 2449853"/>
              <a:gd name="connsiteX3" fmla="*/ 3132348 w 3132348"/>
              <a:gd name="connsiteY3" fmla="*/ 2197825 h 2449853"/>
              <a:gd name="connsiteX4" fmla="*/ 3132348 w 3132348"/>
              <a:gd name="connsiteY4" fmla="*/ 2449853 h 2449853"/>
              <a:gd name="connsiteX5" fmla="*/ 1944216 w 3132348"/>
              <a:gd name="connsiteY5" fmla="*/ 2449853 h 2449853"/>
              <a:gd name="connsiteX6" fmla="*/ 1944216 w 3132348"/>
              <a:gd name="connsiteY6" fmla="*/ 937685 h 2449853"/>
              <a:gd name="connsiteX7" fmla="*/ 0 w 3132348"/>
              <a:gd name="connsiteY7" fmla="*/ 937685 h 2449853"/>
              <a:gd name="connsiteX8" fmla="*/ 1296144 w 3132348"/>
              <a:gd name="connsiteY8" fmla="*/ 1581 h 2449853"/>
              <a:gd name="connsiteX9" fmla="*/ 2375872 w 3132348"/>
              <a:gd name="connsiteY9" fmla="*/ 0 h 2449853"/>
              <a:gd name="connsiteX10" fmla="*/ 2376264 w 3132348"/>
              <a:gd name="connsiteY10" fmla="*/ 937685 h 2449853"/>
              <a:gd name="connsiteX11" fmla="*/ 2052228 w 3132348"/>
              <a:gd name="connsiteY11" fmla="*/ 937685 h 2449853"/>
              <a:gd name="connsiteX12" fmla="*/ 2052228 w 3132348"/>
              <a:gd name="connsiteY12" fmla="*/ 2377845 h 2449853"/>
              <a:gd name="connsiteX0" fmla="*/ 2052228 w 3132348"/>
              <a:gd name="connsiteY0" fmla="*/ 2377845 h 2449853"/>
              <a:gd name="connsiteX1" fmla="*/ 2232248 w 3132348"/>
              <a:gd name="connsiteY1" fmla="*/ 2377845 h 2449853"/>
              <a:gd name="connsiteX2" fmla="*/ 2844316 w 3132348"/>
              <a:gd name="connsiteY2" fmla="*/ 2197825 h 2449853"/>
              <a:gd name="connsiteX3" fmla="*/ 3132348 w 3132348"/>
              <a:gd name="connsiteY3" fmla="*/ 2197825 h 2449853"/>
              <a:gd name="connsiteX4" fmla="*/ 3132348 w 3132348"/>
              <a:gd name="connsiteY4" fmla="*/ 2449853 h 2449853"/>
              <a:gd name="connsiteX5" fmla="*/ 1944216 w 3132348"/>
              <a:gd name="connsiteY5" fmla="*/ 2449853 h 2449853"/>
              <a:gd name="connsiteX6" fmla="*/ 1944216 w 3132348"/>
              <a:gd name="connsiteY6" fmla="*/ 937685 h 2449853"/>
              <a:gd name="connsiteX7" fmla="*/ 0 w 3132348"/>
              <a:gd name="connsiteY7" fmla="*/ 937685 h 2449853"/>
              <a:gd name="connsiteX8" fmla="*/ 72008 w 3132348"/>
              <a:gd name="connsiteY8" fmla="*/ 1581 h 2449853"/>
              <a:gd name="connsiteX9" fmla="*/ 2375872 w 3132348"/>
              <a:gd name="connsiteY9" fmla="*/ 0 h 2449853"/>
              <a:gd name="connsiteX10" fmla="*/ 2376264 w 3132348"/>
              <a:gd name="connsiteY10" fmla="*/ 937685 h 2449853"/>
              <a:gd name="connsiteX11" fmla="*/ 2052228 w 3132348"/>
              <a:gd name="connsiteY11" fmla="*/ 937685 h 2449853"/>
              <a:gd name="connsiteX12" fmla="*/ 2052228 w 3132348"/>
              <a:gd name="connsiteY12" fmla="*/ 2377845 h 2449853"/>
              <a:gd name="connsiteX0" fmla="*/ 1980220 w 3060340"/>
              <a:gd name="connsiteY0" fmla="*/ 2377845 h 2449853"/>
              <a:gd name="connsiteX1" fmla="*/ 2160240 w 3060340"/>
              <a:gd name="connsiteY1" fmla="*/ 2377845 h 2449853"/>
              <a:gd name="connsiteX2" fmla="*/ 2772308 w 3060340"/>
              <a:gd name="connsiteY2" fmla="*/ 2197825 h 2449853"/>
              <a:gd name="connsiteX3" fmla="*/ 3060340 w 3060340"/>
              <a:gd name="connsiteY3" fmla="*/ 2197825 h 2449853"/>
              <a:gd name="connsiteX4" fmla="*/ 3060340 w 3060340"/>
              <a:gd name="connsiteY4" fmla="*/ 2449853 h 2449853"/>
              <a:gd name="connsiteX5" fmla="*/ 1872208 w 3060340"/>
              <a:gd name="connsiteY5" fmla="*/ 2449853 h 2449853"/>
              <a:gd name="connsiteX6" fmla="*/ 1872208 w 3060340"/>
              <a:gd name="connsiteY6" fmla="*/ 937685 h 2449853"/>
              <a:gd name="connsiteX7" fmla="*/ 0 w 3060340"/>
              <a:gd name="connsiteY7" fmla="*/ 901681 h 2449853"/>
              <a:gd name="connsiteX8" fmla="*/ 0 w 3060340"/>
              <a:gd name="connsiteY8" fmla="*/ 1581 h 2449853"/>
              <a:gd name="connsiteX9" fmla="*/ 2303864 w 3060340"/>
              <a:gd name="connsiteY9" fmla="*/ 0 h 2449853"/>
              <a:gd name="connsiteX10" fmla="*/ 2304256 w 3060340"/>
              <a:gd name="connsiteY10" fmla="*/ 937685 h 2449853"/>
              <a:gd name="connsiteX11" fmla="*/ 1980220 w 3060340"/>
              <a:gd name="connsiteY11" fmla="*/ 937685 h 2449853"/>
              <a:gd name="connsiteX12" fmla="*/ 1980220 w 3060340"/>
              <a:gd name="connsiteY12" fmla="*/ 2377845 h 2449853"/>
              <a:gd name="connsiteX0" fmla="*/ 1980220 w 3060340"/>
              <a:gd name="connsiteY0" fmla="*/ 2377845 h 2449853"/>
              <a:gd name="connsiteX1" fmla="*/ 2160240 w 3060340"/>
              <a:gd name="connsiteY1" fmla="*/ 2377845 h 2449853"/>
              <a:gd name="connsiteX2" fmla="*/ 2772308 w 3060340"/>
              <a:gd name="connsiteY2" fmla="*/ 2197825 h 2449853"/>
              <a:gd name="connsiteX3" fmla="*/ 3060340 w 3060340"/>
              <a:gd name="connsiteY3" fmla="*/ 2197825 h 2449853"/>
              <a:gd name="connsiteX4" fmla="*/ 3060340 w 3060340"/>
              <a:gd name="connsiteY4" fmla="*/ 2449853 h 2449853"/>
              <a:gd name="connsiteX5" fmla="*/ 1872208 w 3060340"/>
              <a:gd name="connsiteY5" fmla="*/ 2449853 h 2449853"/>
              <a:gd name="connsiteX6" fmla="*/ 1872208 w 3060340"/>
              <a:gd name="connsiteY6" fmla="*/ 937685 h 2449853"/>
              <a:gd name="connsiteX7" fmla="*/ 0 w 3060340"/>
              <a:gd name="connsiteY7" fmla="*/ 937685 h 2449853"/>
              <a:gd name="connsiteX8" fmla="*/ 0 w 3060340"/>
              <a:gd name="connsiteY8" fmla="*/ 1581 h 2449853"/>
              <a:gd name="connsiteX9" fmla="*/ 2303864 w 3060340"/>
              <a:gd name="connsiteY9" fmla="*/ 0 h 2449853"/>
              <a:gd name="connsiteX10" fmla="*/ 2304256 w 3060340"/>
              <a:gd name="connsiteY10" fmla="*/ 937685 h 2449853"/>
              <a:gd name="connsiteX11" fmla="*/ 1980220 w 3060340"/>
              <a:gd name="connsiteY11" fmla="*/ 937685 h 2449853"/>
              <a:gd name="connsiteX12" fmla="*/ 1980220 w 3060340"/>
              <a:gd name="connsiteY12" fmla="*/ 2377845 h 244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60340" h="2449853">
                <a:moveTo>
                  <a:pt x="1980220" y="2377845"/>
                </a:moveTo>
                <a:lnTo>
                  <a:pt x="2160240" y="2377845"/>
                </a:lnTo>
                <a:lnTo>
                  <a:pt x="2772308" y="2197825"/>
                </a:lnTo>
                <a:lnTo>
                  <a:pt x="3060340" y="2197825"/>
                </a:lnTo>
                <a:lnTo>
                  <a:pt x="3060340" y="2449853"/>
                </a:lnTo>
                <a:lnTo>
                  <a:pt x="1872208" y="2449853"/>
                </a:lnTo>
                <a:lnTo>
                  <a:pt x="1872208" y="937685"/>
                </a:lnTo>
                <a:lnTo>
                  <a:pt x="0" y="937685"/>
                </a:lnTo>
                <a:lnTo>
                  <a:pt x="0" y="1581"/>
                </a:lnTo>
                <a:lnTo>
                  <a:pt x="2303864" y="0"/>
                </a:lnTo>
                <a:cubicBezTo>
                  <a:pt x="2301214" y="304800"/>
                  <a:pt x="2306906" y="632885"/>
                  <a:pt x="2304256" y="937685"/>
                </a:cubicBezTo>
                <a:lnTo>
                  <a:pt x="1980220" y="937685"/>
                </a:lnTo>
                <a:lnTo>
                  <a:pt x="1980220" y="2377845"/>
                </a:lnTo>
                <a:close/>
              </a:path>
            </a:pathLst>
          </a:custGeom>
          <a:solidFill>
            <a:schemeClr val="accent1">
              <a:alpha val="3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5" name="Textfeld 24"/>
          <p:cNvSpPr txBox="1"/>
          <p:nvPr>
            <p:custDataLst>
              <p:tags r:id="rId17"/>
            </p:custDataLst>
          </p:nvPr>
        </p:nvSpPr>
        <p:spPr>
          <a:xfrm>
            <a:off x="5023284" y="3698168"/>
            <a:ext cx="1069524" cy="369332"/>
          </a:xfrm>
          <a:prstGeom prst="rect">
            <a:avLst/>
          </a:prstGeom>
          <a:noFill/>
        </p:spPr>
        <p:txBody>
          <a:bodyPr wrap="none" rtlCol="0">
            <a:spAutoFit/>
          </a:bodyPr>
          <a:lstStyle/>
          <a:p>
            <a:r>
              <a:rPr lang="en-GB" dirty="0" smtClean="0"/>
              <a:t>not used</a:t>
            </a:r>
            <a:endParaRPr lang="en-GB" dirty="0"/>
          </a:p>
        </p:txBody>
      </p:sp>
      <p:sp>
        <p:nvSpPr>
          <p:cNvPr id="26" name="Textfeld 25"/>
          <p:cNvSpPr txBox="1"/>
          <p:nvPr>
            <p:custDataLst>
              <p:tags r:id="rId18"/>
            </p:custDataLst>
          </p:nvPr>
        </p:nvSpPr>
        <p:spPr>
          <a:xfrm>
            <a:off x="4916480" y="2176708"/>
            <a:ext cx="1402948" cy="369332"/>
          </a:xfrm>
          <a:prstGeom prst="rect">
            <a:avLst/>
          </a:prstGeom>
          <a:noFill/>
        </p:spPr>
        <p:txBody>
          <a:bodyPr wrap="none" rtlCol="0">
            <a:spAutoFit/>
          </a:bodyPr>
          <a:lstStyle/>
          <a:p>
            <a:r>
              <a:rPr lang="en-GB" dirty="0" smtClean="0"/>
              <a:t>data frames</a:t>
            </a:r>
            <a:endParaRPr lang="en-GB" dirty="0"/>
          </a:p>
        </p:txBody>
      </p:sp>
      <p:sp>
        <p:nvSpPr>
          <p:cNvPr id="27" name="Textfeld 26"/>
          <p:cNvSpPr txBox="1"/>
          <p:nvPr>
            <p:custDataLst>
              <p:tags r:id="rId19"/>
            </p:custDataLst>
          </p:nvPr>
        </p:nvSpPr>
        <p:spPr>
          <a:xfrm>
            <a:off x="1161224" y="2043725"/>
            <a:ext cx="1197764" cy="646331"/>
          </a:xfrm>
          <a:prstGeom prst="rect">
            <a:avLst/>
          </a:prstGeom>
          <a:noFill/>
        </p:spPr>
        <p:txBody>
          <a:bodyPr wrap="none" rtlCol="0">
            <a:spAutoFit/>
          </a:bodyPr>
          <a:lstStyle/>
          <a:p>
            <a:r>
              <a:rPr lang="en-GB" dirty="0" smtClean="0"/>
              <a:t>command</a:t>
            </a:r>
          </a:p>
          <a:p>
            <a:r>
              <a:rPr lang="en-GB" dirty="0" smtClean="0"/>
              <a:t>frames</a:t>
            </a:r>
            <a:endParaRPr lang="en-GB" dirty="0"/>
          </a:p>
        </p:txBody>
      </p:sp>
      <p:sp>
        <p:nvSpPr>
          <p:cNvPr id="24" name="Foliennummernplatzhalter 23"/>
          <p:cNvSpPr>
            <a:spLocks noGrp="1"/>
          </p:cNvSpPr>
          <p:nvPr>
            <p:ph type="sldNum" sz="quarter" idx="10"/>
          </p:nvPr>
        </p:nvSpPr>
        <p:spPr/>
        <p:txBody>
          <a:bodyPr/>
          <a:lstStyle/>
          <a:p>
            <a:pPr>
              <a:defRPr/>
            </a:pPr>
            <a:fld id="{81B8CC12-7B03-4C63-8193-0C64318BCB4A}" type="slidenum">
              <a:rPr lang="x-none" smtClean="0"/>
              <a:pPr>
                <a:defRPr/>
              </a:pPr>
              <a:t>43</a:t>
            </a:fld>
            <a:endParaRPr lang="x-none"/>
          </a:p>
        </p:txBody>
      </p:sp>
      <p:sp>
        <p:nvSpPr>
          <p:cNvPr id="23" name="Untertitel 22" hidden="1"/>
          <p:cNvSpPr>
            <a:spLocks noGrp="1"/>
          </p:cNvSpPr>
          <p:nvPr>
            <p:ph type="subTitle" idx="1"/>
            <p:custDataLst>
              <p:tags r:id="rId20"/>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x-none" b="1" smtClean="0">
                <a:solidFill>
                  <a:srgbClr val="FFFFFF"/>
                </a:solidFill>
              </a:rPr>
              <a:t>rba_Msc concept &amp; design: </a:t>
            </a:r>
            <a:r>
              <a:rPr lang="de-DE" b="1" dirty="0" smtClean="0">
                <a:solidFill>
                  <a:srgbClr val="FFFFFF"/>
                </a:solidFill>
              </a:rPr>
              <a:t>JDP </a:t>
            </a:r>
            <a:r>
              <a:rPr lang="x-none" b="1" smtClean="0">
                <a:solidFill>
                  <a:srgbClr val="FFFFFF"/>
                </a:solidFill>
              </a:rPr>
              <a:t>implementation</a:t>
            </a:r>
            <a:endParaRPr lang="x-none" b="1" dirty="0">
              <a:solidFill>
                <a:srgbClr val="FFFFFF"/>
              </a:solidFill>
            </a:endParaRPr>
          </a:p>
        </p:txBody>
      </p:sp>
      <p:pic>
        <p:nvPicPr>
          <p:cNvPr id="8" name="Grafik 7" descr="BEQIK_FR.png" hidden="1"/>
          <p:cNvPicPr>
            <a:picLocks/>
          </p:cNvPicPr>
          <p:nvPr>
            <p:custDataLst>
              <p:tags r:id="rId5"/>
            </p:custDataLst>
          </p:nvPr>
        </p:nvPicPr>
        <p:blipFill>
          <a:blip r:embed="rId278"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title"/>
            <p:custDataLst>
              <p:tags r:id="rId10"/>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t>JDP: Data frame configuration</a:t>
            </a:r>
            <a:endParaRPr lang="en-US" noProof="0"/>
          </a:p>
        </p:txBody>
      </p:sp>
      <p:sp>
        <p:nvSpPr>
          <p:cNvPr id="3" name="Textplatzhalter 2"/>
          <p:cNvSpPr>
            <a:spLocks noGrp="1"/>
          </p:cNvSpPr>
          <p:nvPr>
            <p:ph type="body" idx="1"/>
            <p:custDataLst>
              <p:tags r:id="rId11"/>
            </p:custDataLst>
          </p:nvPr>
        </p:nvSpPr>
        <p:spPr>
          <a:xfrm>
            <a:off x="533400" y="1066800"/>
            <a:ext cx="7694240" cy="1479240"/>
          </a:xfrm>
          <a:ln w="0"/>
          <a:effectLst/>
        </p:spPr>
        <p:txBody>
          <a:bodyPr wrap="square" lIns="0" tIns="63500" rIns="0" bIns="0"/>
          <a:lstStyle/>
          <a:p>
            <a:r>
              <a:rPr lang="en-US" sz="1400" noProof="0" smtClean="0"/>
              <a:t>FMSZ = ((DSICR0_FMSZ5 &lt;&lt; 5) | (DSICR0_FMSZ4 &lt;&lt; 4) | CTAR_FMSZ)</a:t>
            </a:r>
          </a:p>
          <a:p>
            <a:r>
              <a:rPr lang="en-US" sz="1400" noProof="0" smtClean="0"/>
              <a:t>frame size 1</a:t>
            </a:r>
            <a:r>
              <a:rPr lang="en-US" sz="1400" baseline="30000" noProof="0" smtClean="0"/>
              <a:t>st</a:t>
            </a:r>
            <a:r>
              <a:rPr lang="en-US" sz="1400" noProof="0" smtClean="0"/>
              <a:t> device := FMSZ + 1</a:t>
            </a:r>
          </a:p>
          <a:p>
            <a:r>
              <a:rPr lang="en-US" sz="1400" noProof="0" smtClean="0"/>
              <a:t>frame size 2</a:t>
            </a:r>
            <a:r>
              <a:rPr lang="en-US" sz="1400" baseline="30000" noProof="0" smtClean="0"/>
              <a:t>nd</a:t>
            </a:r>
            <a:r>
              <a:rPr lang="en-US" sz="1400" noProof="0" smtClean="0"/>
              <a:t> device := DSICR1_TSBCNT – FMSZ</a:t>
            </a:r>
          </a:p>
          <a:p>
            <a:r>
              <a:rPr lang="en-US" sz="1400" noProof="0" smtClean="0"/>
              <a:t>data frame := DSICR1_TRGPRD + 1</a:t>
            </a:r>
          </a:p>
          <a:p>
            <a:r>
              <a:rPr lang="en-US" sz="1400" noProof="0" smtClean="0"/>
              <a:t>DSICR1_TRGPRD  = DSICR1_TSBCNT + (number of selection bits) + (passive phase bits)</a:t>
            </a:r>
            <a:br>
              <a:rPr lang="en-US" sz="1400" noProof="0" smtClean="0"/>
            </a:br>
            <a:endParaRPr lang="en-US" sz="1400" noProof="0"/>
          </a:p>
        </p:txBody>
      </p:sp>
      <p:cxnSp>
        <p:nvCxnSpPr>
          <p:cNvPr id="12" name="Gerade Verbindung 11"/>
          <p:cNvCxnSpPr/>
          <p:nvPr>
            <p:custDataLst>
              <p:tags r:id="rId12"/>
            </p:custDataLst>
          </p:nvPr>
        </p:nvCxnSpPr>
        <p:spPr>
          <a:xfrm>
            <a:off x="1062844" y="3986200"/>
            <a:ext cx="1800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p:custDataLst>
              <p:tags r:id="rId13"/>
            </p:custDataLst>
          </p:nvPr>
        </p:nvCxnSpPr>
        <p:spPr>
          <a:xfrm>
            <a:off x="1242864" y="3986200"/>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p:custDataLst>
              <p:tags r:id="rId14"/>
            </p:custDataLst>
          </p:nvPr>
        </p:nvCxnSpPr>
        <p:spPr>
          <a:xfrm>
            <a:off x="1134852"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custDataLst>
              <p:tags r:id="rId15"/>
            </p:custDataLst>
          </p:nvPr>
        </p:nvCxnSpPr>
        <p:spPr>
          <a:xfrm>
            <a:off x="1206860"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custDataLst>
              <p:tags r:id="rId16"/>
            </p:custDataLst>
          </p:nvPr>
        </p:nvCxnSpPr>
        <p:spPr>
          <a:xfrm>
            <a:off x="1134852"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custDataLst>
              <p:tags r:id="rId17"/>
            </p:custDataLst>
          </p:nvPr>
        </p:nvCxnSpPr>
        <p:spPr>
          <a:xfrm>
            <a:off x="1062844"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p:custDataLst>
              <p:tags r:id="rId18"/>
            </p:custDataLst>
          </p:nvPr>
        </p:nvCxnSpPr>
        <p:spPr>
          <a:xfrm>
            <a:off x="1278868"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custDataLst>
              <p:tags r:id="rId19"/>
            </p:custDataLst>
          </p:nvPr>
        </p:nvCxnSpPr>
        <p:spPr>
          <a:xfrm>
            <a:off x="1350876"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p:custDataLst>
              <p:tags r:id="rId20"/>
            </p:custDataLst>
          </p:nvPr>
        </p:nvCxnSpPr>
        <p:spPr>
          <a:xfrm>
            <a:off x="1278868"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p:custDataLst>
              <p:tags r:id="rId21"/>
            </p:custDataLst>
          </p:nvPr>
        </p:nvCxnSpPr>
        <p:spPr>
          <a:xfrm>
            <a:off x="1206860"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p:custDataLst>
              <p:tags r:id="rId22"/>
            </p:custDataLst>
          </p:nvPr>
        </p:nvCxnSpPr>
        <p:spPr>
          <a:xfrm>
            <a:off x="1422884"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p:custDataLst>
              <p:tags r:id="rId23"/>
            </p:custDataLst>
          </p:nvPr>
        </p:nvCxnSpPr>
        <p:spPr>
          <a:xfrm>
            <a:off x="1494892"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p:custDataLst>
              <p:tags r:id="rId24"/>
            </p:custDataLst>
          </p:nvPr>
        </p:nvCxnSpPr>
        <p:spPr>
          <a:xfrm>
            <a:off x="1422884"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p:custDataLst>
              <p:tags r:id="rId25"/>
            </p:custDataLst>
          </p:nvPr>
        </p:nvCxnSpPr>
        <p:spPr>
          <a:xfrm>
            <a:off x="1350876"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p:custDataLst>
              <p:tags r:id="rId26"/>
            </p:custDataLst>
          </p:nvPr>
        </p:nvCxnSpPr>
        <p:spPr>
          <a:xfrm>
            <a:off x="1566900"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p:custDataLst>
              <p:tags r:id="rId27"/>
            </p:custDataLst>
          </p:nvPr>
        </p:nvCxnSpPr>
        <p:spPr>
          <a:xfrm>
            <a:off x="1638908"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p:custDataLst>
              <p:tags r:id="rId28"/>
            </p:custDataLst>
          </p:nvPr>
        </p:nvCxnSpPr>
        <p:spPr>
          <a:xfrm>
            <a:off x="1566900"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p:custDataLst>
              <p:tags r:id="rId29"/>
            </p:custDataLst>
          </p:nvPr>
        </p:nvCxnSpPr>
        <p:spPr>
          <a:xfrm>
            <a:off x="1494892"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p:custDataLst>
              <p:tags r:id="rId30"/>
            </p:custDataLst>
          </p:nvPr>
        </p:nvCxnSpPr>
        <p:spPr>
          <a:xfrm>
            <a:off x="1710916"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p:custDataLst>
              <p:tags r:id="rId31"/>
            </p:custDataLst>
          </p:nvPr>
        </p:nvCxnSpPr>
        <p:spPr>
          <a:xfrm>
            <a:off x="1782924"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custDataLst>
              <p:tags r:id="rId32"/>
            </p:custDataLst>
          </p:nvPr>
        </p:nvCxnSpPr>
        <p:spPr>
          <a:xfrm>
            <a:off x="1710916"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 Verbindung 32"/>
          <p:cNvCxnSpPr/>
          <p:nvPr>
            <p:custDataLst>
              <p:tags r:id="rId33"/>
            </p:custDataLst>
          </p:nvPr>
        </p:nvCxnSpPr>
        <p:spPr>
          <a:xfrm>
            <a:off x="1638908"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p:custDataLst>
              <p:tags r:id="rId34"/>
            </p:custDataLst>
          </p:nvPr>
        </p:nvCxnSpPr>
        <p:spPr>
          <a:xfrm>
            <a:off x="1854932"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p:custDataLst>
              <p:tags r:id="rId35"/>
            </p:custDataLst>
          </p:nvPr>
        </p:nvCxnSpPr>
        <p:spPr>
          <a:xfrm>
            <a:off x="1926940"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p:custDataLst>
              <p:tags r:id="rId36"/>
            </p:custDataLst>
          </p:nvPr>
        </p:nvCxnSpPr>
        <p:spPr>
          <a:xfrm>
            <a:off x="1854932"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p:custDataLst>
              <p:tags r:id="rId37"/>
            </p:custDataLst>
          </p:nvPr>
        </p:nvCxnSpPr>
        <p:spPr>
          <a:xfrm>
            <a:off x="1782924"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custDataLst>
              <p:tags r:id="rId38"/>
            </p:custDataLst>
          </p:nvPr>
        </p:nvCxnSpPr>
        <p:spPr>
          <a:xfrm>
            <a:off x="1998948"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custDataLst>
              <p:tags r:id="rId39"/>
            </p:custDataLst>
          </p:nvPr>
        </p:nvCxnSpPr>
        <p:spPr>
          <a:xfrm>
            <a:off x="2070956"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custDataLst>
              <p:tags r:id="rId40"/>
            </p:custDataLst>
          </p:nvPr>
        </p:nvCxnSpPr>
        <p:spPr>
          <a:xfrm>
            <a:off x="1998948"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custDataLst>
              <p:tags r:id="rId41"/>
            </p:custDataLst>
          </p:nvPr>
        </p:nvCxnSpPr>
        <p:spPr>
          <a:xfrm>
            <a:off x="1926940"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custDataLst>
              <p:tags r:id="rId42"/>
            </p:custDataLst>
          </p:nvPr>
        </p:nvCxnSpPr>
        <p:spPr>
          <a:xfrm>
            <a:off x="2142964"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custDataLst>
              <p:tags r:id="rId43"/>
            </p:custDataLst>
          </p:nvPr>
        </p:nvCxnSpPr>
        <p:spPr>
          <a:xfrm>
            <a:off x="2214972"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custDataLst>
              <p:tags r:id="rId44"/>
            </p:custDataLst>
          </p:nvPr>
        </p:nvCxnSpPr>
        <p:spPr>
          <a:xfrm>
            <a:off x="2142964"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p:custDataLst>
              <p:tags r:id="rId45"/>
            </p:custDataLst>
          </p:nvPr>
        </p:nvCxnSpPr>
        <p:spPr>
          <a:xfrm>
            <a:off x="2070956"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custDataLst>
              <p:tags r:id="rId46"/>
            </p:custDataLst>
          </p:nvPr>
        </p:nvCxnSpPr>
        <p:spPr>
          <a:xfrm>
            <a:off x="2286980"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p:custDataLst>
              <p:tags r:id="rId47"/>
            </p:custDataLst>
          </p:nvPr>
        </p:nvCxnSpPr>
        <p:spPr>
          <a:xfrm>
            <a:off x="2358988"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p:custDataLst>
              <p:tags r:id="rId48"/>
            </p:custDataLst>
          </p:nvPr>
        </p:nvCxnSpPr>
        <p:spPr>
          <a:xfrm>
            <a:off x="2286980"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p:custDataLst>
              <p:tags r:id="rId49"/>
            </p:custDataLst>
          </p:nvPr>
        </p:nvCxnSpPr>
        <p:spPr>
          <a:xfrm>
            <a:off x="2214972"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Gerade Verbindung 49"/>
          <p:cNvCxnSpPr/>
          <p:nvPr>
            <p:custDataLst>
              <p:tags r:id="rId50"/>
            </p:custDataLst>
          </p:nvPr>
        </p:nvCxnSpPr>
        <p:spPr>
          <a:xfrm>
            <a:off x="2430996"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p:custDataLst>
              <p:tags r:id="rId51"/>
            </p:custDataLst>
          </p:nvPr>
        </p:nvCxnSpPr>
        <p:spPr>
          <a:xfrm>
            <a:off x="2503004"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p:custDataLst>
              <p:tags r:id="rId52"/>
            </p:custDataLst>
          </p:nvPr>
        </p:nvCxnSpPr>
        <p:spPr>
          <a:xfrm>
            <a:off x="2430996"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Gerade Verbindung 52"/>
          <p:cNvCxnSpPr/>
          <p:nvPr>
            <p:custDataLst>
              <p:tags r:id="rId53"/>
            </p:custDataLst>
          </p:nvPr>
        </p:nvCxnSpPr>
        <p:spPr>
          <a:xfrm>
            <a:off x="2358988"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Gerade Verbindung 53"/>
          <p:cNvCxnSpPr/>
          <p:nvPr>
            <p:custDataLst>
              <p:tags r:id="rId54"/>
            </p:custDataLst>
          </p:nvPr>
        </p:nvCxnSpPr>
        <p:spPr>
          <a:xfrm>
            <a:off x="2503004"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Gerade Verbindung 54"/>
          <p:cNvCxnSpPr/>
          <p:nvPr>
            <p:custDataLst>
              <p:tags r:id="rId55"/>
            </p:custDataLst>
          </p:nvPr>
        </p:nvCxnSpPr>
        <p:spPr>
          <a:xfrm>
            <a:off x="2575012"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Gerade Verbindung 55"/>
          <p:cNvCxnSpPr/>
          <p:nvPr>
            <p:custDataLst>
              <p:tags r:id="rId56"/>
            </p:custDataLst>
          </p:nvPr>
        </p:nvCxnSpPr>
        <p:spPr>
          <a:xfrm>
            <a:off x="2647020"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Gerade Verbindung 56"/>
          <p:cNvCxnSpPr/>
          <p:nvPr>
            <p:custDataLst>
              <p:tags r:id="rId57"/>
            </p:custDataLst>
          </p:nvPr>
        </p:nvCxnSpPr>
        <p:spPr>
          <a:xfrm>
            <a:off x="2575012"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Gerade Verbindung 57"/>
          <p:cNvCxnSpPr/>
          <p:nvPr>
            <p:custDataLst>
              <p:tags r:id="rId58"/>
            </p:custDataLst>
          </p:nvPr>
        </p:nvCxnSpPr>
        <p:spPr>
          <a:xfrm>
            <a:off x="2503004"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Gerade Verbindung 58"/>
          <p:cNvCxnSpPr/>
          <p:nvPr>
            <p:custDataLst>
              <p:tags r:id="rId59"/>
            </p:custDataLst>
          </p:nvPr>
        </p:nvCxnSpPr>
        <p:spPr>
          <a:xfrm>
            <a:off x="2719028"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Gerade Verbindung 59"/>
          <p:cNvCxnSpPr/>
          <p:nvPr>
            <p:custDataLst>
              <p:tags r:id="rId60"/>
            </p:custDataLst>
          </p:nvPr>
        </p:nvCxnSpPr>
        <p:spPr>
          <a:xfrm>
            <a:off x="2791036"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Gerade Verbindung 60"/>
          <p:cNvCxnSpPr/>
          <p:nvPr>
            <p:custDataLst>
              <p:tags r:id="rId61"/>
            </p:custDataLst>
          </p:nvPr>
        </p:nvCxnSpPr>
        <p:spPr>
          <a:xfrm>
            <a:off x="2719028"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p:custDataLst>
              <p:tags r:id="rId62"/>
            </p:custDataLst>
          </p:nvPr>
        </p:nvCxnSpPr>
        <p:spPr>
          <a:xfrm>
            <a:off x="2647020"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Gerade Verbindung 62"/>
          <p:cNvCxnSpPr/>
          <p:nvPr>
            <p:custDataLst>
              <p:tags r:id="rId63"/>
            </p:custDataLst>
          </p:nvPr>
        </p:nvCxnSpPr>
        <p:spPr>
          <a:xfrm>
            <a:off x="2863044"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Gerade Verbindung 63"/>
          <p:cNvCxnSpPr/>
          <p:nvPr>
            <p:custDataLst>
              <p:tags r:id="rId64"/>
            </p:custDataLst>
          </p:nvPr>
        </p:nvCxnSpPr>
        <p:spPr>
          <a:xfrm>
            <a:off x="2935052"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p:custDataLst>
              <p:tags r:id="rId65"/>
            </p:custDataLst>
          </p:nvPr>
        </p:nvCxnSpPr>
        <p:spPr>
          <a:xfrm>
            <a:off x="2863044"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Gerade Verbindung 65"/>
          <p:cNvCxnSpPr/>
          <p:nvPr>
            <p:custDataLst>
              <p:tags r:id="rId66"/>
            </p:custDataLst>
          </p:nvPr>
        </p:nvCxnSpPr>
        <p:spPr>
          <a:xfrm>
            <a:off x="2791036"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p:custDataLst>
              <p:tags r:id="rId67"/>
            </p:custDataLst>
          </p:nvPr>
        </p:nvCxnSpPr>
        <p:spPr>
          <a:xfrm>
            <a:off x="3007060"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p:custDataLst>
              <p:tags r:id="rId68"/>
            </p:custDataLst>
          </p:nvPr>
        </p:nvCxnSpPr>
        <p:spPr>
          <a:xfrm>
            <a:off x="3079068"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p:custDataLst>
              <p:tags r:id="rId69"/>
            </p:custDataLst>
          </p:nvPr>
        </p:nvCxnSpPr>
        <p:spPr>
          <a:xfrm>
            <a:off x="3007060"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Gerade Verbindung 69"/>
          <p:cNvCxnSpPr/>
          <p:nvPr>
            <p:custDataLst>
              <p:tags r:id="rId70"/>
            </p:custDataLst>
          </p:nvPr>
        </p:nvCxnSpPr>
        <p:spPr>
          <a:xfrm>
            <a:off x="2935052"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Gerade Verbindung 70"/>
          <p:cNvCxnSpPr/>
          <p:nvPr>
            <p:custDataLst>
              <p:tags r:id="rId71"/>
            </p:custDataLst>
          </p:nvPr>
        </p:nvCxnSpPr>
        <p:spPr>
          <a:xfrm>
            <a:off x="3151076"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p:custDataLst>
              <p:tags r:id="rId72"/>
            </p:custDataLst>
          </p:nvPr>
        </p:nvCxnSpPr>
        <p:spPr>
          <a:xfrm>
            <a:off x="3223084"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Gerade Verbindung 72"/>
          <p:cNvCxnSpPr/>
          <p:nvPr>
            <p:custDataLst>
              <p:tags r:id="rId73"/>
            </p:custDataLst>
          </p:nvPr>
        </p:nvCxnSpPr>
        <p:spPr>
          <a:xfrm>
            <a:off x="3151076"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Gerade Verbindung 73"/>
          <p:cNvCxnSpPr/>
          <p:nvPr>
            <p:custDataLst>
              <p:tags r:id="rId74"/>
            </p:custDataLst>
          </p:nvPr>
        </p:nvCxnSpPr>
        <p:spPr>
          <a:xfrm>
            <a:off x="3079068"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Gerade Verbindung 74"/>
          <p:cNvCxnSpPr/>
          <p:nvPr>
            <p:custDataLst>
              <p:tags r:id="rId75"/>
            </p:custDataLst>
          </p:nvPr>
        </p:nvCxnSpPr>
        <p:spPr>
          <a:xfrm>
            <a:off x="3295092"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Gerade Verbindung 75"/>
          <p:cNvCxnSpPr/>
          <p:nvPr>
            <p:custDataLst>
              <p:tags r:id="rId76"/>
            </p:custDataLst>
          </p:nvPr>
        </p:nvCxnSpPr>
        <p:spPr>
          <a:xfrm>
            <a:off x="3367100"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Gerade Verbindung 76"/>
          <p:cNvCxnSpPr/>
          <p:nvPr>
            <p:custDataLst>
              <p:tags r:id="rId77"/>
            </p:custDataLst>
          </p:nvPr>
        </p:nvCxnSpPr>
        <p:spPr>
          <a:xfrm>
            <a:off x="3295092"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Gerade Verbindung 77"/>
          <p:cNvCxnSpPr/>
          <p:nvPr>
            <p:custDataLst>
              <p:tags r:id="rId78"/>
            </p:custDataLst>
          </p:nvPr>
        </p:nvCxnSpPr>
        <p:spPr>
          <a:xfrm>
            <a:off x="3223084"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Gerade Verbindung 78"/>
          <p:cNvCxnSpPr/>
          <p:nvPr>
            <p:custDataLst>
              <p:tags r:id="rId79"/>
            </p:custDataLst>
          </p:nvPr>
        </p:nvCxnSpPr>
        <p:spPr>
          <a:xfrm>
            <a:off x="3439108"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Gerade Verbindung 79"/>
          <p:cNvCxnSpPr/>
          <p:nvPr>
            <p:custDataLst>
              <p:tags r:id="rId80"/>
            </p:custDataLst>
          </p:nvPr>
        </p:nvCxnSpPr>
        <p:spPr>
          <a:xfrm>
            <a:off x="4519228"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Gerade Verbindung 80"/>
          <p:cNvCxnSpPr/>
          <p:nvPr>
            <p:custDataLst>
              <p:tags r:id="rId81"/>
            </p:custDataLst>
          </p:nvPr>
        </p:nvCxnSpPr>
        <p:spPr>
          <a:xfrm>
            <a:off x="3439108"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Gerade Verbindung 81"/>
          <p:cNvCxnSpPr/>
          <p:nvPr>
            <p:custDataLst>
              <p:tags r:id="rId82"/>
            </p:custDataLst>
          </p:nvPr>
        </p:nvCxnSpPr>
        <p:spPr>
          <a:xfrm>
            <a:off x="3367100"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Gerade Verbindung 82"/>
          <p:cNvCxnSpPr/>
          <p:nvPr>
            <p:custDataLst>
              <p:tags r:id="rId83"/>
            </p:custDataLst>
          </p:nvPr>
        </p:nvCxnSpPr>
        <p:spPr>
          <a:xfrm>
            <a:off x="7039508"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Gerade Verbindung 83"/>
          <p:cNvCxnSpPr/>
          <p:nvPr>
            <p:custDataLst>
              <p:tags r:id="rId84"/>
            </p:custDataLst>
          </p:nvPr>
        </p:nvCxnSpPr>
        <p:spPr>
          <a:xfrm>
            <a:off x="7111516"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Gerade Verbindung 84"/>
          <p:cNvCxnSpPr/>
          <p:nvPr>
            <p:custDataLst>
              <p:tags r:id="rId85"/>
            </p:custDataLst>
          </p:nvPr>
        </p:nvCxnSpPr>
        <p:spPr>
          <a:xfrm>
            <a:off x="7039508"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Gerade Verbindung 85"/>
          <p:cNvCxnSpPr/>
          <p:nvPr>
            <p:custDataLst>
              <p:tags r:id="rId86"/>
            </p:custDataLst>
          </p:nvPr>
        </p:nvCxnSpPr>
        <p:spPr>
          <a:xfrm>
            <a:off x="4519228"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Gerade Verbindung 86"/>
          <p:cNvCxnSpPr/>
          <p:nvPr>
            <p:custDataLst>
              <p:tags r:id="rId87"/>
            </p:custDataLst>
          </p:nvPr>
        </p:nvCxnSpPr>
        <p:spPr>
          <a:xfrm flipH="1">
            <a:off x="1242864" y="4130216"/>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Gerade Verbindung 87"/>
          <p:cNvCxnSpPr/>
          <p:nvPr>
            <p:custDataLst>
              <p:tags r:id="rId88"/>
            </p:custDataLst>
          </p:nvPr>
        </p:nvCxnSpPr>
        <p:spPr>
          <a:xfrm>
            <a:off x="1062844" y="4274232"/>
            <a:ext cx="66967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Gerade Verbindung 88"/>
          <p:cNvCxnSpPr/>
          <p:nvPr>
            <p:custDataLst>
              <p:tags r:id="rId89"/>
            </p:custDataLst>
          </p:nvPr>
        </p:nvCxnSpPr>
        <p:spPr>
          <a:xfrm>
            <a:off x="1350876" y="4202224"/>
            <a:ext cx="0" cy="432048"/>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0" name="Gerade Verbindung 89"/>
          <p:cNvCxnSpPr/>
          <p:nvPr>
            <p:custDataLst>
              <p:tags r:id="rId90"/>
            </p:custDataLst>
          </p:nvPr>
        </p:nvCxnSpPr>
        <p:spPr>
          <a:xfrm>
            <a:off x="1278868" y="434624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Gerade Verbindung 90"/>
          <p:cNvCxnSpPr/>
          <p:nvPr>
            <p:custDataLst>
              <p:tags r:id="rId91"/>
            </p:custDataLst>
          </p:nvPr>
        </p:nvCxnSpPr>
        <p:spPr>
          <a:xfrm>
            <a:off x="1062844" y="4346240"/>
            <a:ext cx="2160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Gerade Verbindung 91"/>
          <p:cNvCxnSpPr/>
          <p:nvPr>
            <p:custDataLst>
              <p:tags r:id="rId92"/>
            </p:custDataLst>
          </p:nvPr>
        </p:nvCxnSpPr>
        <p:spPr>
          <a:xfrm>
            <a:off x="1278868" y="4634272"/>
            <a:ext cx="34563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Gerade Verbindung 92"/>
          <p:cNvCxnSpPr/>
          <p:nvPr>
            <p:custDataLst>
              <p:tags r:id="rId93"/>
            </p:custDataLst>
          </p:nvPr>
        </p:nvCxnSpPr>
        <p:spPr>
          <a:xfrm flipH="1">
            <a:off x="1386880" y="3986200"/>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Gerade Verbindung 93"/>
          <p:cNvCxnSpPr/>
          <p:nvPr>
            <p:custDataLst>
              <p:tags r:id="rId94"/>
            </p:custDataLst>
          </p:nvPr>
        </p:nvCxnSpPr>
        <p:spPr>
          <a:xfrm>
            <a:off x="1422884" y="4130216"/>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Gerade Verbindung 94"/>
          <p:cNvCxnSpPr/>
          <p:nvPr>
            <p:custDataLst>
              <p:tags r:id="rId95"/>
            </p:custDataLst>
          </p:nvPr>
        </p:nvCxnSpPr>
        <p:spPr>
          <a:xfrm>
            <a:off x="1458888" y="3986200"/>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Gerade Verbindung 95"/>
          <p:cNvCxnSpPr/>
          <p:nvPr>
            <p:custDataLst>
              <p:tags r:id="rId96"/>
            </p:custDataLst>
          </p:nvPr>
        </p:nvCxnSpPr>
        <p:spPr>
          <a:xfrm>
            <a:off x="7147520" y="3986200"/>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Gerade Verbindung 96"/>
          <p:cNvCxnSpPr/>
          <p:nvPr>
            <p:custDataLst>
              <p:tags r:id="rId97"/>
            </p:custDataLst>
          </p:nvPr>
        </p:nvCxnSpPr>
        <p:spPr>
          <a:xfrm flipH="1">
            <a:off x="7147520" y="3986200"/>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Gerade Verbindung 97"/>
          <p:cNvCxnSpPr/>
          <p:nvPr>
            <p:custDataLst>
              <p:tags r:id="rId98"/>
            </p:custDataLst>
          </p:nvPr>
        </p:nvCxnSpPr>
        <p:spPr>
          <a:xfrm>
            <a:off x="7111516"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Gerade Verbindung 98"/>
          <p:cNvCxnSpPr/>
          <p:nvPr>
            <p:custDataLst>
              <p:tags r:id="rId99"/>
            </p:custDataLst>
          </p:nvPr>
        </p:nvCxnSpPr>
        <p:spPr>
          <a:xfrm>
            <a:off x="7183524"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Gerade Verbindung 99"/>
          <p:cNvCxnSpPr/>
          <p:nvPr>
            <p:custDataLst>
              <p:tags r:id="rId100"/>
            </p:custDataLst>
          </p:nvPr>
        </p:nvCxnSpPr>
        <p:spPr>
          <a:xfrm>
            <a:off x="7255532"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Gerade Verbindung 100"/>
          <p:cNvCxnSpPr/>
          <p:nvPr>
            <p:custDataLst>
              <p:tags r:id="rId101"/>
            </p:custDataLst>
          </p:nvPr>
        </p:nvCxnSpPr>
        <p:spPr>
          <a:xfrm>
            <a:off x="7183524"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Gerade Verbindung 101"/>
          <p:cNvCxnSpPr/>
          <p:nvPr>
            <p:custDataLst>
              <p:tags r:id="rId102"/>
            </p:custDataLst>
          </p:nvPr>
        </p:nvCxnSpPr>
        <p:spPr>
          <a:xfrm>
            <a:off x="7255532"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Gerade Verbindung 102"/>
          <p:cNvCxnSpPr/>
          <p:nvPr>
            <p:custDataLst>
              <p:tags r:id="rId103"/>
            </p:custDataLst>
          </p:nvPr>
        </p:nvCxnSpPr>
        <p:spPr>
          <a:xfrm>
            <a:off x="7327540"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Gerade Verbindung 103"/>
          <p:cNvCxnSpPr/>
          <p:nvPr>
            <p:custDataLst>
              <p:tags r:id="rId104"/>
            </p:custDataLst>
          </p:nvPr>
        </p:nvCxnSpPr>
        <p:spPr>
          <a:xfrm>
            <a:off x="7399548"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Gerade Verbindung 104"/>
          <p:cNvCxnSpPr/>
          <p:nvPr>
            <p:custDataLst>
              <p:tags r:id="rId105"/>
            </p:custDataLst>
          </p:nvPr>
        </p:nvCxnSpPr>
        <p:spPr>
          <a:xfrm>
            <a:off x="7327540"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Gerade Verbindung 105"/>
          <p:cNvCxnSpPr/>
          <p:nvPr>
            <p:custDataLst>
              <p:tags r:id="rId106"/>
            </p:custDataLst>
          </p:nvPr>
        </p:nvCxnSpPr>
        <p:spPr>
          <a:xfrm>
            <a:off x="7399548"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Gerade Verbindung 106"/>
          <p:cNvCxnSpPr/>
          <p:nvPr>
            <p:custDataLst>
              <p:tags r:id="rId107"/>
            </p:custDataLst>
          </p:nvPr>
        </p:nvCxnSpPr>
        <p:spPr>
          <a:xfrm>
            <a:off x="7471556"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Gerade Verbindung 107"/>
          <p:cNvCxnSpPr/>
          <p:nvPr>
            <p:custDataLst>
              <p:tags r:id="rId108"/>
            </p:custDataLst>
          </p:nvPr>
        </p:nvCxnSpPr>
        <p:spPr>
          <a:xfrm>
            <a:off x="7543564"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Gerade Verbindung 108"/>
          <p:cNvCxnSpPr/>
          <p:nvPr>
            <p:custDataLst>
              <p:tags r:id="rId109"/>
            </p:custDataLst>
          </p:nvPr>
        </p:nvCxnSpPr>
        <p:spPr>
          <a:xfrm>
            <a:off x="7471556"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Gerade Verbindung 109"/>
          <p:cNvCxnSpPr/>
          <p:nvPr>
            <p:custDataLst>
              <p:tags r:id="rId110"/>
            </p:custDataLst>
          </p:nvPr>
        </p:nvCxnSpPr>
        <p:spPr>
          <a:xfrm>
            <a:off x="7543564"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Gerade Verbindung 110"/>
          <p:cNvCxnSpPr/>
          <p:nvPr>
            <p:custDataLst>
              <p:tags r:id="rId111"/>
            </p:custDataLst>
          </p:nvPr>
        </p:nvCxnSpPr>
        <p:spPr>
          <a:xfrm>
            <a:off x="7183524" y="3482144"/>
            <a:ext cx="0" cy="122413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2" name="Gerade Verbindung 111"/>
          <p:cNvCxnSpPr/>
          <p:nvPr>
            <p:custDataLst>
              <p:tags r:id="rId112"/>
            </p:custDataLst>
          </p:nvPr>
        </p:nvCxnSpPr>
        <p:spPr>
          <a:xfrm>
            <a:off x="7471556" y="2870076"/>
            <a:ext cx="0" cy="147616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3" name="Gerade Verbindung 112"/>
          <p:cNvCxnSpPr/>
          <p:nvPr>
            <p:custDataLst>
              <p:tags r:id="rId113"/>
            </p:custDataLst>
          </p:nvPr>
        </p:nvCxnSpPr>
        <p:spPr>
          <a:xfrm>
            <a:off x="7435552" y="3986200"/>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Gerade Verbindung 113"/>
          <p:cNvCxnSpPr/>
          <p:nvPr>
            <p:custDataLst>
              <p:tags r:id="rId114"/>
            </p:custDataLst>
          </p:nvPr>
        </p:nvCxnSpPr>
        <p:spPr>
          <a:xfrm flipH="1">
            <a:off x="7435552" y="4130216"/>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Gerade Verbindung 114"/>
          <p:cNvCxnSpPr/>
          <p:nvPr>
            <p:custDataLst>
              <p:tags r:id="rId115"/>
            </p:custDataLst>
          </p:nvPr>
        </p:nvCxnSpPr>
        <p:spPr>
          <a:xfrm>
            <a:off x="7471556" y="434624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Gerade Verbindung 115"/>
          <p:cNvCxnSpPr/>
          <p:nvPr>
            <p:custDataLst>
              <p:tags r:id="rId116"/>
            </p:custDataLst>
          </p:nvPr>
        </p:nvCxnSpPr>
        <p:spPr>
          <a:xfrm>
            <a:off x="7471556" y="4634272"/>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Gerade Verbindung 116"/>
          <p:cNvCxnSpPr/>
          <p:nvPr>
            <p:custDataLst>
              <p:tags r:id="rId117"/>
            </p:custDataLst>
          </p:nvPr>
        </p:nvCxnSpPr>
        <p:spPr>
          <a:xfrm>
            <a:off x="1278868" y="2870076"/>
            <a:ext cx="0" cy="147616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8" name="Gerade Verbindung 117"/>
          <p:cNvCxnSpPr/>
          <p:nvPr>
            <p:custDataLst>
              <p:tags r:id="rId118"/>
            </p:custDataLst>
          </p:nvPr>
        </p:nvCxnSpPr>
        <p:spPr>
          <a:xfrm flipH="1">
            <a:off x="7579568" y="3986200"/>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Gerade Verbindung 118"/>
          <p:cNvCxnSpPr/>
          <p:nvPr>
            <p:custDataLst>
              <p:tags r:id="rId119"/>
            </p:custDataLst>
          </p:nvPr>
        </p:nvCxnSpPr>
        <p:spPr>
          <a:xfrm>
            <a:off x="7615572" y="4130216"/>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Gerade Verbindung 119"/>
          <p:cNvCxnSpPr/>
          <p:nvPr>
            <p:custDataLst>
              <p:tags r:id="rId120"/>
            </p:custDataLst>
          </p:nvPr>
        </p:nvCxnSpPr>
        <p:spPr>
          <a:xfrm>
            <a:off x="7651576" y="3986200"/>
            <a:ext cx="1080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Gerade Verbindung 120"/>
          <p:cNvCxnSpPr/>
          <p:nvPr>
            <p:custDataLst>
              <p:tags r:id="rId121"/>
            </p:custDataLst>
          </p:nvPr>
        </p:nvCxnSpPr>
        <p:spPr>
          <a:xfrm>
            <a:off x="7615572"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Gerade Verbindung 121"/>
          <p:cNvCxnSpPr/>
          <p:nvPr>
            <p:custDataLst>
              <p:tags r:id="rId122"/>
            </p:custDataLst>
          </p:nvPr>
        </p:nvCxnSpPr>
        <p:spPr>
          <a:xfrm>
            <a:off x="7687580"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Gerade Verbindung 122"/>
          <p:cNvCxnSpPr/>
          <p:nvPr>
            <p:custDataLst>
              <p:tags r:id="rId123"/>
            </p:custDataLst>
          </p:nvPr>
        </p:nvCxnSpPr>
        <p:spPr>
          <a:xfrm>
            <a:off x="7615572"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Gerade Verbindung 123"/>
          <p:cNvCxnSpPr/>
          <p:nvPr>
            <p:custDataLst>
              <p:tags r:id="rId124"/>
            </p:custDataLst>
          </p:nvPr>
        </p:nvCxnSpPr>
        <p:spPr>
          <a:xfrm>
            <a:off x="7687580"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125"/>
          <p:cNvCxnSpPr/>
          <p:nvPr>
            <p:custDataLst>
              <p:tags r:id="rId125"/>
            </p:custDataLst>
          </p:nvPr>
        </p:nvCxnSpPr>
        <p:spPr>
          <a:xfrm>
            <a:off x="2503004" y="3518148"/>
            <a:ext cx="144016" cy="0"/>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27" name="Gerade Verbindung 126"/>
          <p:cNvCxnSpPr/>
          <p:nvPr>
            <p:custDataLst>
              <p:tags r:id="rId126"/>
            </p:custDataLst>
          </p:nvPr>
        </p:nvCxnSpPr>
        <p:spPr>
          <a:xfrm>
            <a:off x="2142964" y="3518148"/>
            <a:ext cx="216024" cy="0"/>
          </a:xfrm>
          <a:prstGeom prst="line">
            <a:avLst/>
          </a:prstGeom>
          <a:ln w="3175">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8" name="Gerade Verbindung 127"/>
          <p:cNvCxnSpPr/>
          <p:nvPr>
            <p:custDataLst>
              <p:tags r:id="rId127"/>
            </p:custDataLst>
          </p:nvPr>
        </p:nvCxnSpPr>
        <p:spPr>
          <a:xfrm>
            <a:off x="2358988" y="3518148"/>
            <a:ext cx="144016" cy="0"/>
          </a:xfrm>
          <a:prstGeom prst="line">
            <a:avLst/>
          </a:prstGeom>
          <a:ln w="3175">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29" name="Gerade Verbindung 128"/>
          <p:cNvCxnSpPr/>
          <p:nvPr>
            <p:custDataLst>
              <p:tags r:id="rId128"/>
            </p:custDataLst>
          </p:nvPr>
        </p:nvCxnSpPr>
        <p:spPr>
          <a:xfrm>
            <a:off x="2358988" y="3482144"/>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0" name="Gerade Verbindung 129"/>
          <p:cNvCxnSpPr/>
          <p:nvPr>
            <p:custDataLst>
              <p:tags r:id="rId129"/>
            </p:custDataLst>
          </p:nvPr>
        </p:nvCxnSpPr>
        <p:spPr>
          <a:xfrm>
            <a:off x="2503004" y="3482144"/>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4" name="Gerade Verbindung 133"/>
          <p:cNvCxnSpPr/>
          <p:nvPr>
            <p:custDataLst>
              <p:tags r:id="rId130"/>
            </p:custDataLst>
          </p:nvPr>
        </p:nvCxnSpPr>
        <p:spPr>
          <a:xfrm>
            <a:off x="7183524" y="3518148"/>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5" name="Textfeld 134"/>
          <p:cNvSpPr txBox="1"/>
          <p:nvPr>
            <p:custDataLst>
              <p:tags r:id="rId131"/>
            </p:custDataLst>
          </p:nvPr>
        </p:nvSpPr>
        <p:spPr>
          <a:xfrm>
            <a:off x="7039508" y="3338128"/>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DPP</a:t>
            </a:r>
            <a:endParaRPr lang="en-GB" sz="600" baseline="-25000" dirty="0"/>
          </a:p>
        </p:txBody>
      </p:sp>
      <p:sp>
        <p:nvSpPr>
          <p:cNvPr id="136" name="Textfeld 135"/>
          <p:cNvSpPr txBox="1"/>
          <p:nvPr>
            <p:custDataLst>
              <p:tags r:id="rId132"/>
            </p:custDataLst>
          </p:nvPr>
        </p:nvSpPr>
        <p:spPr>
          <a:xfrm>
            <a:off x="1926940" y="3338128"/>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FCL</a:t>
            </a:r>
            <a:endParaRPr lang="en-GB" sz="600" baseline="-25000" dirty="0"/>
          </a:p>
        </p:txBody>
      </p:sp>
      <p:cxnSp>
        <p:nvCxnSpPr>
          <p:cNvPr id="137" name="Gerade Verbindung 136"/>
          <p:cNvCxnSpPr/>
          <p:nvPr>
            <p:custDataLst>
              <p:tags r:id="rId133"/>
            </p:custDataLst>
          </p:nvPr>
        </p:nvCxnSpPr>
        <p:spPr>
          <a:xfrm>
            <a:off x="1278868" y="2906080"/>
            <a:ext cx="6192688"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8" name="Textfeld 137"/>
          <p:cNvSpPr txBox="1"/>
          <p:nvPr>
            <p:custDataLst>
              <p:tags r:id="rId134"/>
            </p:custDataLst>
          </p:nvPr>
        </p:nvSpPr>
        <p:spPr>
          <a:xfrm>
            <a:off x="3799148" y="2701089"/>
            <a:ext cx="1440160" cy="276999"/>
          </a:xfrm>
          <a:prstGeom prst="rect">
            <a:avLst/>
          </a:prstGeom>
          <a:noFill/>
          <a:ln>
            <a:noFill/>
          </a:ln>
        </p:spPr>
        <p:txBody>
          <a:bodyPr wrap="square" rtlCol="0">
            <a:spAutoFit/>
          </a:bodyPr>
          <a:lstStyle/>
          <a:p>
            <a:pPr algn="ctr"/>
            <a:r>
              <a:rPr lang="en-GB" sz="1200" dirty="0" smtClean="0"/>
              <a:t>data frame</a:t>
            </a:r>
            <a:endParaRPr lang="en-GB" sz="1200" dirty="0"/>
          </a:p>
        </p:txBody>
      </p:sp>
      <p:sp>
        <p:nvSpPr>
          <p:cNvPr id="139" name="Textfeld 138"/>
          <p:cNvSpPr txBox="1"/>
          <p:nvPr>
            <p:custDataLst>
              <p:tags r:id="rId135"/>
            </p:custDataLst>
          </p:nvPr>
        </p:nvSpPr>
        <p:spPr>
          <a:xfrm>
            <a:off x="2719028" y="4022204"/>
            <a:ext cx="649537" cy="215444"/>
          </a:xfrm>
          <a:prstGeom prst="rect">
            <a:avLst/>
          </a:prstGeom>
          <a:noFill/>
          <a:ln>
            <a:noFill/>
          </a:ln>
        </p:spPr>
        <p:txBody>
          <a:bodyPr wrap="none" rtlCol="0">
            <a:spAutoFit/>
          </a:bodyPr>
          <a:lstStyle/>
          <a:p>
            <a:r>
              <a:rPr lang="en-GB" sz="800" dirty="0" smtClean="0"/>
              <a:t>D0 ... D22</a:t>
            </a:r>
            <a:endParaRPr lang="en-GB" sz="800" dirty="0"/>
          </a:p>
        </p:txBody>
      </p:sp>
      <p:sp>
        <p:nvSpPr>
          <p:cNvPr id="140" name="Textfeld 139"/>
          <p:cNvSpPr txBox="1"/>
          <p:nvPr>
            <p:custDataLst>
              <p:tags r:id="rId136"/>
            </p:custDataLst>
          </p:nvPr>
        </p:nvSpPr>
        <p:spPr>
          <a:xfrm>
            <a:off x="2791036" y="4490256"/>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sp>
        <p:nvSpPr>
          <p:cNvPr id="141" name="Textfeld 140"/>
          <p:cNvSpPr txBox="1"/>
          <p:nvPr>
            <p:custDataLst>
              <p:tags r:id="rId137"/>
            </p:custDataLst>
          </p:nvPr>
        </p:nvSpPr>
        <p:spPr>
          <a:xfrm>
            <a:off x="1386880" y="4310236"/>
            <a:ext cx="1184940" cy="184666"/>
          </a:xfrm>
          <a:prstGeom prst="rect">
            <a:avLst/>
          </a:prstGeom>
          <a:noFill/>
          <a:ln>
            <a:noFill/>
          </a:ln>
        </p:spPr>
        <p:txBody>
          <a:bodyPr wrap="none" rtlCol="0">
            <a:spAutoFit/>
          </a:bodyPr>
          <a:lstStyle/>
          <a:p>
            <a:r>
              <a:rPr lang="en-GB" sz="600" dirty="0" smtClean="0"/>
              <a:t>selection bit (0 := data frame)</a:t>
            </a:r>
            <a:endParaRPr lang="en-GB" sz="600" dirty="0"/>
          </a:p>
        </p:txBody>
      </p:sp>
      <p:sp>
        <p:nvSpPr>
          <p:cNvPr id="142" name="Textfeld 141"/>
          <p:cNvSpPr txBox="1"/>
          <p:nvPr>
            <p:custDataLst>
              <p:tags r:id="rId138"/>
            </p:custDataLst>
          </p:nvPr>
        </p:nvSpPr>
        <p:spPr>
          <a:xfrm>
            <a:off x="2755032" y="4670276"/>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143" name="Gerade Verbindung 142"/>
          <p:cNvCxnSpPr/>
          <p:nvPr>
            <p:custDataLst>
              <p:tags r:id="rId139"/>
            </p:custDataLst>
          </p:nvPr>
        </p:nvCxnSpPr>
        <p:spPr>
          <a:xfrm>
            <a:off x="1350876" y="4274232"/>
            <a:ext cx="108012" cy="108012"/>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44" name="Textfeld 143"/>
          <p:cNvSpPr txBox="1"/>
          <p:nvPr>
            <p:custDataLst>
              <p:tags r:id="rId140"/>
            </p:custDataLst>
          </p:nvPr>
        </p:nvSpPr>
        <p:spPr>
          <a:xfrm>
            <a:off x="1206860" y="4022204"/>
            <a:ext cx="288032" cy="215444"/>
          </a:xfrm>
          <a:prstGeom prst="rect">
            <a:avLst/>
          </a:prstGeom>
          <a:noFill/>
          <a:ln>
            <a:noFill/>
          </a:ln>
        </p:spPr>
        <p:txBody>
          <a:bodyPr wrap="square" rtlCol="0">
            <a:spAutoFit/>
          </a:bodyPr>
          <a:lstStyle/>
          <a:p>
            <a:pPr algn="ctr"/>
            <a:r>
              <a:rPr lang="en-GB" sz="800" dirty="0" smtClean="0"/>
              <a:t>0</a:t>
            </a:r>
            <a:endParaRPr lang="en-GB" sz="800" dirty="0"/>
          </a:p>
        </p:txBody>
      </p:sp>
      <p:sp>
        <p:nvSpPr>
          <p:cNvPr id="145" name="Textfeld 144"/>
          <p:cNvSpPr txBox="1"/>
          <p:nvPr>
            <p:custDataLst>
              <p:tags r:id="rId141"/>
            </p:custDataLst>
          </p:nvPr>
        </p:nvSpPr>
        <p:spPr>
          <a:xfrm>
            <a:off x="7399548" y="4022204"/>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46" name="Gerade Verbindung 145"/>
          <p:cNvCxnSpPr/>
          <p:nvPr>
            <p:custDataLst>
              <p:tags r:id="rId142"/>
            </p:custDataLst>
          </p:nvPr>
        </p:nvCxnSpPr>
        <p:spPr>
          <a:xfrm flipV="1">
            <a:off x="1350876" y="3482144"/>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47" name="Gerade Verbindung 146"/>
          <p:cNvCxnSpPr/>
          <p:nvPr>
            <p:custDataLst>
              <p:tags r:id="rId143"/>
            </p:custDataLst>
          </p:nvPr>
        </p:nvCxnSpPr>
        <p:spPr>
          <a:xfrm flipH="1" flipV="1">
            <a:off x="1170856" y="3482144"/>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48" name="Textfeld 147"/>
          <p:cNvSpPr txBox="1"/>
          <p:nvPr>
            <p:custDataLst>
              <p:tags r:id="rId144"/>
            </p:custDataLst>
          </p:nvPr>
        </p:nvSpPr>
        <p:spPr>
          <a:xfrm>
            <a:off x="1386880" y="3374132"/>
            <a:ext cx="434734" cy="184666"/>
          </a:xfrm>
          <a:prstGeom prst="rect">
            <a:avLst/>
          </a:prstGeom>
          <a:noFill/>
          <a:ln>
            <a:noFill/>
          </a:ln>
        </p:spPr>
        <p:txBody>
          <a:bodyPr wrap="none" rtlCol="0">
            <a:spAutoFit/>
          </a:bodyPr>
          <a:lstStyle/>
          <a:p>
            <a:r>
              <a:rPr lang="en-GB" sz="600" dirty="0" smtClean="0"/>
              <a:t>sample</a:t>
            </a:r>
            <a:endParaRPr lang="en-GB" sz="600" dirty="0"/>
          </a:p>
        </p:txBody>
      </p:sp>
      <p:sp>
        <p:nvSpPr>
          <p:cNvPr id="149" name="Textfeld 148"/>
          <p:cNvSpPr txBox="1"/>
          <p:nvPr>
            <p:custDataLst>
              <p:tags r:id="rId145"/>
            </p:custDataLst>
          </p:nvPr>
        </p:nvSpPr>
        <p:spPr>
          <a:xfrm>
            <a:off x="918828" y="3374132"/>
            <a:ext cx="325730" cy="184666"/>
          </a:xfrm>
          <a:prstGeom prst="rect">
            <a:avLst/>
          </a:prstGeom>
          <a:noFill/>
          <a:ln>
            <a:noFill/>
          </a:ln>
        </p:spPr>
        <p:txBody>
          <a:bodyPr wrap="none" rtlCol="0">
            <a:spAutoFit/>
          </a:bodyPr>
          <a:lstStyle/>
          <a:p>
            <a:r>
              <a:rPr lang="en-GB" sz="600" dirty="0" smtClean="0"/>
              <a:t>shift</a:t>
            </a:r>
            <a:endParaRPr lang="en-GB" sz="600" dirty="0"/>
          </a:p>
        </p:txBody>
      </p:sp>
      <p:sp>
        <p:nvSpPr>
          <p:cNvPr id="150" name="Textfeld 149"/>
          <p:cNvSpPr txBox="1"/>
          <p:nvPr>
            <p:custDataLst>
              <p:tags r:id="rId146"/>
            </p:custDataLst>
          </p:nvPr>
        </p:nvSpPr>
        <p:spPr>
          <a:xfrm>
            <a:off x="7111516" y="4058208"/>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1" name="Textfeld 150"/>
          <p:cNvSpPr txBox="1"/>
          <p:nvPr>
            <p:custDataLst>
              <p:tags r:id="rId147"/>
            </p:custDataLst>
          </p:nvPr>
        </p:nvSpPr>
        <p:spPr>
          <a:xfrm>
            <a:off x="918828" y="4058208"/>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2" name="Textfeld 151"/>
          <p:cNvSpPr txBox="1"/>
          <p:nvPr>
            <p:custDataLst>
              <p:tags r:id="rId148"/>
            </p:custDataLst>
          </p:nvPr>
        </p:nvSpPr>
        <p:spPr>
          <a:xfrm>
            <a:off x="702804" y="3662164"/>
            <a:ext cx="378630" cy="215444"/>
          </a:xfrm>
          <a:prstGeom prst="rect">
            <a:avLst/>
          </a:prstGeom>
          <a:noFill/>
          <a:ln>
            <a:noFill/>
          </a:ln>
        </p:spPr>
        <p:txBody>
          <a:bodyPr wrap="none" rtlCol="0">
            <a:spAutoFit/>
          </a:bodyPr>
          <a:lstStyle/>
          <a:p>
            <a:r>
              <a:rPr lang="en-GB" sz="800" dirty="0" smtClean="0"/>
              <a:t>FCL</a:t>
            </a:r>
            <a:endParaRPr lang="en-GB" sz="800" dirty="0"/>
          </a:p>
        </p:txBody>
      </p:sp>
      <p:sp>
        <p:nvSpPr>
          <p:cNvPr id="153" name="Textfeld 152"/>
          <p:cNvSpPr txBox="1"/>
          <p:nvPr>
            <p:custDataLst>
              <p:tags r:id="rId149"/>
            </p:custDataLst>
          </p:nvPr>
        </p:nvSpPr>
        <p:spPr>
          <a:xfrm>
            <a:off x="702804" y="4022204"/>
            <a:ext cx="333746" cy="215444"/>
          </a:xfrm>
          <a:prstGeom prst="rect">
            <a:avLst/>
          </a:prstGeom>
          <a:noFill/>
          <a:ln>
            <a:noFill/>
          </a:ln>
        </p:spPr>
        <p:txBody>
          <a:bodyPr wrap="none" rtlCol="0">
            <a:spAutoFit/>
          </a:bodyPr>
          <a:lstStyle/>
          <a:p>
            <a:r>
              <a:rPr lang="en-GB" sz="800" dirty="0" smtClean="0"/>
              <a:t>SO</a:t>
            </a:r>
            <a:endParaRPr lang="en-GB" sz="800" dirty="0"/>
          </a:p>
        </p:txBody>
      </p:sp>
      <p:sp>
        <p:nvSpPr>
          <p:cNvPr id="154" name="Textfeld 153"/>
          <p:cNvSpPr txBox="1"/>
          <p:nvPr>
            <p:custDataLst>
              <p:tags r:id="rId150"/>
            </p:custDataLst>
          </p:nvPr>
        </p:nvSpPr>
        <p:spPr>
          <a:xfrm>
            <a:off x="702804" y="4382244"/>
            <a:ext cx="385042" cy="215444"/>
          </a:xfrm>
          <a:prstGeom prst="rect">
            <a:avLst/>
          </a:prstGeom>
          <a:noFill/>
          <a:ln>
            <a:noFill/>
          </a:ln>
        </p:spPr>
        <p:txBody>
          <a:bodyPr wrap="none" rtlCol="0">
            <a:spAutoFit/>
          </a:bodyPr>
          <a:lstStyle/>
          <a:p>
            <a:r>
              <a:rPr lang="en-GB" sz="800" dirty="0" smtClean="0"/>
              <a:t>CS1</a:t>
            </a:r>
            <a:endParaRPr lang="en-GB" sz="800" dirty="0"/>
          </a:p>
        </p:txBody>
      </p:sp>
      <p:cxnSp>
        <p:nvCxnSpPr>
          <p:cNvPr id="155" name="Gerade Verbindung 154"/>
          <p:cNvCxnSpPr/>
          <p:nvPr>
            <p:custDataLst>
              <p:tags r:id="rId151"/>
            </p:custDataLst>
          </p:nvPr>
        </p:nvCxnSpPr>
        <p:spPr>
          <a:xfrm>
            <a:off x="1350876" y="391419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6" name="Gerade Verbindung 155"/>
          <p:cNvCxnSpPr/>
          <p:nvPr>
            <p:custDataLst>
              <p:tags r:id="rId152"/>
            </p:custDataLst>
          </p:nvPr>
        </p:nvCxnSpPr>
        <p:spPr>
          <a:xfrm>
            <a:off x="4735252" y="434624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56"/>
          <p:cNvCxnSpPr/>
          <p:nvPr>
            <p:custDataLst>
              <p:tags r:id="rId153"/>
            </p:custDataLst>
          </p:nvPr>
        </p:nvCxnSpPr>
        <p:spPr>
          <a:xfrm>
            <a:off x="4699248" y="3986200"/>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157"/>
          <p:cNvCxnSpPr/>
          <p:nvPr>
            <p:custDataLst>
              <p:tags r:id="rId154"/>
            </p:custDataLst>
          </p:nvPr>
        </p:nvCxnSpPr>
        <p:spPr>
          <a:xfrm flipH="1">
            <a:off x="4699248" y="4130216"/>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58"/>
          <p:cNvCxnSpPr/>
          <p:nvPr>
            <p:custDataLst>
              <p:tags r:id="rId155"/>
            </p:custDataLst>
          </p:nvPr>
        </p:nvCxnSpPr>
        <p:spPr>
          <a:xfrm flipH="1">
            <a:off x="4843264" y="3986200"/>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159"/>
          <p:cNvCxnSpPr/>
          <p:nvPr>
            <p:custDataLst>
              <p:tags r:id="rId156"/>
            </p:custDataLst>
          </p:nvPr>
        </p:nvCxnSpPr>
        <p:spPr>
          <a:xfrm>
            <a:off x="4879268" y="4130216"/>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1" name="Textfeld 160"/>
          <p:cNvSpPr txBox="1"/>
          <p:nvPr>
            <p:custDataLst>
              <p:tags r:id="rId157"/>
            </p:custDataLst>
          </p:nvPr>
        </p:nvSpPr>
        <p:spPr>
          <a:xfrm>
            <a:off x="4663244" y="4022204"/>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62" name="Gerade Verbindung 161"/>
          <p:cNvCxnSpPr/>
          <p:nvPr>
            <p:custDataLst>
              <p:tags r:id="rId158"/>
            </p:custDataLst>
          </p:nvPr>
        </p:nvCxnSpPr>
        <p:spPr>
          <a:xfrm>
            <a:off x="4663244"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162"/>
          <p:cNvCxnSpPr/>
          <p:nvPr>
            <p:custDataLst>
              <p:tags r:id="rId159"/>
            </p:custDataLst>
          </p:nvPr>
        </p:nvCxnSpPr>
        <p:spPr>
          <a:xfrm>
            <a:off x="4735252"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163"/>
          <p:cNvCxnSpPr/>
          <p:nvPr>
            <p:custDataLst>
              <p:tags r:id="rId160"/>
            </p:custDataLst>
          </p:nvPr>
        </p:nvCxnSpPr>
        <p:spPr>
          <a:xfrm>
            <a:off x="4807260"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164"/>
          <p:cNvCxnSpPr/>
          <p:nvPr>
            <p:custDataLst>
              <p:tags r:id="rId161"/>
            </p:custDataLst>
          </p:nvPr>
        </p:nvCxnSpPr>
        <p:spPr>
          <a:xfrm>
            <a:off x="4735252"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165"/>
          <p:cNvCxnSpPr/>
          <p:nvPr>
            <p:custDataLst>
              <p:tags r:id="rId162"/>
            </p:custDataLst>
          </p:nvPr>
        </p:nvCxnSpPr>
        <p:spPr>
          <a:xfrm>
            <a:off x="4663244"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166"/>
          <p:cNvCxnSpPr/>
          <p:nvPr>
            <p:custDataLst>
              <p:tags r:id="rId163"/>
            </p:custDataLst>
          </p:nvPr>
        </p:nvCxnSpPr>
        <p:spPr>
          <a:xfrm>
            <a:off x="4879268"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167"/>
          <p:cNvCxnSpPr/>
          <p:nvPr>
            <p:custDataLst>
              <p:tags r:id="rId164"/>
            </p:custDataLst>
          </p:nvPr>
        </p:nvCxnSpPr>
        <p:spPr>
          <a:xfrm>
            <a:off x="4951276"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168"/>
          <p:cNvCxnSpPr/>
          <p:nvPr>
            <p:custDataLst>
              <p:tags r:id="rId165"/>
            </p:custDataLst>
          </p:nvPr>
        </p:nvCxnSpPr>
        <p:spPr>
          <a:xfrm>
            <a:off x="4879268"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69"/>
          <p:cNvCxnSpPr/>
          <p:nvPr>
            <p:custDataLst>
              <p:tags r:id="rId166"/>
            </p:custDataLst>
          </p:nvPr>
        </p:nvCxnSpPr>
        <p:spPr>
          <a:xfrm>
            <a:off x="4807260"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70"/>
          <p:cNvCxnSpPr/>
          <p:nvPr>
            <p:custDataLst>
              <p:tags r:id="rId167"/>
            </p:custDataLst>
          </p:nvPr>
        </p:nvCxnSpPr>
        <p:spPr>
          <a:xfrm>
            <a:off x="5023284"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71"/>
          <p:cNvCxnSpPr/>
          <p:nvPr>
            <p:custDataLst>
              <p:tags r:id="rId168"/>
            </p:custDataLst>
          </p:nvPr>
        </p:nvCxnSpPr>
        <p:spPr>
          <a:xfrm>
            <a:off x="5095292"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172"/>
          <p:cNvCxnSpPr/>
          <p:nvPr>
            <p:custDataLst>
              <p:tags r:id="rId169"/>
            </p:custDataLst>
          </p:nvPr>
        </p:nvCxnSpPr>
        <p:spPr>
          <a:xfrm>
            <a:off x="5023284"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173"/>
          <p:cNvCxnSpPr/>
          <p:nvPr>
            <p:custDataLst>
              <p:tags r:id="rId170"/>
            </p:custDataLst>
          </p:nvPr>
        </p:nvCxnSpPr>
        <p:spPr>
          <a:xfrm>
            <a:off x="4951276"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Gerade Verbindung 174"/>
          <p:cNvCxnSpPr/>
          <p:nvPr>
            <p:custDataLst>
              <p:tags r:id="rId171"/>
            </p:custDataLst>
          </p:nvPr>
        </p:nvCxnSpPr>
        <p:spPr>
          <a:xfrm>
            <a:off x="5167300"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175"/>
          <p:cNvCxnSpPr/>
          <p:nvPr>
            <p:custDataLst>
              <p:tags r:id="rId172"/>
            </p:custDataLst>
          </p:nvPr>
        </p:nvCxnSpPr>
        <p:spPr>
          <a:xfrm>
            <a:off x="5239308"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176"/>
          <p:cNvCxnSpPr/>
          <p:nvPr>
            <p:custDataLst>
              <p:tags r:id="rId173"/>
            </p:custDataLst>
          </p:nvPr>
        </p:nvCxnSpPr>
        <p:spPr>
          <a:xfrm>
            <a:off x="5167300"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177"/>
          <p:cNvCxnSpPr/>
          <p:nvPr>
            <p:custDataLst>
              <p:tags r:id="rId174"/>
            </p:custDataLst>
          </p:nvPr>
        </p:nvCxnSpPr>
        <p:spPr>
          <a:xfrm>
            <a:off x="5095292"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78"/>
          <p:cNvCxnSpPr/>
          <p:nvPr>
            <p:custDataLst>
              <p:tags r:id="rId175"/>
            </p:custDataLst>
          </p:nvPr>
        </p:nvCxnSpPr>
        <p:spPr>
          <a:xfrm>
            <a:off x="5311316"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79"/>
          <p:cNvCxnSpPr/>
          <p:nvPr>
            <p:custDataLst>
              <p:tags r:id="rId176"/>
            </p:custDataLst>
          </p:nvPr>
        </p:nvCxnSpPr>
        <p:spPr>
          <a:xfrm>
            <a:off x="5383324"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80"/>
          <p:cNvCxnSpPr/>
          <p:nvPr>
            <p:custDataLst>
              <p:tags r:id="rId177"/>
            </p:custDataLst>
          </p:nvPr>
        </p:nvCxnSpPr>
        <p:spPr>
          <a:xfrm>
            <a:off x="5311316"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Gerade Verbindung 181"/>
          <p:cNvCxnSpPr/>
          <p:nvPr>
            <p:custDataLst>
              <p:tags r:id="rId178"/>
            </p:custDataLst>
          </p:nvPr>
        </p:nvCxnSpPr>
        <p:spPr>
          <a:xfrm>
            <a:off x="5239308"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Gerade Verbindung 182"/>
          <p:cNvCxnSpPr/>
          <p:nvPr>
            <p:custDataLst>
              <p:tags r:id="rId179"/>
            </p:custDataLst>
          </p:nvPr>
        </p:nvCxnSpPr>
        <p:spPr>
          <a:xfrm>
            <a:off x="5455332"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Gerade Verbindung 183"/>
          <p:cNvCxnSpPr/>
          <p:nvPr>
            <p:custDataLst>
              <p:tags r:id="rId180"/>
            </p:custDataLst>
          </p:nvPr>
        </p:nvCxnSpPr>
        <p:spPr>
          <a:xfrm>
            <a:off x="5527340"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Gerade Verbindung 184"/>
          <p:cNvCxnSpPr/>
          <p:nvPr>
            <p:custDataLst>
              <p:tags r:id="rId181"/>
            </p:custDataLst>
          </p:nvPr>
        </p:nvCxnSpPr>
        <p:spPr>
          <a:xfrm>
            <a:off x="5455332"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Gerade Verbindung 185"/>
          <p:cNvCxnSpPr/>
          <p:nvPr>
            <p:custDataLst>
              <p:tags r:id="rId182"/>
            </p:custDataLst>
          </p:nvPr>
        </p:nvCxnSpPr>
        <p:spPr>
          <a:xfrm>
            <a:off x="5383324"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Gerade Verbindung 186"/>
          <p:cNvCxnSpPr/>
          <p:nvPr>
            <p:custDataLst>
              <p:tags r:id="rId183"/>
            </p:custDataLst>
          </p:nvPr>
        </p:nvCxnSpPr>
        <p:spPr>
          <a:xfrm>
            <a:off x="5599348"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Gerade Verbindung 187"/>
          <p:cNvCxnSpPr/>
          <p:nvPr>
            <p:custDataLst>
              <p:tags r:id="rId184"/>
            </p:custDataLst>
          </p:nvPr>
        </p:nvCxnSpPr>
        <p:spPr>
          <a:xfrm>
            <a:off x="5671356"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Gerade Verbindung 188"/>
          <p:cNvCxnSpPr/>
          <p:nvPr>
            <p:custDataLst>
              <p:tags r:id="rId185"/>
            </p:custDataLst>
          </p:nvPr>
        </p:nvCxnSpPr>
        <p:spPr>
          <a:xfrm>
            <a:off x="5599348"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Gerade Verbindung 189"/>
          <p:cNvCxnSpPr/>
          <p:nvPr>
            <p:custDataLst>
              <p:tags r:id="rId186"/>
            </p:custDataLst>
          </p:nvPr>
        </p:nvCxnSpPr>
        <p:spPr>
          <a:xfrm>
            <a:off x="5527340"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Gerade Verbindung 190"/>
          <p:cNvCxnSpPr/>
          <p:nvPr>
            <p:custDataLst>
              <p:tags r:id="rId187"/>
            </p:custDataLst>
          </p:nvPr>
        </p:nvCxnSpPr>
        <p:spPr>
          <a:xfrm>
            <a:off x="5671356"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Gerade Verbindung 191"/>
          <p:cNvCxnSpPr/>
          <p:nvPr>
            <p:custDataLst>
              <p:tags r:id="rId188"/>
            </p:custDataLst>
          </p:nvPr>
        </p:nvCxnSpPr>
        <p:spPr>
          <a:xfrm>
            <a:off x="5743364"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Gerade Verbindung 192"/>
          <p:cNvCxnSpPr/>
          <p:nvPr>
            <p:custDataLst>
              <p:tags r:id="rId189"/>
            </p:custDataLst>
          </p:nvPr>
        </p:nvCxnSpPr>
        <p:spPr>
          <a:xfrm>
            <a:off x="5815372"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Gerade Verbindung 193"/>
          <p:cNvCxnSpPr/>
          <p:nvPr>
            <p:custDataLst>
              <p:tags r:id="rId190"/>
            </p:custDataLst>
          </p:nvPr>
        </p:nvCxnSpPr>
        <p:spPr>
          <a:xfrm>
            <a:off x="5743364"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Gerade Verbindung 194"/>
          <p:cNvCxnSpPr/>
          <p:nvPr>
            <p:custDataLst>
              <p:tags r:id="rId191"/>
            </p:custDataLst>
          </p:nvPr>
        </p:nvCxnSpPr>
        <p:spPr>
          <a:xfrm>
            <a:off x="5671356"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Gerade Verbindung 195"/>
          <p:cNvCxnSpPr/>
          <p:nvPr>
            <p:custDataLst>
              <p:tags r:id="rId192"/>
            </p:custDataLst>
          </p:nvPr>
        </p:nvCxnSpPr>
        <p:spPr>
          <a:xfrm>
            <a:off x="5887380"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Gerade Verbindung 196"/>
          <p:cNvCxnSpPr/>
          <p:nvPr>
            <p:custDataLst>
              <p:tags r:id="rId193"/>
            </p:custDataLst>
          </p:nvPr>
        </p:nvCxnSpPr>
        <p:spPr>
          <a:xfrm>
            <a:off x="5959388"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Gerade Verbindung 197"/>
          <p:cNvCxnSpPr/>
          <p:nvPr>
            <p:custDataLst>
              <p:tags r:id="rId194"/>
            </p:custDataLst>
          </p:nvPr>
        </p:nvCxnSpPr>
        <p:spPr>
          <a:xfrm>
            <a:off x="5887380"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Gerade Verbindung 198"/>
          <p:cNvCxnSpPr/>
          <p:nvPr>
            <p:custDataLst>
              <p:tags r:id="rId195"/>
            </p:custDataLst>
          </p:nvPr>
        </p:nvCxnSpPr>
        <p:spPr>
          <a:xfrm>
            <a:off x="5815372"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Gerade Verbindung 199"/>
          <p:cNvCxnSpPr/>
          <p:nvPr>
            <p:custDataLst>
              <p:tags r:id="rId196"/>
            </p:custDataLst>
          </p:nvPr>
        </p:nvCxnSpPr>
        <p:spPr>
          <a:xfrm>
            <a:off x="6031396"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Gerade Verbindung 200"/>
          <p:cNvCxnSpPr/>
          <p:nvPr>
            <p:custDataLst>
              <p:tags r:id="rId197"/>
            </p:custDataLst>
          </p:nvPr>
        </p:nvCxnSpPr>
        <p:spPr>
          <a:xfrm>
            <a:off x="6103404"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Gerade Verbindung 201"/>
          <p:cNvCxnSpPr/>
          <p:nvPr>
            <p:custDataLst>
              <p:tags r:id="rId198"/>
            </p:custDataLst>
          </p:nvPr>
        </p:nvCxnSpPr>
        <p:spPr>
          <a:xfrm>
            <a:off x="6031396"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Gerade Verbindung 202"/>
          <p:cNvCxnSpPr/>
          <p:nvPr>
            <p:custDataLst>
              <p:tags r:id="rId199"/>
            </p:custDataLst>
          </p:nvPr>
        </p:nvCxnSpPr>
        <p:spPr>
          <a:xfrm>
            <a:off x="5959388"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Gerade Verbindung 203"/>
          <p:cNvCxnSpPr/>
          <p:nvPr>
            <p:custDataLst>
              <p:tags r:id="rId200"/>
            </p:custDataLst>
          </p:nvPr>
        </p:nvCxnSpPr>
        <p:spPr>
          <a:xfrm>
            <a:off x="6175412"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Gerade Verbindung 204"/>
          <p:cNvCxnSpPr/>
          <p:nvPr>
            <p:custDataLst>
              <p:tags r:id="rId201"/>
            </p:custDataLst>
          </p:nvPr>
        </p:nvCxnSpPr>
        <p:spPr>
          <a:xfrm>
            <a:off x="6247420"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Gerade Verbindung 205"/>
          <p:cNvCxnSpPr/>
          <p:nvPr>
            <p:custDataLst>
              <p:tags r:id="rId202"/>
            </p:custDataLst>
          </p:nvPr>
        </p:nvCxnSpPr>
        <p:spPr>
          <a:xfrm>
            <a:off x="6175412"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Gerade Verbindung 206"/>
          <p:cNvCxnSpPr/>
          <p:nvPr>
            <p:custDataLst>
              <p:tags r:id="rId203"/>
            </p:custDataLst>
          </p:nvPr>
        </p:nvCxnSpPr>
        <p:spPr>
          <a:xfrm>
            <a:off x="6103404"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Gerade Verbindung 207"/>
          <p:cNvCxnSpPr/>
          <p:nvPr>
            <p:custDataLst>
              <p:tags r:id="rId204"/>
            </p:custDataLst>
          </p:nvPr>
        </p:nvCxnSpPr>
        <p:spPr>
          <a:xfrm>
            <a:off x="6319428"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Gerade Verbindung 208"/>
          <p:cNvCxnSpPr/>
          <p:nvPr>
            <p:custDataLst>
              <p:tags r:id="rId205"/>
            </p:custDataLst>
          </p:nvPr>
        </p:nvCxnSpPr>
        <p:spPr>
          <a:xfrm>
            <a:off x="6391436"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Gerade Verbindung 209"/>
          <p:cNvCxnSpPr/>
          <p:nvPr>
            <p:custDataLst>
              <p:tags r:id="rId206"/>
            </p:custDataLst>
          </p:nvPr>
        </p:nvCxnSpPr>
        <p:spPr>
          <a:xfrm>
            <a:off x="6319428"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Gerade Verbindung 210"/>
          <p:cNvCxnSpPr/>
          <p:nvPr>
            <p:custDataLst>
              <p:tags r:id="rId207"/>
            </p:custDataLst>
          </p:nvPr>
        </p:nvCxnSpPr>
        <p:spPr>
          <a:xfrm>
            <a:off x="6247420"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Gerade Verbindung 211"/>
          <p:cNvCxnSpPr/>
          <p:nvPr>
            <p:custDataLst>
              <p:tags r:id="rId208"/>
            </p:custDataLst>
          </p:nvPr>
        </p:nvCxnSpPr>
        <p:spPr>
          <a:xfrm>
            <a:off x="6463444"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Gerade Verbindung 212"/>
          <p:cNvCxnSpPr/>
          <p:nvPr>
            <p:custDataLst>
              <p:tags r:id="rId209"/>
            </p:custDataLst>
          </p:nvPr>
        </p:nvCxnSpPr>
        <p:spPr>
          <a:xfrm>
            <a:off x="6535452"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Gerade Verbindung 213"/>
          <p:cNvCxnSpPr/>
          <p:nvPr>
            <p:custDataLst>
              <p:tags r:id="rId210"/>
            </p:custDataLst>
          </p:nvPr>
        </p:nvCxnSpPr>
        <p:spPr>
          <a:xfrm>
            <a:off x="6463444"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Gerade Verbindung 214"/>
          <p:cNvCxnSpPr/>
          <p:nvPr>
            <p:custDataLst>
              <p:tags r:id="rId211"/>
            </p:custDataLst>
          </p:nvPr>
        </p:nvCxnSpPr>
        <p:spPr>
          <a:xfrm>
            <a:off x="6391436"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Gerade Verbindung 215"/>
          <p:cNvCxnSpPr/>
          <p:nvPr>
            <p:custDataLst>
              <p:tags r:id="rId212"/>
            </p:custDataLst>
          </p:nvPr>
        </p:nvCxnSpPr>
        <p:spPr>
          <a:xfrm>
            <a:off x="6607460"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Gerade Verbindung 216"/>
          <p:cNvCxnSpPr/>
          <p:nvPr>
            <p:custDataLst>
              <p:tags r:id="rId213"/>
            </p:custDataLst>
          </p:nvPr>
        </p:nvCxnSpPr>
        <p:spPr>
          <a:xfrm>
            <a:off x="6679468"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Gerade Verbindung 217"/>
          <p:cNvCxnSpPr/>
          <p:nvPr>
            <p:custDataLst>
              <p:tags r:id="rId214"/>
            </p:custDataLst>
          </p:nvPr>
        </p:nvCxnSpPr>
        <p:spPr>
          <a:xfrm>
            <a:off x="6607460"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Gerade Verbindung 218"/>
          <p:cNvCxnSpPr/>
          <p:nvPr>
            <p:custDataLst>
              <p:tags r:id="rId215"/>
            </p:custDataLst>
          </p:nvPr>
        </p:nvCxnSpPr>
        <p:spPr>
          <a:xfrm>
            <a:off x="6535452"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Gerade Verbindung 219"/>
          <p:cNvCxnSpPr/>
          <p:nvPr>
            <p:custDataLst>
              <p:tags r:id="rId216"/>
            </p:custDataLst>
          </p:nvPr>
        </p:nvCxnSpPr>
        <p:spPr>
          <a:xfrm>
            <a:off x="6679468"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Gerade Verbindung 220"/>
          <p:cNvCxnSpPr/>
          <p:nvPr>
            <p:custDataLst>
              <p:tags r:id="rId217"/>
            </p:custDataLst>
          </p:nvPr>
        </p:nvCxnSpPr>
        <p:spPr>
          <a:xfrm>
            <a:off x="4591236"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Gerade Verbindung 221"/>
          <p:cNvCxnSpPr/>
          <p:nvPr>
            <p:custDataLst>
              <p:tags r:id="rId218"/>
            </p:custDataLst>
          </p:nvPr>
        </p:nvCxnSpPr>
        <p:spPr>
          <a:xfrm>
            <a:off x="4591236"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Gerade Verbindung 222"/>
          <p:cNvCxnSpPr/>
          <p:nvPr>
            <p:custDataLst>
              <p:tags r:id="rId219"/>
            </p:custDataLst>
          </p:nvPr>
        </p:nvCxnSpPr>
        <p:spPr>
          <a:xfrm>
            <a:off x="4735252" y="4346240"/>
            <a:ext cx="27363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Gerade Verbindung 223"/>
          <p:cNvCxnSpPr/>
          <p:nvPr>
            <p:custDataLst>
              <p:tags r:id="rId220"/>
            </p:custDataLst>
          </p:nvPr>
        </p:nvCxnSpPr>
        <p:spPr>
          <a:xfrm>
            <a:off x="4735252" y="470628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Gerade Verbindung 224"/>
          <p:cNvCxnSpPr/>
          <p:nvPr>
            <p:custDataLst>
              <p:tags r:id="rId221"/>
            </p:custDataLst>
          </p:nvPr>
        </p:nvCxnSpPr>
        <p:spPr>
          <a:xfrm>
            <a:off x="1062844" y="4706280"/>
            <a:ext cx="36724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6" name="Textfeld 225"/>
          <p:cNvSpPr txBox="1"/>
          <p:nvPr>
            <p:custDataLst>
              <p:tags r:id="rId222"/>
            </p:custDataLst>
          </p:nvPr>
        </p:nvSpPr>
        <p:spPr>
          <a:xfrm>
            <a:off x="702804" y="4742284"/>
            <a:ext cx="385042" cy="215444"/>
          </a:xfrm>
          <a:prstGeom prst="rect">
            <a:avLst/>
          </a:prstGeom>
          <a:noFill/>
          <a:ln>
            <a:noFill/>
          </a:ln>
        </p:spPr>
        <p:txBody>
          <a:bodyPr wrap="none" rtlCol="0">
            <a:spAutoFit/>
          </a:bodyPr>
          <a:lstStyle/>
          <a:p>
            <a:r>
              <a:rPr lang="en-GB" sz="800" dirty="0" smtClean="0"/>
              <a:t>CS2</a:t>
            </a:r>
            <a:endParaRPr lang="en-GB" sz="800" dirty="0"/>
          </a:p>
        </p:txBody>
      </p:sp>
      <p:cxnSp>
        <p:nvCxnSpPr>
          <p:cNvPr id="227" name="Gerade Verbindung 226"/>
          <p:cNvCxnSpPr/>
          <p:nvPr>
            <p:custDataLst>
              <p:tags r:id="rId223"/>
            </p:custDataLst>
          </p:nvPr>
        </p:nvCxnSpPr>
        <p:spPr>
          <a:xfrm>
            <a:off x="4735252" y="4994312"/>
            <a:ext cx="24482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Gerade Verbindung 227"/>
          <p:cNvCxnSpPr/>
          <p:nvPr>
            <p:custDataLst>
              <p:tags r:id="rId224"/>
            </p:custDataLst>
          </p:nvPr>
        </p:nvCxnSpPr>
        <p:spPr>
          <a:xfrm>
            <a:off x="7183524" y="470628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Gerade Verbindung 228"/>
          <p:cNvCxnSpPr/>
          <p:nvPr>
            <p:custDataLst>
              <p:tags r:id="rId225"/>
            </p:custDataLst>
          </p:nvPr>
        </p:nvCxnSpPr>
        <p:spPr>
          <a:xfrm>
            <a:off x="7183524" y="4706280"/>
            <a:ext cx="5760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0" name="Textfeld 229"/>
          <p:cNvSpPr txBox="1"/>
          <p:nvPr>
            <p:custDataLst>
              <p:tags r:id="rId226"/>
            </p:custDataLst>
          </p:nvPr>
        </p:nvSpPr>
        <p:spPr>
          <a:xfrm>
            <a:off x="5743364" y="4845650"/>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cxnSp>
        <p:nvCxnSpPr>
          <p:cNvPr id="231" name="Gerade Verbindung 230"/>
          <p:cNvCxnSpPr/>
          <p:nvPr>
            <p:custDataLst>
              <p:tags r:id="rId227"/>
            </p:custDataLst>
          </p:nvPr>
        </p:nvCxnSpPr>
        <p:spPr>
          <a:xfrm>
            <a:off x="4915272" y="3986200"/>
            <a:ext cx="252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Gerade Verbindung 231"/>
          <p:cNvCxnSpPr/>
          <p:nvPr>
            <p:custDataLst>
              <p:tags r:id="rId228"/>
            </p:custDataLst>
          </p:nvPr>
        </p:nvCxnSpPr>
        <p:spPr>
          <a:xfrm>
            <a:off x="6751476"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Gerade Verbindung 232"/>
          <p:cNvCxnSpPr/>
          <p:nvPr>
            <p:custDataLst>
              <p:tags r:id="rId229"/>
            </p:custDataLst>
          </p:nvPr>
        </p:nvCxnSpPr>
        <p:spPr>
          <a:xfrm>
            <a:off x="6823484"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Gerade Verbindung 233"/>
          <p:cNvCxnSpPr/>
          <p:nvPr>
            <p:custDataLst>
              <p:tags r:id="rId230"/>
            </p:custDataLst>
          </p:nvPr>
        </p:nvCxnSpPr>
        <p:spPr>
          <a:xfrm>
            <a:off x="6751476"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Gerade Verbindung 234"/>
          <p:cNvCxnSpPr/>
          <p:nvPr>
            <p:custDataLst>
              <p:tags r:id="rId231"/>
            </p:custDataLst>
          </p:nvPr>
        </p:nvCxnSpPr>
        <p:spPr>
          <a:xfrm>
            <a:off x="6895492"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Gerade Verbindung 235"/>
          <p:cNvCxnSpPr/>
          <p:nvPr>
            <p:custDataLst>
              <p:tags r:id="rId232"/>
            </p:custDataLst>
          </p:nvPr>
        </p:nvCxnSpPr>
        <p:spPr>
          <a:xfrm>
            <a:off x="6967500"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Gerade Verbindung 236"/>
          <p:cNvCxnSpPr/>
          <p:nvPr>
            <p:custDataLst>
              <p:tags r:id="rId233"/>
            </p:custDataLst>
          </p:nvPr>
        </p:nvCxnSpPr>
        <p:spPr>
          <a:xfrm>
            <a:off x="6895492"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Gerade Verbindung 237"/>
          <p:cNvCxnSpPr/>
          <p:nvPr>
            <p:custDataLst>
              <p:tags r:id="rId234"/>
            </p:custDataLst>
          </p:nvPr>
        </p:nvCxnSpPr>
        <p:spPr>
          <a:xfrm>
            <a:off x="6823484"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Gerade Verbindung 238"/>
          <p:cNvCxnSpPr/>
          <p:nvPr>
            <p:custDataLst>
              <p:tags r:id="rId235"/>
            </p:custDataLst>
          </p:nvPr>
        </p:nvCxnSpPr>
        <p:spPr>
          <a:xfrm>
            <a:off x="6967500"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0" name="Textfeld 239"/>
          <p:cNvSpPr txBox="1"/>
          <p:nvPr>
            <p:custDataLst>
              <p:tags r:id="rId236"/>
            </p:custDataLst>
          </p:nvPr>
        </p:nvSpPr>
        <p:spPr>
          <a:xfrm>
            <a:off x="5743364" y="4022204"/>
            <a:ext cx="707245" cy="215444"/>
          </a:xfrm>
          <a:prstGeom prst="rect">
            <a:avLst/>
          </a:prstGeom>
          <a:noFill/>
          <a:ln>
            <a:noFill/>
          </a:ln>
        </p:spPr>
        <p:txBody>
          <a:bodyPr wrap="none" rtlCol="0">
            <a:spAutoFit/>
          </a:bodyPr>
          <a:lstStyle/>
          <a:p>
            <a:r>
              <a:rPr lang="en-GB" sz="800" dirty="0" smtClean="0"/>
              <a:t>D23 ... D38</a:t>
            </a:r>
            <a:endParaRPr lang="en-GB" sz="800" dirty="0"/>
          </a:p>
        </p:txBody>
      </p:sp>
      <p:sp>
        <p:nvSpPr>
          <p:cNvPr id="241" name="Textfeld 240"/>
          <p:cNvSpPr txBox="1"/>
          <p:nvPr>
            <p:custDataLst>
              <p:tags r:id="rId237"/>
            </p:custDataLst>
          </p:nvPr>
        </p:nvSpPr>
        <p:spPr>
          <a:xfrm>
            <a:off x="5707360" y="4310236"/>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242" name="Gerade Verbindung 241"/>
          <p:cNvCxnSpPr/>
          <p:nvPr>
            <p:custDataLst>
              <p:tags r:id="rId238"/>
            </p:custDataLst>
          </p:nvPr>
        </p:nvCxnSpPr>
        <p:spPr>
          <a:xfrm>
            <a:off x="3511116"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Gerade Verbindung 242"/>
          <p:cNvCxnSpPr/>
          <p:nvPr>
            <p:custDataLst>
              <p:tags r:id="rId239"/>
            </p:custDataLst>
          </p:nvPr>
        </p:nvCxnSpPr>
        <p:spPr>
          <a:xfrm>
            <a:off x="3511116"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Gerade Verbindung 243"/>
          <p:cNvCxnSpPr/>
          <p:nvPr>
            <p:custDataLst>
              <p:tags r:id="rId240"/>
            </p:custDataLst>
          </p:nvPr>
        </p:nvCxnSpPr>
        <p:spPr>
          <a:xfrm>
            <a:off x="3583124"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Gerade Verbindung 244"/>
          <p:cNvCxnSpPr/>
          <p:nvPr>
            <p:custDataLst>
              <p:tags r:id="rId241"/>
            </p:custDataLst>
          </p:nvPr>
        </p:nvCxnSpPr>
        <p:spPr>
          <a:xfrm>
            <a:off x="3655132"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Gerade Verbindung 245"/>
          <p:cNvCxnSpPr/>
          <p:nvPr>
            <p:custDataLst>
              <p:tags r:id="rId242"/>
            </p:custDataLst>
          </p:nvPr>
        </p:nvCxnSpPr>
        <p:spPr>
          <a:xfrm>
            <a:off x="3583124"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Gerade Verbindung 246"/>
          <p:cNvCxnSpPr/>
          <p:nvPr>
            <p:custDataLst>
              <p:tags r:id="rId243"/>
            </p:custDataLst>
          </p:nvPr>
        </p:nvCxnSpPr>
        <p:spPr>
          <a:xfrm>
            <a:off x="3511116"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Gerade Verbindung 247"/>
          <p:cNvCxnSpPr/>
          <p:nvPr>
            <p:custDataLst>
              <p:tags r:id="rId244"/>
            </p:custDataLst>
          </p:nvPr>
        </p:nvCxnSpPr>
        <p:spPr>
          <a:xfrm>
            <a:off x="3727140"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Gerade Verbindung 248"/>
          <p:cNvCxnSpPr/>
          <p:nvPr>
            <p:custDataLst>
              <p:tags r:id="rId245"/>
            </p:custDataLst>
          </p:nvPr>
        </p:nvCxnSpPr>
        <p:spPr>
          <a:xfrm>
            <a:off x="3799148"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Gerade Verbindung 249"/>
          <p:cNvCxnSpPr/>
          <p:nvPr>
            <p:custDataLst>
              <p:tags r:id="rId246"/>
            </p:custDataLst>
          </p:nvPr>
        </p:nvCxnSpPr>
        <p:spPr>
          <a:xfrm>
            <a:off x="3727140"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Gerade Verbindung 250"/>
          <p:cNvCxnSpPr/>
          <p:nvPr>
            <p:custDataLst>
              <p:tags r:id="rId247"/>
            </p:custDataLst>
          </p:nvPr>
        </p:nvCxnSpPr>
        <p:spPr>
          <a:xfrm>
            <a:off x="3655132"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Gerade Verbindung 251"/>
          <p:cNvCxnSpPr/>
          <p:nvPr>
            <p:custDataLst>
              <p:tags r:id="rId248"/>
            </p:custDataLst>
          </p:nvPr>
        </p:nvCxnSpPr>
        <p:spPr>
          <a:xfrm>
            <a:off x="3871156"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Gerade Verbindung 252"/>
          <p:cNvCxnSpPr/>
          <p:nvPr>
            <p:custDataLst>
              <p:tags r:id="rId249"/>
            </p:custDataLst>
          </p:nvPr>
        </p:nvCxnSpPr>
        <p:spPr>
          <a:xfrm>
            <a:off x="3943164"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4" name="Gerade Verbindung 253"/>
          <p:cNvCxnSpPr/>
          <p:nvPr>
            <p:custDataLst>
              <p:tags r:id="rId250"/>
            </p:custDataLst>
          </p:nvPr>
        </p:nvCxnSpPr>
        <p:spPr>
          <a:xfrm>
            <a:off x="3871156"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Gerade Verbindung 254"/>
          <p:cNvCxnSpPr/>
          <p:nvPr>
            <p:custDataLst>
              <p:tags r:id="rId251"/>
            </p:custDataLst>
          </p:nvPr>
        </p:nvCxnSpPr>
        <p:spPr>
          <a:xfrm>
            <a:off x="3799148"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Gerade Verbindung 255"/>
          <p:cNvCxnSpPr/>
          <p:nvPr>
            <p:custDataLst>
              <p:tags r:id="rId252"/>
            </p:custDataLst>
          </p:nvPr>
        </p:nvCxnSpPr>
        <p:spPr>
          <a:xfrm>
            <a:off x="4015172"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Gerade Verbindung 256"/>
          <p:cNvCxnSpPr/>
          <p:nvPr>
            <p:custDataLst>
              <p:tags r:id="rId253"/>
            </p:custDataLst>
          </p:nvPr>
        </p:nvCxnSpPr>
        <p:spPr>
          <a:xfrm>
            <a:off x="4087180"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Gerade Verbindung 257"/>
          <p:cNvCxnSpPr/>
          <p:nvPr>
            <p:custDataLst>
              <p:tags r:id="rId254"/>
            </p:custDataLst>
          </p:nvPr>
        </p:nvCxnSpPr>
        <p:spPr>
          <a:xfrm>
            <a:off x="4015172"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9" name="Gerade Verbindung 258"/>
          <p:cNvCxnSpPr/>
          <p:nvPr>
            <p:custDataLst>
              <p:tags r:id="rId255"/>
            </p:custDataLst>
          </p:nvPr>
        </p:nvCxnSpPr>
        <p:spPr>
          <a:xfrm>
            <a:off x="3943164"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Gerade Verbindung 259"/>
          <p:cNvCxnSpPr/>
          <p:nvPr>
            <p:custDataLst>
              <p:tags r:id="rId256"/>
            </p:custDataLst>
          </p:nvPr>
        </p:nvCxnSpPr>
        <p:spPr>
          <a:xfrm>
            <a:off x="4159188"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1" name="Gerade Verbindung 260"/>
          <p:cNvCxnSpPr/>
          <p:nvPr>
            <p:custDataLst>
              <p:tags r:id="rId257"/>
            </p:custDataLst>
          </p:nvPr>
        </p:nvCxnSpPr>
        <p:spPr>
          <a:xfrm>
            <a:off x="4231196"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Gerade Verbindung 261"/>
          <p:cNvCxnSpPr/>
          <p:nvPr>
            <p:custDataLst>
              <p:tags r:id="rId258"/>
            </p:custDataLst>
          </p:nvPr>
        </p:nvCxnSpPr>
        <p:spPr>
          <a:xfrm>
            <a:off x="4159188"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 name="Gerade Verbindung 262"/>
          <p:cNvCxnSpPr/>
          <p:nvPr>
            <p:custDataLst>
              <p:tags r:id="rId259"/>
            </p:custDataLst>
          </p:nvPr>
        </p:nvCxnSpPr>
        <p:spPr>
          <a:xfrm>
            <a:off x="4087180"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 name="Gerade Verbindung 263"/>
          <p:cNvCxnSpPr/>
          <p:nvPr>
            <p:custDataLst>
              <p:tags r:id="rId260"/>
            </p:custDataLst>
          </p:nvPr>
        </p:nvCxnSpPr>
        <p:spPr>
          <a:xfrm>
            <a:off x="4303204"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 name="Gerade Verbindung 264"/>
          <p:cNvCxnSpPr/>
          <p:nvPr>
            <p:custDataLst>
              <p:tags r:id="rId261"/>
            </p:custDataLst>
          </p:nvPr>
        </p:nvCxnSpPr>
        <p:spPr>
          <a:xfrm>
            <a:off x="4375212"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Gerade Verbindung 265"/>
          <p:cNvCxnSpPr/>
          <p:nvPr>
            <p:custDataLst>
              <p:tags r:id="rId262"/>
            </p:custDataLst>
          </p:nvPr>
        </p:nvCxnSpPr>
        <p:spPr>
          <a:xfrm>
            <a:off x="4303204"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7" name="Gerade Verbindung 266"/>
          <p:cNvCxnSpPr/>
          <p:nvPr>
            <p:custDataLst>
              <p:tags r:id="rId263"/>
            </p:custDataLst>
          </p:nvPr>
        </p:nvCxnSpPr>
        <p:spPr>
          <a:xfrm>
            <a:off x="4231196"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Gerade Verbindung 267"/>
          <p:cNvCxnSpPr/>
          <p:nvPr>
            <p:custDataLst>
              <p:tags r:id="rId264"/>
            </p:custDataLst>
          </p:nvPr>
        </p:nvCxnSpPr>
        <p:spPr>
          <a:xfrm>
            <a:off x="4447220"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 name="Gerade Verbindung 268"/>
          <p:cNvCxnSpPr/>
          <p:nvPr>
            <p:custDataLst>
              <p:tags r:id="rId265"/>
            </p:custDataLst>
          </p:nvPr>
        </p:nvCxnSpPr>
        <p:spPr>
          <a:xfrm>
            <a:off x="4447220"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 name="Gerade Verbindung 269"/>
          <p:cNvCxnSpPr/>
          <p:nvPr>
            <p:custDataLst>
              <p:tags r:id="rId266"/>
            </p:custDataLst>
          </p:nvPr>
        </p:nvCxnSpPr>
        <p:spPr>
          <a:xfrm>
            <a:off x="4375212"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1" name="Textfeld 270"/>
          <p:cNvSpPr txBox="1"/>
          <p:nvPr>
            <p:custDataLst>
              <p:tags r:id="rId267"/>
            </p:custDataLst>
          </p:nvPr>
        </p:nvSpPr>
        <p:spPr>
          <a:xfrm>
            <a:off x="270756" y="4382824"/>
            <a:ext cx="482824" cy="215444"/>
          </a:xfrm>
          <a:prstGeom prst="rect">
            <a:avLst/>
          </a:prstGeom>
          <a:noFill/>
          <a:ln>
            <a:noFill/>
          </a:ln>
        </p:spPr>
        <p:txBody>
          <a:bodyPr wrap="none" rtlCol="0">
            <a:spAutoFit/>
          </a:bodyPr>
          <a:lstStyle/>
          <a:p>
            <a:r>
              <a:rPr lang="en-GB" sz="800" dirty="0" smtClean="0"/>
              <a:t>CJ721</a:t>
            </a:r>
            <a:endParaRPr lang="en-GB" sz="800" dirty="0"/>
          </a:p>
        </p:txBody>
      </p:sp>
      <p:sp>
        <p:nvSpPr>
          <p:cNvPr id="272" name="Textfeld 271"/>
          <p:cNvSpPr txBox="1"/>
          <p:nvPr>
            <p:custDataLst>
              <p:tags r:id="rId268"/>
            </p:custDataLst>
          </p:nvPr>
        </p:nvSpPr>
        <p:spPr>
          <a:xfrm>
            <a:off x="270756" y="4742864"/>
            <a:ext cx="482824" cy="215444"/>
          </a:xfrm>
          <a:prstGeom prst="rect">
            <a:avLst/>
          </a:prstGeom>
          <a:noFill/>
          <a:ln>
            <a:noFill/>
          </a:ln>
        </p:spPr>
        <p:txBody>
          <a:bodyPr wrap="none" rtlCol="0">
            <a:spAutoFit/>
          </a:bodyPr>
          <a:lstStyle/>
          <a:p>
            <a:r>
              <a:rPr lang="en-GB" sz="800" dirty="0" smtClean="0"/>
              <a:t>CJ950</a:t>
            </a:r>
          </a:p>
        </p:txBody>
      </p:sp>
      <p:cxnSp>
        <p:nvCxnSpPr>
          <p:cNvPr id="273" name="Gerade Verbindung 272"/>
          <p:cNvCxnSpPr/>
          <p:nvPr>
            <p:custDataLst>
              <p:tags r:id="rId269"/>
            </p:custDataLst>
          </p:nvPr>
        </p:nvCxnSpPr>
        <p:spPr>
          <a:xfrm>
            <a:off x="1422884" y="3194112"/>
            <a:ext cx="0" cy="108012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4" name="Gerade Verbindung 273"/>
          <p:cNvCxnSpPr/>
          <p:nvPr>
            <p:custDataLst>
              <p:tags r:id="rId270"/>
            </p:custDataLst>
          </p:nvPr>
        </p:nvCxnSpPr>
        <p:spPr>
          <a:xfrm>
            <a:off x="4735252" y="3194112"/>
            <a:ext cx="0" cy="108012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5" name="Gerade Verbindung 274"/>
          <p:cNvCxnSpPr/>
          <p:nvPr>
            <p:custDataLst>
              <p:tags r:id="rId271"/>
            </p:custDataLst>
          </p:nvPr>
        </p:nvCxnSpPr>
        <p:spPr>
          <a:xfrm>
            <a:off x="1422884" y="3230116"/>
            <a:ext cx="3312368"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276" name="Textfeld 275"/>
          <p:cNvSpPr txBox="1"/>
          <p:nvPr>
            <p:custDataLst>
              <p:tags r:id="rId272"/>
            </p:custDataLst>
          </p:nvPr>
        </p:nvSpPr>
        <p:spPr>
          <a:xfrm>
            <a:off x="2034952" y="3025125"/>
            <a:ext cx="2088232" cy="276999"/>
          </a:xfrm>
          <a:prstGeom prst="rect">
            <a:avLst/>
          </a:prstGeom>
          <a:noFill/>
          <a:ln>
            <a:noFill/>
          </a:ln>
        </p:spPr>
        <p:txBody>
          <a:bodyPr wrap="square" rtlCol="0">
            <a:spAutoFit/>
          </a:bodyPr>
          <a:lstStyle/>
          <a:p>
            <a:pPr algn="ctr"/>
            <a:r>
              <a:rPr lang="en-GB" sz="1200" dirty="0" smtClean="0"/>
              <a:t>frame size 1</a:t>
            </a:r>
            <a:r>
              <a:rPr lang="en-GB" sz="1200" baseline="30000" dirty="0" smtClean="0"/>
              <a:t>st</a:t>
            </a:r>
            <a:r>
              <a:rPr lang="en-GB" sz="1200" dirty="0" smtClean="0"/>
              <a:t> device</a:t>
            </a:r>
            <a:endParaRPr lang="en-GB" sz="1200" dirty="0"/>
          </a:p>
        </p:txBody>
      </p:sp>
      <p:cxnSp>
        <p:nvCxnSpPr>
          <p:cNvPr id="283" name="Gerade Verbindung 282"/>
          <p:cNvCxnSpPr/>
          <p:nvPr>
            <p:custDataLst>
              <p:tags r:id="rId273"/>
            </p:custDataLst>
          </p:nvPr>
        </p:nvCxnSpPr>
        <p:spPr>
          <a:xfrm>
            <a:off x="4879268" y="3194112"/>
            <a:ext cx="0" cy="108012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4" name="Gerade Verbindung 283"/>
          <p:cNvCxnSpPr/>
          <p:nvPr>
            <p:custDataLst>
              <p:tags r:id="rId274"/>
            </p:custDataLst>
          </p:nvPr>
        </p:nvCxnSpPr>
        <p:spPr>
          <a:xfrm>
            <a:off x="7183524" y="3194112"/>
            <a:ext cx="0" cy="108012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5" name="Gerade Verbindung 284"/>
          <p:cNvCxnSpPr/>
          <p:nvPr>
            <p:custDataLst>
              <p:tags r:id="rId275"/>
            </p:custDataLst>
          </p:nvPr>
        </p:nvCxnSpPr>
        <p:spPr>
          <a:xfrm>
            <a:off x="4879268" y="3230116"/>
            <a:ext cx="2304256"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287" name="Textfeld 286"/>
          <p:cNvSpPr txBox="1"/>
          <p:nvPr>
            <p:custDataLst>
              <p:tags r:id="rId276"/>
            </p:custDataLst>
          </p:nvPr>
        </p:nvSpPr>
        <p:spPr>
          <a:xfrm>
            <a:off x="5095292" y="3025125"/>
            <a:ext cx="1944216" cy="276999"/>
          </a:xfrm>
          <a:prstGeom prst="rect">
            <a:avLst/>
          </a:prstGeom>
          <a:noFill/>
          <a:ln>
            <a:noFill/>
          </a:ln>
        </p:spPr>
        <p:txBody>
          <a:bodyPr wrap="square" rtlCol="0">
            <a:spAutoFit/>
          </a:bodyPr>
          <a:lstStyle/>
          <a:p>
            <a:pPr algn="ctr"/>
            <a:r>
              <a:rPr lang="en-GB" sz="1200" dirty="0" smtClean="0"/>
              <a:t>frame size 2</a:t>
            </a:r>
            <a:r>
              <a:rPr lang="en-GB" sz="1200" baseline="30000" dirty="0" smtClean="0"/>
              <a:t>nd</a:t>
            </a:r>
            <a:r>
              <a:rPr lang="en-GB" sz="1200" dirty="0" smtClean="0"/>
              <a:t> device</a:t>
            </a:r>
            <a:endParaRPr lang="en-GB" sz="1200" dirty="0"/>
          </a:p>
        </p:txBody>
      </p:sp>
      <p:sp>
        <p:nvSpPr>
          <p:cNvPr id="277" name="Foliennummernplatzhalter 276"/>
          <p:cNvSpPr>
            <a:spLocks noGrp="1"/>
          </p:cNvSpPr>
          <p:nvPr>
            <p:ph type="sldNum" sz="quarter" idx="10"/>
          </p:nvPr>
        </p:nvSpPr>
        <p:spPr/>
        <p:txBody>
          <a:bodyPr/>
          <a:lstStyle/>
          <a:p>
            <a:pPr>
              <a:defRPr/>
            </a:pPr>
            <a:fld id="{41970CA2-0F55-4483-A555-0DD77EBA6DD1}" type="slidenum">
              <a:rPr lang="de-DE" smtClean="0"/>
              <a:pPr>
                <a:defRPr/>
              </a:pPr>
              <a:t>44</a:t>
            </a:fld>
            <a:endParaRPr lang="de-DE"/>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x-none" b="1" smtClean="0">
                <a:solidFill>
                  <a:srgbClr val="FFFFFF"/>
                </a:solidFill>
              </a:rPr>
              <a:t>rba_Msc concept &amp; design: </a:t>
            </a:r>
            <a:r>
              <a:rPr lang="de-DE" b="1" dirty="0" smtClean="0">
                <a:solidFill>
                  <a:srgbClr val="FFFFFF"/>
                </a:solidFill>
              </a:rPr>
              <a:t>JDP </a:t>
            </a:r>
            <a:r>
              <a:rPr lang="x-none" b="1" smtClean="0">
                <a:solidFill>
                  <a:srgbClr val="FFFFFF"/>
                </a:solidFill>
              </a:rPr>
              <a:t>implementation</a:t>
            </a:r>
            <a:endParaRPr lang="x-none" b="1" dirty="0">
              <a:solidFill>
                <a:srgbClr val="FFFFFF"/>
              </a:solidFill>
            </a:endParaRPr>
          </a:p>
        </p:txBody>
      </p:sp>
      <p:pic>
        <p:nvPicPr>
          <p:cNvPr id="8" name="Grafik 7" descr="BEQIK_FR.png" hidden="1"/>
          <p:cNvPicPr>
            <a:picLocks/>
          </p:cNvPicPr>
          <p:nvPr>
            <p:custDataLst>
              <p:tags r:id="rId5"/>
            </p:custDataLst>
          </p:nvPr>
        </p:nvPicPr>
        <p:blipFill>
          <a:blip r:embed="rId25"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noProof="0" smtClean="0"/>
              <a:t>JDP: DSI configuration register 0 (DSICR0)</a:t>
            </a:r>
            <a:endParaRPr lang="en-US" noProof="0"/>
          </a:p>
        </p:txBody>
      </p:sp>
      <p:sp>
        <p:nvSpPr>
          <p:cNvPr id="29" name="Foliennummernplatzhalter 28"/>
          <p:cNvSpPr>
            <a:spLocks noGrp="1"/>
          </p:cNvSpPr>
          <p:nvPr>
            <p:ph type="sldNum" sz="quarter" idx="10"/>
          </p:nvPr>
        </p:nvSpPr>
        <p:spPr/>
        <p:txBody>
          <a:bodyPr/>
          <a:lstStyle/>
          <a:p>
            <a:pPr>
              <a:defRPr/>
            </a:pPr>
            <a:fld id="{81B8CC12-7B03-4C63-8193-0C64318BCB4A}" type="slidenum">
              <a:rPr lang="x-none" smtClean="0"/>
              <a:pPr>
                <a:defRPr/>
              </a:pPr>
              <a:t>45</a:t>
            </a:fld>
            <a:endParaRPr lang="x-none"/>
          </a:p>
        </p:txBody>
      </p:sp>
      <p:pic>
        <p:nvPicPr>
          <p:cNvPr id="6146" name="Picture 2"/>
          <p:cNvPicPr>
            <a:picLocks noChangeAspect="1" noChangeArrowheads="1"/>
          </p:cNvPicPr>
          <p:nvPr>
            <p:custDataLst>
              <p:tags r:id="rId11"/>
            </p:custDataLst>
          </p:nvPr>
        </p:nvPicPr>
        <p:blipFill>
          <a:blip r:embed="rId26" cstate="print"/>
          <a:srcRect/>
          <a:stretch>
            <a:fillRect/>
          </a:stretch>
        </p:blipFill>
        <p:spPr bwMode="auto">
          <a:xfrm>
            <a:off x="342764" y="1095211"/>
            <a:ext cx="4051429" cy="1702857"/>
          </a:xfrm>
          <a:prstGeom prst="rect">
            <a:avLst/>
          </a:prstGeom>
          <a:noFill/>
          <a:ln w="9525">
            <a:noFill/>
            <a:miter lim="800000"/>
            <a:headEnd/>
            <a:tailEnd/>
          </a:ln>
        </p:spPr>
      </p:pic>
      <p:pic>
        <p:nvPicPr>
          <p:cNvPr id="6147" name="Picture 3"/>
          <p:cNvPicPr>
            <a:picLocks noChangeAspect="1" noChangeArrowheads="1"/>
          </p:cNvPicPr>
          <p:nvPr>
            <p:custDataLst>
              <p:tags r:id="rId12"/>
            </p:custDataLst>
          </p:nvPr>
        </p:nvPicPr>
        <p:blipFill>
          <a:blip r:embed="rId27" cstate="print"/>
          <a:srcRect/>
          <a:stretch>
            <a:fillRect/>
          </a:stretch>
        </p:blipFill>
        <p:spPr bwMode="auto">
          <a:xfrm>
            <a:off x="801846" y="2817646"/>
            <a:ext cx="3064286" cy="1975714"/>
          </a:xfrm>
          <a:prstGeom prst="rect">
            <a:avLst/>
          </a:prstGeom>
          <a:noFill/>
          <a:ln w="9525">
            <a:noFill/>
            <a:miter lim="800000"/>
            <a:headEnd/>
            <a:tailEnd/>
          </a:ln>
        </p:spPr>
      </p:pic>
      <p:pic>
        <p:nvPicPr>
          <p:cNvPr id="6150" name="Picture 6"/>
          <p:cNvPicPr>
            <a:picLocks noChangeAspect="1" noChangeArrowheads="1"/>
          </p:cNvPicPr>
          <p:nvPr>
            <p:custDataLst>
              <p:tags r:id="rId13"/>
            </p:custDataLst>
          </p:nvPr>
        </p:nvPicPr>
        <p:blipFill>
          <a:blip r:embed="rId28" cstate="print"/>
          <a:srcRect/>
          <a:stretch>
            <a:fillRect/>
          </a:stretch>
        </p:blipFill>
        <p:spPr bwMode="auto">
          <a:xfrm>
            <a:off x="4694133" y="3827948"/>
            <a:ext cx="3051429" cy="1705714"/>
          </a:xfrm>
          <a:prstGeom prst="rect">
            <a:avLst/>
          </a:prstGeom>
          <a:noFill/>
          <a:ln w="9525">
            <a:noFill/>
            <a:miter lim="800000"/>
            <a:headEnd/>
            <a:tailEnd/>
          </a:ln>
        </p:spPr>
      </p:pic>
      <p:pic>
        <p:nvPicPr>
          <p:cNvPr id="6151" name="Picture 7"/>
          <p:cNvPicPr>
            <a:picLocks noChangeAspect="1" noChangeArrowheads="1"/>
          </p:cNvPicPr>
          <p:nvPr>
            <p:custDataLst>
              <p:tags r:id="rId14"/>
            </p:custDataLst>
          </p:nvPr>
        </p:nvPicPr>
        <p:blipFill>
          <a:blip r:embed="rId29" cstate="print"/>
          <a:srcRect/>
          <a:stretch>
            <a:fillRect/>
          </a:stretch>
        </p:blipFill>
        <p:spPr bwMode="auto">
          <a:xfrm>
            <a:off x="810816" y="4731225"/>
            <a:ext cx="3047143" cy="767143"/>
          </a:xfrm>
          <a:prstGeom prst="rect">
            <a:avLst/>
          </a:prstGeom>
          <a:noFill/>
          <a:ln w="9525">
            <a:noFill/>
            <a:miter lim="800000"/>
            <a:headEnd/>
            <a:tailEnd/>
          </a:ln>
        </p:spPr>
      </p:pic>
      <p:pic>
        <p:nvPicPr>
          <p:cNvPr id="6152" name="Picture 8"/>
          <p:cNvPicPr>
            <a:picLocks noChangeAspect="1" noChangeArrowheads="1"/>
          </p:cNvPicPr>
          <p:nvPr>
            <p:custDataLst>
              <p:tags r:id="rId15"/>
            </p:custDataLst>
          </p:nvPr>
        </p:nvPicPr>
        <p:blipFill>
          <a:blip r:embed="rId30" cstate="print"/>
          <a:srcRect/>
          <a:stretch>
            <a:fillRect/>
          </a:stretch>
        </p:blipFill>
        <p:spPr bwMode="auto">
          <a:xfrm>
            <a:off x="4699248" y="1018800"/>
            <a:ext cx="3047143" cy="162857"/>
          </a:xfrm>
          <a:prstGeom prst="rect">
            <a:avLst/>
          </a:prstGeom>
          <a:noFill/>
          <a:ln w="9525">
            <a:noFill/>
            <a:miter lim="800000"/>
            <a:headEnd/>
            <a:tailEnd/>
          </a:ln>
        </p:spPr>
      </p:pic>
      <p:pic>
        <p:nvPicPr>
          <p:cNvPr id="6154" name="Picture 10"/>
          <p:cNvPicPr>
            <a:picLocks noChangeAspect="1" noChangeArrowheads="1"/>
          </p:cNvPicPr>
          <p:nvPr>
            <p:custDataLst>
              <p:tags r:id="rId16"/>
            </p:custDataLst>
          </p:nvPr>
        </p:nvPicPr>
        <p:blipFill>
          <a:blip r:embed="rId31" cstate="print"/>
          <a:srcRect/>
          <a:stretch>
            <a:fillRect/>
          </a:stretch>
        </p:blipFill>
        <p:spPr bwMode="auto">
          <a:xfrm>
            <a:off x="4699248" y="1142720"/>
            <a:ext cx="3047143" cy="2837143"/>
          </a:xfrm>
          <a:prstGeom prst="rect">
            <a:avLst/>
          </a:prstGeom>
          <a:noFill/>
          <a:ln w="9525">
            <a:noFill/>
            <a:miter lim="800000"/>
            <a:headEnd/>
            <a:tailEnd/>
          </a:ln>
        </p:spPr>
      </p:pic>
      <p:sp>
        <p:nvSpPr>
          <p:cNvPr id="21" name="Rechteck 20"/>
          <p:cNvSpPr/>
          <p:nvPr>
            <p:custDataLst>
              <p:tags r:id="rId17"/>
            </p:custDataLst>
          </p:nvPr>
        </p:nvSpPr>
        <p:spPr>
          <a:xfrm>
            <a:off x="2529483" y="2154758"/>
            <a:ext cx="1836204" cy="314597"/>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hteck 21"/>
          <p:cNvSpPr/>
          <p:nvPr>
            <p:custDataLst>
              <p:tags r:id="rId18"/>
            </p:custDataLst>
          </p:nvPr>
        </p:nvSpPr>
        <p:spPr>
          <a:xfrm>
            <a:off x="2986088" y="1408983"/>
            <a:ext cx="690562" cy="334091"/>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hteck 22"/>
          <p:cNvSpPr/>
          <p:nvPr>
            <p:custDataLst>
              <p:tags r:id="rId19"/>
            </p:custDataLst>
          </p:nvPr>
        </p:nvSpPr>
        <p:spPr>
          <a:xfrm>
            <a:off x="921209" y="2154758"/>
            <a:ext cx="684076" cy="314598"/>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hteck 23"/>
          <p:cNvSpPr/>
          <p:nvPr>
            <p:custDataLst>
              <p:tags r:id="rId20"/>
            </p:custDataLst>
          </p:nvPr>
        </p:nvSpPr>
        <p:spPr>
          <a:xfrm>
            <a:off x="921733" y="1406602"/>
            <a:ext cx="230792" cy="338853"/>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hteck 24"/>
          <p:cNvSpPr/>
          <p:nvPr>
            <p:custDataLst>
              <p:tags r:id="rId21"/>
            </p:custDataLst>
          </p:nvPr>
        </p:nvSpPr>
        <p:spPr>
          <a:xfrm>
            <a:off x="2529222" y="1405319"/>
            <a:ext cx="225884" cy="337755"/>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feld 25"/>
          <p:cNvSpPr txBox="1"/>
          <p:nvPr>
            <p:custDataLst>
              <p:tags r:id="rId22"/>
            </p:custDataLst>
          </p:nvPr>
        </p:nvSpPr>
        <p:spPr>
          <a:xfrm rot="16200000">
            <a:off x="-1147519" y="3995168"/>
            <a:ext cx="2589170" cy="184666"/>
          </a:xfrm>
          <a:prstGeom prst="rect">
            <a:avLst/>
          </a:prstGeom>
          <a:noFill/>
        </p:spPr>
        <p:txBody>
          <a:bodyPr wrap="none" rtlCol="0">
            <a:spAutoFit/>
          </a:bodyPr>
          <a:lstStyle/>
          <a:p>
            <a:r>
              <a:rPr lang="en-GB" sz="600" dirty="0" smtClean="0"/>
              <a:t>Source:</a:t>
            </a:r>
            <a:r>
              <a:rPr lang="en-US" sz="600" dirty="0" smtClean="0"/>
              <a:t> D2 Reference Manual and Data Sheet Rev2.pdf</a:t>
            </a:r>
            <a:r>
              <a:rPr lang="en-GB" sz="600" dirty="0" smtClean="0"/>
              <a:t> Page 1411ff</a:t>
            </a:r>
            <a:endParaRPr lang="en-GB" sz="600" dirty="0"/>
          </a:p>
        </p:txBody>
      </p:sp>
      <p:sp>
        <p:nvSpPr>
          <p:cNvPr id="27" name="Untertitel 26" hidden="1"/>
          <p:cNvSpPr>
            <a:spLocks noGrp="1"/>
          </p:cNvSpPr>
          <p:nvPr>
            <p:ph type="subTitle" idx="1"/>
            <p:custDataLst>
              <p:tags r:id="rId23"/>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Picture 5"/>
          <p:cNvPicPr>
            <a:picLocks noChangeAspect="1" noChangeArrowheads="1"/>
          </p:cNvPicPr>
          <p:nvPr>
            <p:custDataLst>
              <p:tags r:id="rId3"/>
            </p:custDataLst>
          </p:nvPr>
        </p:nvPicPr>
        <p:blipFill>
          <a:blip r:embed="rId20" cstate="print"/>
          <a:srcRect/>
          <a:stretch>
            <a:fillRect/>
          </a:stretch>
        </p:blipFill>
        <p:spPr bwMode="auto">
          <a:xfrm>
            <a:off x="2131416" y="1183826"/>
            <a:ext cx="4080000" cy="1657143"/>
          </a:xfrm>
          <a:prstGeom prst="rect">
            <a:avLst/>
          </a:prstGeom>
          <a:noFill/>
          <a:ln w="9525">
            <a:noFill/>
            <a:miter lim="800000"/>
            <a:headEnd/>
            <a:tailEnd/>
          </a:ln>
        </p:spPr>
      </p:pic>
      <p:sp>
        <p:nvSpPr>
          <p:cNvPr id="10" name="Rechteck 9"/>
          <p:cNvSpPr>
            <a:spLocks/>
          </p:cNvSpPr>
          <p:nvPr>
            <p:custDataLst>
              <p:tags r:id="rId4"/>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5"/>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x-none" b="1" smtClean="0">
                <a:solidFill>
                  <a:srgbClr val="FFFFFF"/>
                </a:solidFill>
              </a:rPr>
              <a:t>rba_Msc concept &amp; design: </a:t>
            </a:r>
            <a:r>
              <a:rPr lang="de-DE" b="1" dirty="0" smtClean="0">
                <a:solidFill>
                  <a:srgbClr val="FFFFFF"/>
                </a:solidFill>
              </a:rPr>
              <a:t>JDP </a:t>
            </a:r>
            <a:r>
              <a:rPr lang="x-none" b="1" smtClean="0">
                <a:solidFill>
                  <a:srgbClr val="FFFFFF"/>
                </a:solidFill>
              </a:rPr>
              <a:t>implementation</a:t>
            </a:r>
            <a:endParaRPr lang="x-none" b="1" dirty="0">
              <a:solidFill>
                <a:srgbClr val="FFFFFF"/>
              </a:solidFill>
            </a:endParaRPr>
          </a:p>
        </p:txBody>
      </p:sp>
      <p:pic>
        <p:nvPicPr>
          <p:cNvPr id="8" name="Grafik 7" descr="BEQIK_FR.png" hidden="1"/>
          <p:cNvPicPr>
            <a:picLocks/>
          </p:cNvPicPr>
          <p:nvPr>
            <p:custDataLst>
              <p:tags r:id="rId6"/>
            </p:custDataLst>
          </p:nvPr>
        </p:nvPicPr>
        <p:blipFill>
          <a:blip r:embed="rId21"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7"/>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8"/>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9"/>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10"/>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1"/>
            </p:custDataLst>
          </p:nvPr>
        </p:nvSpPr>
        <p:spPr>
          <a:ln w="0"/>
          <a:effectLst/>
        </p:spPr>
        <p:txBody>
          <a:bodyPr wrap="square" lIns="0" tIns="12700" rIns="0" bIns="0" anchor="t"/>
          <a:lstStyle/>
          <a:p>
            <a:r>
              <a:rPr lang="en-US" noProof="0" smtClean="0"/>
              <a:t>JDP: DSI configuration register 1 (DSICR1)</a:t>
            </a:r>
            <a:endParaRPr lang="en-US" noProof="0"/>
          </a:p>
        </p:txBody>
      </p:sp>
      <p:sp>
        <p:nvSpPr>
          <p:cNvPr id="22" name="Foliennummernplatzhalter 21"/>
          <p:cNvSpPr>
            <a:spLocks noGrp="1"/>
          </p:cNvSpPr>
          <p:nvPr>
            <p:ph type="sldNum" sz="quarter" idx="10"/>
          </p:nvPr>
        </p:nvSpPr>
        <p:spPr/>
        <p:txBody>
          <a:bodyPr/>
          <a:lstStyle/>
          <a:p>
            <a:pPr>
              <a:defRPr/>
            </a:pPr>
            <a:fld id="{81B8CC12-7B03-4C63-8193-0C64318BCB4A}" type="slidenum">
              <a:rPr lang="x-none" smtClean="0"/>
              <a:pPr>
                <a:defRPr/>
              </a:pPr>
              <a:t>46</a:t>
            </a:fld>
            <a:endParaRPr lang="x-none"/>
          </a:p>
        </p:txBody>
      </p:sp>
      <p:pic>
        <p:nvPicPr>
          <p:cNvPr id="7171" name="Picture 3"/>
          <p:cNvPicPr>
            <a:picLocks noChangeAspect="1" noChangeArrowheads="1"/>
          </p:cNvPicPr>
          <p:nvPr>
            <p:custDataLst>
              <p:tags r:id="rId12"/>
            </p:custDataLst>
          </p:nvPr>
        </p:nvPicPr>
        <p:blipFill>
          <a:blip r:embed="rId22" cstate="print"/>
          <a:srcRect/>
          <a:stretch>
            <a:fillRect/>
          </a:stretch>
        </p:blipFill>
        <p:spPr bwMode="auto">
          <a:xfrm>
            <a:off x="795192" y="3014092"/>
            <a:ext cx="3400000" cy="2490477"/>
          </a:xfrm>
          <a:prstGeom prst="rect">
            <a:avLst/>
          </a:prstGeom>
          <a:noFill/>
          <a:ln w="9525">
            <a:noFill/>
            <a:miter lim="800000"/>
            <a:headEnd/>
            <a:tailEnd/>
          </a:ln>
        </p:spPr>
      </p:pic>
      <p:pic>
        <p:nvPicPr>
          <p:cNvPr id="7172" name="Picture 4"/>
          <p:cNvPicPr>
            <a:picLocks noChangeAspect="1" noChangeArrowheads="1"/>
          </p:cNvPicPr>
          <p:nvPr>
            <p:custDataLst>
              <p:tags r:id="rId13"/>
            </p:custDataLst>
          </p:nvPr>
        </p:nvPicPr>
        <p:blipFill>
          <a:blip r:embed="rId23" cstate="print"/>
          <a:srcRect/>
          <a:stretch>
            <a:fillRect/>
          </a:stretch>
        </p:blipFill>
        <p:spPr bwMode="auto">
          <a:xfrm>
            <a:off x="4519228" y="3014092"/>
            <a:ext cx="3400000" cy="2500000"/>
          </a:xfrm>
          <a:prstGeom prst="rect">
            <a:avLst/>
          </a:prstGeom>
          <a:noFill/>
          <a:ln w="9525">
            <a:noFill/>
            <a:miter lim="800000"/>
            <a:headEnd/>
            <a:tailEnd/>
          </a:ln>
        </p:spPr>
      </p:pic>
      <p:sp>
        <p:nvSpPr>
          <p:cNvPr id="15" name="Rechteck 14"/>
          <p:cNvSpPr/>
          <p:nvPr>
            <p:custDataLst>
              <p:tags r:id="rId14"/>
            </p:custDataLst>
          </p:nvPr>
        </p:nvSpPr>
        <p:spPr>
          <a:xfrm>
            <a:off x="2477869" y="2210119"/>
            <a:ext cx="3699093" cy="321149"/>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hteck 15"/>
          <p:cNvSpPr/>
          <p:nvPr>
            <p:custDataLst>
              <p:tags r:id="rId15"/>
            </p:custDataLst>
          </p:nvPr>
        </p:nvSpPr>
        <p:spPr>
          <a:xfrm>
            <a:off x="2940160" y="1485255"/>
            <a:ext cx="1385966" cy="314969"/>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hteck 16"/>
          <p:cNvSpPr/>
          <p:nvPr>
            <p:custDataLst>
              <p:tags r:id="rId16"/>
            </p:custDataLst>
          </p:nvPr>
        </p:nvSpPr>
        <p:spPr>
          <a:xfrm>
            <a:off x="5484191" y="1488465"/>
            <a:ext cx="692771" cy="311759"/>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feld 18"/>
          <p:cNvSpPr txBox="1"/>
          <p:nvPr>
            <p:custDataLst>
              <p:tags r:id="rId17"/>
            </p:custDataLst>
          </p:nvPr>
        </p:nvSpPr>
        <p:spPr>
          <a:xfrm rot="16200000">
            <a:off x="-1147519" y="3995168"/>
            <a:ext cx="2589170" cy="184666"/>
          </a:xfrm>
          <a:prstGeom prst="rect">
            <a:avLst/>
          </a:prstGeom>
          <a:noFill/>
        </p:spPr>
        <p:txBody>
          <a:bodyPr wrap="none" rtlCol="0">
            <a:spAutoFit/>
          </a:bodyPr>
          <a:lstStyle/>
          <a:p>
            <a:r>
              <a:rPr lang="en-GB" sz="600" dirty="0" smtClean="0"/>
              <a:t>Source:</a:t>
            </a:r>
            <a:r>
              <a:rPr lang="en-US" sz="600" dirty="0" smtClean="0"/>
              <a:t> D2 Reference Manual and Data Sheet Rev2.pdf</a:t>
            </a:r>
            <a:r>
              <a:rPr lang="en-GB" sz="600" dirty="0" smtClean="0"/>
              <a:t> Page 1418f</a:t>
            </a:r>
            <a:endParaRPr lang="en-GB" sz="600" dirty="0"/>
          </a:p>
        </p:txBody>
      </p:sp>
      <p:sp>
        <p:nvSpPr>
          <p:cNvPr id="20" name="Untertitel 19" hidden="1"/>
          <p:cNvSpPr>
            <a:spLocks noGrp="1"/>
          </p:cNvSpPr>
          <p:nvPr>
            <p:ph type="subTitle" idx="1"/>
            <p:custDataLst>
              <p:tags r:id="rId18"/>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x-none" b="1" smtClean="0">
                <a:solidFill>
                  <a:srgbClr val="FFFFFF"/>
                </a:solidFill>
              </a:rPr>
              <a:t>rba_Msc concept &amp; design: </a:t>
            </a:r>
            <a:r>
              <a:rPr lang="de-DE" b="1" dirty="0" smtClean="0">
                <a:solidFill>
                  <a:srgbClr val="FFFFFF"/>
                </a:solidFill>
              </a:rPr>
              <a:t>JDP </a:t>
            </a:r>
            <a:r>
              <a:rPr lang="x-none" b="1" smtClean="0">
                <a:solidFill>
                  <a:srgbClr val="FFFFFF"/>
                </a:solidFill>
              </a:rPr>
              <a:t>implementation</a:t>
            </a:r>
            <a:endParaRPr lang="x-none" b="1" dirty="0">
              <a:solidFill>
                <a:srgbClr val="FFFFFF"/>
              </a:solidFill>
            </a:endParaRPr>
          </a:p>
        </p:txBody>
      </p:sp>
      <p:pic>
        <p:nvPicPr>
          <p:cNvPr id="8" name="Grafik 7" descr="BEQIK_FR.png" hidden="1"/>
          <p:cNvPicPr>
            <a:picLocks/>
          </p:cNvPicPr>
          <p:nvPr>
            <p:custDataLst>
              <p:tags r:id="rId5"/>
            </p:custDataLst>
          </p:nvPr>
        </p:nvPicPr>
        <p:blipFill>
          <a:blip r:embed="rId19"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noProof="0" smtClean="0"/>
              <a:t>JDP: Clock and transfer attribute register (CTARx)</a:t>
            </a:r>
            <a:endParaRPr lang="en-US" noProof="0"/>
          </a:p>
        </p:txBody>
      </p:sp>
      <p:sp>
        <p:nvSpPr>
          <p:cNvPr id="20" name="Foliennummernplatzhalter 19"/>
          <p:cNvSpPr>
            <a:spLocks noGrp="1"/>
          </p:cNvSpPr>
          <p:nvPr>
            <p:ph type="sldNum" sz="quarter" idx="10"/>
          </p:nvPr>
        </p:nvSpPr>
        <p:spPr/>
        <p:txBody>
          <a:bodyPr/>
          <a:lstStyle/>
          <a:p>
            <a:pPr>
              <a:defRPr/>
            </a:pPr>
            <a:fld id="{81B8CC12-7B03-4C63-8193-0C64318BCB4A}" type="slidenum">
              <a:rPr lang="x-none" smtClean="0"/>
              <a:pPr>
                <a:defRPr/>
              </a:pPr>
              <a:t>47</a:t>
            </a:fld>
            <a:endParaRPr lang="x-none"/>
          </a:p>
        </p:txBody>
      </p:sp>
      <p:pic>
        <p:nvPicPr>
          <p:cNvPr id="8194" name="Picture 2"/>
          <p:cNvPicPr>
            <a:picLocks noChangeAspect="1" noChangeArrowheads="1"/>
          </p:cNvPicPr>
          <p:nvPr>
            <p:custDataLst>
              <p:tags r:id="rId11"/>
            </p:custDataLst>
          </p:nvPr>
        </p:nvPicPr>
        <p:blipFill>
          <a:blip r:embed="rId20" cstate="print"/>
          <a:srcRect/>
          <a:stretch>
            <a:fillRect/>
          </a:stretch>
        </p:blipFill>
        <p:spPr bwMode="auto">
          <a:xfrm>
            <a:off x="450776" y="1142643"/>
            <a:ext cx="4091429" cy="1691429"/>
          </a:xfrm>
          <a:prstGeom prst="rect">
            <a:avLst/>
          </a:prstGeom>
          <a:noFill/>
          <a:ln w="9525">
            <a:noFill/>
            <a:miter lim="800000"/>
            <a:headEnd/>
            <a:tailEnd/>
          </a:ln>
        </p:spPr>
      </p:pic>
      <p:sp>
        <p:nvSpPr>
          <p:cNvPr id="13" name="Textfeld 12"/>
          <p:cNvSpPr txBox="1"/>
          <p:nvPr>
            <p:custDataLst>
              <p:tags r:id="rId12"/>
            </p:custDataLst>
          </p:nvPr>
        </p:nvSpPr>
        <p:spPr>
          <a:xfrm rot="16200000">
            <a:off x="-1117864" y="3995168"/>
            <a:ext cx="2529860" cy="184666"/>
          </a:xfrm>
          <a:prstGeom prst="rect">
            <a:avLst/>
          </a:prstGeom>
          <a:noFill/>
        </p:spPr>
        <p:txBody>
          <a:bodyPr wrap="none" rtlCol="0">
            <a:spAutoFit/>
          </a:bodyPr>
          <a:lstStyle/>
          <a:p>
            <a:r>
              <a:rPr lang="en-GB" sz="600" dirty="0" smtClean="0"/>
              <a:t>Source:</a:t>
            </a:r>
            <a:r>
              <a:rPr lang="en-US" sz="600" dirty="0" smtClean="0"/>
              <a:t> D2 Reference Manual and Data Sheet Rev2.pdf</a:t>
            </a:r>
            <a:r>
              <a:rPr lang="en-GB" sz="600" dirty="0" smtClean="0"/>
              <a:t> Page 1391ff</a:t>
            </a:r>
            <a:endParaRPr lang="en-GB" sz="600" dirty="0"/>
          </a:p>
        </p:txBody>
      </p:sp>
      <p:pic>
        <p:nvPicPr>
          <p:cNvPr id="1026" name="Picture 2_"/>
          <p:cNvPicPr>
            <a:picLocks noChangeAspect="1" noChangeArrowheads="1"/>
          </p:cNvPicPr>
          <p:nvPr>
            <p:custDataLst>
              <p:tags r:id="rId13"/>
            </p:custDataLst>
          </p:nvPr>
        </p:nvPicPr>
        <p:blipFill>
          <a:blip r:embed="rId21" cstate="print"/>
          <a:srcRect/>
          <a:stretch>
            <a:fillRect/>
          </a:stretch>
        </p:blipFill>
        <p:spPr bwMode="auto">
          <a:xfrm>
            <a:off x="4843264" y="1092447"/>
            <a:ext cx="3400000" cy="4261905"/>
          </a:xfrm>
          <a:prstGeom prst="rect">
            <a:avLst/>
          </a:prstGeom>
          <a:noFill/>
          <a:ln w="9525">
            <a:noFill/>
            <a:miter lim="800000"/>
            <a:headEnd/>
            <a:tailEnd/>
          </a:ln>
        </p:spPr>
      </p:pic>
      <p:pic>
        <p:nvPicPr>
          <p:cNvPr id="1027" name="Picture 3"/>
          <p:cNvPicPr>
            <a:picLocks noChangeAspect="1" noChangeArrowheads="1"/>
          </p:cNvPicPr>
          <p:nvPr>
            <p:custDataLst>
              <p:tags r:id="rId14"/>
            </p:custDataLst>
          </p:nvPr>
        </p:nvPicPr>
        <p:blipFill>
          <a:blip r:embed="rId22" cstate="print"/>
          <a:srcRect/>
          <a:stretch>
            <a:fillRect/>
          </a:stretch>
        </p:blipFill>
        <p:spPr bwMode="auto">
          <a:xfrm>
            <a:off x="1062844" y="3734172"/>
            <a:ext cx="3004762" cy="1480953"/>
          </a:xfrm>
          <a:prstGeom prst="rect">
            <a:avLst/>
          </a:prstGeom>
          <a:noFill/>
          <a:ln w="9525">
            <a:noFill/>
            <a:miter lim="800000"/>
            <a:headEnd/>
            <a:tailEnd/>
          </a:ln>
        </p:spPr>
      </p:pic>
      <p:sp>
        <p:nvSpPr>
          <p:cNvPr id="16" name="Rechteck 15"/>
          <p:cNvSpPr/>
          <p:nvPr>
            <p:custDataLst>
              <p:tags r:id="rId15"/>
            </p:custDataLst>
          </p:nvPr>
        </p:nvSpPr>
        <p:spPr>
          <a:xfrm>
            <a:off x="827483" y="2176187"/>
            <a:ext cx="3673080" cy="314597"/>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hteck 16"/>
          <p:cNvSpPr/>
          <p:nvPr>
            <p:custDataLst>
              <p:tags r:id="rId16"/>
            </p:custDataLst>
          </p:nvPr>
        </p:nvSpPr>
        <p:spPr>
          <a:xfrm>
            <a:off x="827483" y="1449253"/>
            <a:ext cx="3673080" cy="314597"/>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Untertitel 17" hidden="1"/>
          <p:cNvSpPr>
            <a:spLocks noGrp="1"/>
          </p:cNvSpPr>
          <p:nvPr>
            <p:ph type="subTitle" idx="1"/>
            <p:custDataLst>
              <p:tags r:id="rId17"/>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x-none" b="1" smtClean="0">
                <a:solidFill>
                  <a:srgbClr val="FFFFFF"/>
                </a:solidFill>
              </a:rPr>
              <a:t>rba_Msc concept &amp; design: </a:t>
            </a:r>
            <a:r>
              <a:rPr lang="de-DE" b="1" dirty="0" smtClean="0">
                <a:solidFill>
                  <a:srgbClr val="FFFFFF"/>
                </a:solidFill>
              </a:rPr>
              <a:t>JDP </a:t>
            </a:r>
            <a:r>
              <a:rPr lang="x-none" b="1" smtClean="0">
                <a:solidFill>
                  <a:srgbClr val="FFFFFF"/>
                </a:solidFill>
              </a:rPr>
              <a:t>implementation</a:t>
            </a:r>
            <a:endParaRPr lang="x-none" b="1" dirty="0">
              <a:solidFill>
                <a:srgbClr val="FFFFFF"/>
              </a:solidFill>
            </a:endParaRPr>
          </a:p>
        </p:txBody>
      </p:sp>
      <p:pic>
        <p:nvPicPr>
          <p:cNvPr id="8" name="Grafik 7" descr="BEQIK_FR.png" hidden="1"/>
          <p:cNvPicPr>
            <a:picLocks/>
          </p:cNvPicPr>
          <p:nvPr>
            <p:custDataLst>
              <p:tags r:id="rId5"/>
            </p:custDataLst>
          </p:nvPr>
        </p:nvPicPr>
        <p:blipFill>
          <a:blip r:embed="rId18"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noProof="0" smtClean="0"/>
              <a:t>JDP: Clock and transfer attribute register (CTARx)</a:t>
            </a:r>
            <a:endParaRPr lang="en-US" noProof="0"/>
          </a:p>
        </p:txBody>
      </p:sp>
      <p:sp>
        <p:nvSpPr>
          <p:cNvPr id="19" name="Foliennummernplatzhalter 18"/>
          <p:cNvSpPr>
            <a:spLocks noGrp="1"/>
          </p:cNvSpPr>
          <p:nvPr>
            <p:ph type="sldNum" sz="quarter" idx="10"/>
          </p:nvPr>
        </p:nvSpPr>
        <p:spPr/>
        <p:txBody>
          <a:bodyPr/>
          <a:lstStyle/>
          <a:p>
            <a:pPr>
              <a:defRPr/>
            </a:pPr>
            <a:fld id="{81B8CC12-7B03-4C63-8193-0C64318BCB4A}" type="slidenum">
              <a:rPr lang="x-none" smtClean="0"/>
              <a:pPr>
                <a:defRPr/>
              </a:pPr>
              <a:t>48</a:t>
            </a:fld>
            <a:endParaRPr lang="x-none"/>
          </a:p>
        </p:txBody>
      </p:sp>
      <p:sp>
        <p:nvSpPr>
          <p:cNvPr id="13" name="Textfeld 12"/>
          <p:cNvSpPr txBox="1"/>
          <p:nvPr>
            <p:custDataLst>
              <p:tags r:id="rId11"/>
            </p:custDataLst>
          </p:nvPr>
        </p:nvSpPr>
        <p:spPr>
          <a:xfrm rot="16200000">
            <a:off x="-1117864" y="3995168"/>
            <a:ext cx="2529860" cy="184666"/>
          </a:xfrm>
          <a:prstGeom prst="rect">
            <a:avLst/>
          </a:prstGeom>
          <a:noFill/>
        </p:spPr>
        <p:txBody>
          <a:bodyPr wrap="none" rtlCol="0">
            <a:spAutoFit/>
          </a:bodyPr>
          <a:lstStyle/>
          <a:p>
            <a:r>
              <a:rPr lang="en-GB" sz="600" dirty="0" smtClean="0"/>
              <a:t>Source:</a:t>
            </a:r>
            <a:r>
              <a:rPr lang="en-US" sz="600" dirty="0" smtClean="0"/>
              <a:t> D2 Reference Manual and Data Sheet Rev2.pdf</a:t>
            </a:r>
            <a:r>
              <a:rPr lang="en-GB" sz="600" dirty="0" smtClean="0"/>
              <a:t> Page 1391ff</a:t>
            </a:r>
            <a:endParaRPr lang="en-GB" sz="600" dirty="0"/>
          </a:p>
        </p:txBody>
      </p:sp>
      <p:pic>
        <p:nvPicPr>
          <p:cNvPr id="2050" name="Picture 2"/>
          <p:cNvPicPr>
            <a:picLocks noChangeAspect="1" noChangeArrowheads="1"/>
          </p:cNvPicPr>
          <p:nvPr>
            <p:custDataLst>
              <p:tags r:id="rId12"/>
            </p:custDataLst>
          </p:nvPr>
        </p:nvPicPr>
        <p:blipFill>
          <a:blip r:embed="rId19" cstate="print"/>
          <a:srcRect/>
          <a:stretch>
            <a:fillRect/>
          </a:stretch>
        </p:blipFill>
        <p:spPr bwMode="auto">
          <a:xfrm>
            <a:off x="486780" y="1105880"/>
            <a:ext cx="3400000" cy="4109524"/>
          </a:xfrm>
          <a:prstGeom prst="rect">
            <a:avLst/>
          </a:prstGeom>
          <a:noFill/>
          <a:ln w="9525">
            <a:noFill/>
            <a:miter lim="800000"/>
            <a:headEnd/>
            <a:tailEnd/>
          </a:ln>
        </p:spPr>
      </p:pic>
      <p:pic>
        <p:nvPicPr>
          <p:cNvPr id="2051" name="Picture 3"/>
          <p:cNvPicPr>
            <a:picLocks noChangeAspect="1" noChangeArrowheads="1"/>
          </p:cNvPicPr>
          <p:nvPr>
            <p:custDataLst>
              <p:tags r:id="rId13"/>
            </p:custDataLst>
          </p:nvPr>
        </p:nvPicPr>
        <p:blipFill>
          <a:blip r:embed="rId20" cstate="print"/>
          <a:srcRect/>
          <a:stretch>
            <a:fillRect/>
          </a:stretch>
        </p:blipFill>
        <p:spPr bwMode="auto">
          <a:xfrm>
            <a:off x="4591236" y="1105880"/>
            <a:ext cx="3400000" cy="2404762"/>
          </a:xfrm>
          <a:prstGeom prst="rect">
            <a:avLst/>
          </a:prstGeom>
          <a:noFill/>
          <a:ln w="9525">
            <a:noFill/>
            <a:miter lim="800000"/>
            <a:headEnd/>
            <a:tailEnd/>
          </a:ln>
        </p:spPr>
      </p:pic>
      <p:pic>
        <p:nvPicPr>
          <p:cNvPr id="2052" name="Picture 4"/>
          <p:cNvPicPr>
            <a:picLocks noChangeAspect="1" noChangeArrowheads="1"/>
          </p:cNvPicPr>
          <p:nvPr>
            <p:custDataLst>
              <p:tags r:id="rId14"/>
            </p:custDataLst>
          </p:nvPr>
        </p:nvPicPr>
        <p:blipFill>
          <a:blip r:embed="rId21" cstate="print"/>
          <a:srcRect/>
          <a:stretch>
            <a:fillRect/>
          </a:stretch>
        </p:blipFill>
        <p:spPr bwMode="auto">
          <a:xfrm>
            <a:off x="4087180" y="3698168"/>
            <a:ext cx="2076667" cy="1610000"/>
          </a:xfrm>
          <a:prstGeom prst="rect">
            <a:avLst/>
          </a:prstGeom>
          <a:noFill/>
          <a:ln w="9525">
            <a:noFill/>
            <a:miter lim="800000"/>
            <a:headEnd/>
            <a:tailEnd/>
          </a:ln>
        </p:spPr>
      </p:pic>
      <p:pic>
        <p:nvPicPr>
          <p:cNvPr id="2053" name="Picture 5"/>
          <p:cNvPicPr>
            <a:picLocks noChangeAspect="1" noChangeArrowheads="1"/>
          </p:cNvPicPr>
          <p:nvPr>
            <p:custDataLst>
              <p:tags r:id="rId15"/>
            </p:custDataLst>
          </p:nvPr>
        </p:nvPicPr>
        <p:blipFill>
          <a:blip r:embed="rId22" cstate="print"/>
          <a:srcRect/>
          <a:stretch>
            <a:fillRect/>
          </a:stretch>
        </p:blipFill>
        <p:spPr bwMode="auto">
          <a:xfrm>
            <a:off x="6175412" y="3698168"/>
            <a:ext cx="2080000" cy="1610000"/>
          </a:xfrm>
          <a:prstGeom prst="rect">
            <a:avLst/>
          </a:prstGeom>
          <a:noFill/>
          <a:ln w="9525">
            <a:noFill/>
            <a:miter lim="800000"/>
            <a:headEnd/>
            <a:tailEnd/>
          </a:ln>
        </p:spPr>
      </p:pic>
      <p:sp>
        <p:nvSpPr>
          <p:cNvPr id="17" name="Untertitel 16" hidden="1"/>
          <p:cNvSpPr>
            <a:spLocks noGrp="1"/>
          </p:cNvSpPr>
          <p:nvPr>
            <p:ph type="subTitle" idx="1"/>
            <p:custDataLst>
              <p:tags r:id="rId16"/>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p:cNvPicPr>
            <a:picLocks noChangeAspect="1" noChangeArrowheads="1"/>
          </p:cNvPicPr>
          <p:nvPr>
            <p:custDataLst>
              <p:tags r:id="rId3"/>
            </p:custDataLst>
          </p:nvPr>
        </p:nvPicPr>
        <p:blipFill>
          <a:blip r:embed="rId19" cstate="print"/>
          <a:srcRect/>
          <a:stretch>
            <a:fillRect/>
          </a:stretch>
        </p:blipFill>
        <p:spPr bwMode="auto">
          <a:xfrm>
            <a:off x="4570850" y="3136463"/>
            <a:ext cx="3404762" cy="2361905"/>
          </a:xfrm>
          <a:prstGeom prst="rect">
            <a:avLst/>
          </a:prstGeom>
          <a:noFill/>
          <a:ln w="9525">
            <a:noFill/>
            <a:miter lim="800000"/>
            <a:headEnd/>
            <a:tailEnd/>
          </a:ln>
        </p:spPr>
      </p:pic>
      <p:sp>
        <p:nvSpPr>
          <p:cNvPr id="10" name="Rechteck 9"/>
          <p:cNvSpPr>
            <a:spLocks/>
          </p:cNvSpPr>
          <p:nvPr>
            <p:custDataLst>
              <p:tags r:id="rId4"/>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5"/>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x-none" b="1" smtClean="0">
                <a:solidFill>
                  <a:srgbClr val="FFFFFF"/>
                </a:solidFill>
              </a:rPr>
              <a:t>rba_Msc concept &amp; design: </a:t>
            </a:r>
            <a:r>
              <a:rPr lang="de-DE" b="1" dirty="0" smtClean="0">
                <a:solidFill>
                  <a:srgbClr val="FFFFFF"/>
                </a:solidFill>
              </a:rPr>
              <a:t>JDP </a:t>
            </a:r>
            <a:r>
              <a:rPr lang="x-none" b="1" smtClean="0">
                <a:solidFill>
                  <a:srgbClr val="FFFFFF"/>
                </a:solidFill>
              </a:rPr>
              <a:t>implementation</a:t>
            </a:r>
            <a:endParaRPr lang="x-none" b="1" dirty="0">
              <a:solidFill>
                <a:srgbClr val="FFFFFF"/>
              </a:solidFill>
            </a:endParaRPr>
          </a:p>
        </p:txBody>
      </p:sp>
      <p:pic>
        <p:nvPicPr>
          <p:cNvPr id="8" name="Grafik 7" descr="BEQIK_FR.png" hidden="1"/>
          <p:cNvPicPr>
            <a:picLocks/>
          </p:cNvPicPr>
          <p:nvPr>
            <p:custDataLst>
              <p:tags r:id="rId6"/>
            </p:custDataLst>
          </p:nvPr>
        </p:nvPicPr>
        <p:blipFill>
          <a:blip r:embed="rId20"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7"/>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8"/>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9"/>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10"/>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1"/>
            </p:custDataLst>
          </p:nvPr>
        </p:nvSpPr>
        <p:spPr>
          <a:ln w="0"/>
          <a:effectLst/>
        </p:spPr>
        <p:txBody>
          <a:bodyPr wrap="square" lIns="0" tIns="12700" rIns="0" bIns="0" anchor="t"/>
          <a:lstStyle/>
          <a:p>
            <a:r>
              <a:rPr lang="en-US" noProof="0" smtClean="0"/>
              <a:t>JDP: ASDRx and SSRx</a:t>
            </a:r>
            <a:endParaRPr lang="en-US" noProof="0"/>
          </a:p>
        </p:txBody>
      </p:sp>
      <p:sp>
        <p:nvSpPr>
          <p:cNvPr id="21" name="Foliennummernplatzhalter 20"/>
          <p:cNvSpPr>
            <a:spLocks noGrp="1"/>
          </p:cNvSpPr>
          <p:nvPr>
            <p:ph type="sldNum" sz="quarter" idx="10"/>
          </p:nvPr>
        </p:nvSpPr>
        <p:spPr/>
        <p:txBody>
          <a:bodyPr/>
          <a:lstStyle/>
          <a:p>
            <a:pPr>
              <a:defRPr/>
            </a:pPr>
            <a:fld id="{81B8CC12-7B03-4C63-8193-0C64318BCB4A}" type="slidenum">
              <a:rPr lang="x-none" smtClean="0"/>
              <a:pPr>
                <a:defRPr/>
              </a:pPr>
              <a:t>49</a:t>
            </a:fld>
            <a:endParaRPr lang="x-none"/>
          </a:p>
        </p:txBody>
      </p:sp>
      <p:pic>
        <p:nvPicPr>
          <p:cNvPr id="3074" name="Picture 2"/>
          <p:cNvPicPr>
            <a:picLocks noChangeAspect="1" noChangeArrowheads="1"/>
          </p:cNvPicPr>
          <p:nvPr>
            <p:custDataLst>
              <p:tags r:id="rId12"/>
            </p:custDataLst>
          </p:nvPr>
        </p:nvPicPr>
        <p:blipFill>
          <a:blip r:embed="rId21" cstate="print"/>
          <a:srcRect/>
          <a:stretch>
            <a:fillRect/>
          </a:stretch>
        </p:blipFill>
        <p:spPr bwMode="auto">
          <a:xfrm>
            <a:off x="702804" y="997868"/>
            <a:ext cx="3390477" cy="1957143"/>
          </a:xfrm>
          <a:prstGeom prst="rect">
            <a:avLst/>
          </a:prstGeom>
          <a:noFill/>
          <a:ln w="9525">
            <a:noFill/>
            <a:miter lim="800000"/>
            <a:headEnd/>
            <a:tailEnd/>
          </a:ln>
        </p:spPr>
      </p:pic>
      <p:pic>
        <p:nvPicPr>
          <p:cNvPr id="3075" name="Picture 3"/>
          <p:cNvPicPr>
            <a:picLocks noChangeAspect="1" noChangeArrowheads="1"/>
          </p:cNvPicPr>
          <p:nvPr>
            <p:custDataLst>
              <p:tags r:id="rId13"/>
            </p:custDataLst>
          </p:nvPr>
        </p:nvPicPr>
        <p:blipFill>
          <a:blip r:embed="rId22" cstate="print"/>
          <a:srcRect/>
          <a:stretch>
            <a:fillRect/>
          </a:stretch>
        </p:blipFill>
        <p:spPr bwMode="auto">
          <a:xfrm>
            <a:off x="4585135" y="997868"/>
            <a:ext cx="3390477" cy="2109524"/>
          </a:xfrm>
          <a:prstGeom prst="rect">
            <a:avLst/>
          </a:prstGeom>
          <a:noFill/>
          <a:ln w="9525">
            <a:noFill/>
            <a:miter lim="800000"/>
            <a:headEnd/>
            <a:tailEnd/>
          </a:ln>
        </p:spPr>
      </p:pic>
      <p:pic>
        <p:nvPicPr>
          <p:cNvPr id="3076" name="Picture 4"/>
          <p:cNvPicPr>
            <a:picLocks noChangeAspect="1" noChangeArrowheads="1"/>
          </p:cNvPicPr>
          <p:nvPr>
            <p:custDataLst>
              <p:tags r:id="rId14"/>
            </p:custDataLst>
          </p:nvPr>
        </p:nvPicPr>
        <p:blipFill>
          <a:blip r:embed="rId23" cstate="print"/>
          <a:srcRect/>
          <a:stretch>
            <a:fillRect/>
          </a:stretch>
        </p:blipFill>
        <p:spPr bwMode="auto">
          <a:xfrm>
            <a:off x="666800" y="3144828"/>
            <a:ext cx="3409524" cy="2209524"/>
          </a:xfrm>
          <a:prstGeom prst="rect">
            <a:avLst/>
          </a:prstGeom>
          <a:noFill/>
          <a:ln w="9525">
            <a:noFill/>
            <a:miter lim="800000"/>
            <a:headEnd/>
            <a:tailEnd/>
          </a:ln>
        </p:spPr>
      </p:pic>
      <p:sp>
        <p:nvSpPr>
          <p:cNvPr id="16" name="Rechteck 15"/>
          <p:cNvSpPr/>
          <p:nvPr>
            <p:custDataLst>
              <p:tags r:id="rId15"/>
            </p:custDataLst>
          </p:nvPr>
        </p:nvSpPr>
        <p:spPr>
          <a:xfrm>
            <a:off x="4519228" y="601824"/>
            <a:ext cx="3528392" cy="4932548"/>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extfeld 17"/>
          <p:cNvSpPr txBox="1"/>
          <p:nvPr>
            <p:custDataLst>
              <p:tags r:id="rId16"/>
            </p:custDataLst>
          </p:nvPr>
        </p:nvSpPr>
        <p:spPr>
          <a:xfrm>
            <a:off x="4627240" y="601824"/>
            <a:ext cx="3312368" cy="369332"/>
          </a:xfrm>
          <a:prstGeom prst="rect">
            <a:avLst/>
          </a:prstGeom>
          <a:noFill/>
        </p:spPr>
        <p:txBody>
          <a:bodyPr wrap="square" rtlCol="0">
            <a:spAutoFit/>
          </a:bodyPr>
          <a:lstStyle/>
          <a:p>
            <a:pPr algn="ctr"/>
            <a:r>
              <a:rPr lang="en-GB" dirty="0" smtClean="0"/>
              <a:t>used if 64 bit mode is enabled</a:t>
            </a:r>
            <a:endParaRPr lang="en-GB" dirty="0"/>
          </a:p>
        </p:txBody>
      </p:sp>
      <p:sp>
        <p:nvSpPr>
          <p:cNvPr id="19" name="Untertitel 18" hidden="1"/>
          <p:cNvSpPr>
            <a:spLocks noGrp="1"/>
          </p:cNvSpPr>
          <p:nvPr>
            <p:ph type="subTitle" idx="1"/>
            <p:custDataLst>
              <p:tags r:id="rId17"/>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2"/>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3"/>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fr-FR" b="1" dirty="0" err="1" smtClean="0">
                <a:solidFill>
                  <a:srgbClr val="FFFFFF"/>
                </a:solidFill>
              </a:rPr>
              <a:t>rba_Msc</a:t>
            </a:r>
            <a:r>
              <a:rPr lang="fr-FR" b="1" dirty="0" smtClean="0">
                <a:solidFill>
                  <a:srgbClr val="FFFFFF"/>
                </a:solidFill>
              </a:rPr>
              <a:t> concept &amp; design: </a:t>
            </a:r>
            <a:r>
              <a:rPr lang="en-US" b="1" dirty="0" smtClean="0">
                <a:solidFill>
                  <a:srgbClr val="FFFFFF"/>
                </a:solidFill>
              </a:rPr>
              <a:t>Overview</a:t>
            </a:r>
            <a:endParaRPr lang="en-US" b="1" dirty="0">
              <a:solidFill>
                <a:srgbClr val="FFFFFF"/>
              </a:solidFill>
            </a:endParaRPr>
          </a:p>
        </p:txBody>
      </p:sp>
      <p:pic>
        <p:nvPicPr>
          <p:cNvPr id="8" name="Grafik 7" descr="BEQIK_FR.png" hidden="1"/>
          <p:cNvPicPr>
            <a:picLocks/>
          </p:cNvPicPr>
          <p:nvPr>
            <p:custDataLst>
              <p:tags r:id="rId4"/>
            </p:custDataLst>
          </p:nvPr>
        </p:nvPicPr>
        <p:blipFill>
          <a:blip r:embed="rId12"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5"/>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6"/>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7"/>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8"/>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title"/>
            <p:custDataLst>
              <p:tags r:id="rId9"/>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t>Downstream data frame (CJ950)</a:t>
            </a:r>
            <a:endParaRPr lang="en-US" noProof="0"/>
          </a:p>
        </p:txBody>
      </p:sp>
      <p:pic>
        <p:nvPicPr>
          <p:cNvPr id="1026" name="Picture 2"/>
          <p:cNvPicPr>
            <a:picLocks noChangeAspect="1" noChangeArrowheads="1"/>
          </p:cNvPicPr>
          <p:nvPr>
            <p:custDataLst>
              <p:tags r:id="rId10"/>
            </p:custDataLst>
          </p:nvPr>
        </p:nvPicPr>
        <p:blipFill>
          <a:blip r:embed="rId13" cstate="print"/>
          <a:srcRect/>
          <a:stretch>
            <a:fillRect/>
          </a:stretch>
        </p:blipFill>
        <p:spPr bwMode="auto">
          <a:xfrm>
            <a:off x="450776" y="1141885"/>
            <a:ext cx="7560840" cy="4135174"/>
          </a:xfrm>
          <a:prstGeom prst="rect">
            <a:avLst/>
          </a:prstGeom>
          <a:noFill/>
          <a:ln w="9525">
            <a:noFill/>
            <a:miter lim="800000"/>
            <a:headEnd/>
            <a:tailEnd/>
          </a:ln>
          <a:effectLst/>
        </p:spPr>
      </p:pic>
      <p:sp>
        <p:nvSpPr>
          <p:cNvPr id="13" name="Foliennummernplatzhalter 12"/>
          <p:cNvSpPr>
            <a:spLocks noGrp="1"/>
          </p:cNvSpPr>
          <p:nvPr>
            <p:ph type="sldNum" sz="quarter" idx="10"/>
          </p:nvPr>
        </p:nvSpPr>
        <p:spPr/>
        <p:txBody>
          <a:bodyPr/>
          <a:lstStyle/>
          <a:p>
            <a:pPr>
              <a:defRPr/>
            </a:pPr>
            <a:fld id="{41970CA2-0F55-4483-A555-0DD77EBA6DD1}" type="slidenum">
              <a:rPr lang="de-DE" smtClean="0"/>
              <a:pPr>
                <a:defRPr/>
              </a:pPr>
              <a:t>5</a:t>
            </a:fld>
            <a:endParaRPr lang="de-DE"/>
          </a:p>
        </p:txBody>
      </p:sp>
    </p:spTree>
    <p:custDataLst>
      <p:tags r:id="rId1"/>
    </p:custData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Data frame usage (IFX)</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281"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noProof="0" smtClean="0"/>
              <a:t>IFX: Data frame for CJ950 on SRL (32bit mode)</a:t>
            </a:r>
            <a:endParaRPr lang="en-US" noProof="0"/>
          </a:p>
        </p:txBody>
      </p:sp>
      <p:sp>
        <p:nvSpPr>
          <p:cNvPr id="288" name="Foliennummernplatzhalter 287"/>
          <p:cNvSpPr>
            <a:spLocks noGrp="1"/>
          </p:cNvSpPr>
          <p:nvPr>
            <p:ph type="sldNum" sz="quarter" idx="10"/>
          </p:nvPr>
        </p:nvSpPr>
        <p:spPr/>
        <p:txBody>
          <a:bodyPr/>
          <a:lstStyle/>
          <a:p>
            <a:pPr>
              <a:defRPr/>
            </a:pPr>
            <a:fld id="{81B8CC12-7B03-4C63-8193-0C64318BCB4A}" type="slidenum">
              <a:rPr lang="x-none" smtClean="0"/>
              <a:pPr>
                <a:defRPr/>
              </a:pPr>
              <a:t>50</a:t>
            </a:fld>
            <a:endParaRPr lang="x-none"/>
          </a:p>
        </p:txBody>
      </p:sp>
      <p:cxnSp>
        <p:nvCxnSpPr>
          <p:cNvPr id="12" name="Gerade Verbindung 11"/>
          <p:cNvCxnSpPr/>
          <p:nvPr>
            <p:custDataLst>
              <p:tags r:id="rId11"/>
            </p:custDataLst>
          </p:nvPr>
        </p:nvCxnSpPr>
        <p:spPr>
          <a:xfrm>
            <a:off x="918828" y="2433382"/>
            <a:ext cx="1800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p:custDataLst>
              <p:tags r:id="rId12"/>
            </p:custDataLst>
          </p:nvPr>
        </p:nvCxnSpPr>
        <p:spPr>
          <a:xfrm>
            <a:off x="1098848" y="2433382"/>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p:custDataLst>
              <p:tags r:id="rId13"/>
            </p:custDataLst>
          </p:nvPr>
        </p:nvCxnSpPr>
        <p:spPr>
          <a:xfrm>
            <a:off x="990836"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custDataLst>
              <p:tags r:id="rId14"/>
            </p:custDataLst>
          </p:nvPr>
        </p:nvCxnSpPr>
        <p:spPr>
          <a:xfrm>
            <a:off x="106284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custDataLst>
              <p:tags r:id="rId15"/>
            </p:custDataLst>
          </p:nvPr>
        </p:nvCxnSpPr>
        <p:spPr>
          <a:xfrm>
            <a:off x="99083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custDataLst>
              <p:tags r:id="rId16"/>
            </p:custDataLst>
          </p:nvPr>
        </p:nvCxnSpPr>
        <p:spPr>
          <a:xfrm>
            <a:off x="918828"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p:custDataLst>
              <p:tags r:id="rId17"/>
            </p:custDataLst>
          </p:nvPr>
        </p:nvCxnSpPr>
        <p:spPr>
          <a:xfrm>
            <a:off x="1134852"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custDataLst>
              <p:tags r:id="rId18"/>
            </p:custDataLst>
          </p:nvPr>
        </p:nvCxnSpPr>
        <p:spPr>
          <a:xfrm>
            <a:off x="120686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p:custDataLst>
              <p:tags r:id="rId19"/>
            </p:custDataLst>
          </p:nvPr>
        </p:nvCxnSpPr>
        <p:spPr>
          <a:xfrm>
            <a:off x="113485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p:custDataLst>
              <p:tags r:id="rId20"/>
            </p:custDataLst>
          </p:nvPr>
        </p:nvCxnSpPr>
        <p:spPr>
          <a:xfrm>
            <a:off x="1062844"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p:custDataLst>
              <p:tags r:id="rId21"/>
            </p:custDataLst>
          </p:nvPr>
        </p:nvCxnSpPr>
        <p:spPr>
          <a:xfrm>
            <a:off x="1278868"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p:custDataLst>
              <p:tags r:id="rId22"/>
            </p:custDataLst>
          </p:nvPr>
        </p:nvCxnSpPr>
        <p:spPr>
          <a:xfrm>
            <a:off x="135087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p:custDataLst>
              <p:tags r:id="rId23"/>
            </p:custDataLst>
          </p:nvPr>
        </p:nvCxnSpPr>
        <p:spPr>
          <a:xfrm>
            <a:off x="127886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p:custDataLst>
              <p:tags r:id="rId24"/>
            </p:custDataLst>
          </p:nvPr>
        </p:nvCxnSpPr>
        <p:spPr>
          <a:xfrm>
            <a:off x="1206860"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p:custDataLst>
              <p:tags r:id="rId25"/>
            </p:custDataLst>
          </p:nvPr>
        </p:nvCxnSpPr>
        <p:spPr>
          <a:xfrm>
            <a:off x="1422884"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p:custDataLst>
              <p:tags r:id="rId26"/>
            </p:custDataLst>
          </p:nvPr>
        </p:nvCxnSpPr>
        <p:spPr>
          <a:xfrm>
            <a:off x="149489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p:custDataLst>
              <p:tags r:id="rId27"/>
            </p:custDataLst>
          </p:nvPr>
        </p:nvCxnSpPr>
        <p:spPr>
          <a:xfrm>
            <a:off x="142288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p:custDataLst>
              <p:tags r:id="rId28"/>
            </p:custDataLst>
          </p:nvPr>
        </p:nvCxnSpPr>
        <p:spPr>
          <a:xfrm>
            <a:off x="1350876"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p:custDataLst>
              <p:tags r:id="rId29"/>
            </p:custDataLst>
          </p:nvPr>
        </p:nvCxnSpPr>
        <p:spPr>
          <a:xfrm>
            <a:off x="1566900"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p:custDataLst>
              <p:tags r:id="rId30"/>
            </p:custDataLst>
          </p:nvPr>
        </p:nvCxnSpPr>
        <p:spPr>
          <a:xfrm>
            <a:off x="163890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custDataLst>
              <p:tags r:id="rId31"/>
            </p:custDataLst>
          </p:nvPr>
        </p:nvCxnSpPr>
        <p:spPr>
          <a:xfrm>
            <a:off x="156690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 Verbindung 32"/>
          <p:cNvCxnSpPr/>
          <p:nvPr>
            <p:custDataLst>
              <p:tags r:id="rId32"/>
            </p:custDataLst>
          </p:nvPr>
        </p:nvCxnSpPr>
        <p:spPr>
          <a:xfrm>
            <a:off x="1494892"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p:custDataLst>
              <p:tags r:id="rId33"/>
            </p:custDataLst>
          </p:nvPr>
        </p:nvCxnSpPr>
        <p:spPr>
          <a:xfrm>
            <a:off x="1710916"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p:custDataLst>
              <p:tags r:id="rId34"/>
            </p:custDataLst>
          </p:nvPr>
        </p:nvCxnSpPr>
        <p:spPr>
          <a:xfrm>
            <a:off x="178292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p:custDataLst>
              <p:tags r:id="rId35"/>
            </p:custDataLst>
          </p:nvPr>
        </p:nvCxnSpPr>
        <p:spPr>
          <a:xfrm>
            <a:off x="171091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p:custDataLst>
              <p:tags r:id="rId36"/>
            </p:custDataLst>
          </p:nvPr>
        </p:nvCxnSpPr>
        <p:spPr>
          <a:xfrm>
            <a:off x="1638908"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custDataLst>
              <p:tags r:id="rId37"/>
            </p:custDataLst>
          </p:nvPr>
        </p:nvCxnSpPr>
        <p:spPr>
          <a:xfrm>
            <a:off x="1854932"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custDataLst>
              <p:tags r:id="rId38"/>
            </p:custDataLst>
          </p:nvPr>
        </p:nvCxnSpPr>
        <p:spPr>
          <a:xfrm>
            <a:off x="192694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custDataLst>
              <p:tags r:id="rId39"/>
            </p:custDataLst>
          </p:nvPr>
        </p:nvCxnSpPr>
        <p:spPr>
          <a:xfrm>
            <a:off x="185493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custDataLst>
              <p:tags r:id="rId40"/>
            </p:custDataLst>
          </p:nvPr>
        </p:nvCxnSpPr>
        <p:spPr>
          <a:xfrm>
            <a:off x="1782924"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custDataLst>
              <p:tags r:id="rId41"/>
            </p:custDataLst>
          </p:nvPr>
        </p:nvCxnSpPr>
        <p:spPr>
          <a:xfrm>
            <a:off x="1998948"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custDataLst>
              <p:tags r:id="rId42"/>
            </p:custDataLst>
          </p:nvPr>
        </p:nvCxnSpPr>
        <p:spPr>
          <a:xfrm>
            <a:off x="207095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custDataLst>
              <p:tags r:id="rId43"/>
            </p:custDataLst>
          </p:nvPr>
        </p:nvCxnSpPr>
        <p:spPr>
          <a:xfrm>
            <a:off x="199894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p:custDataLst>
              <p:tags r:id="rId44"/>
            </p:custDataLst>
          </p:nvPr>
        </p:nvCxnSpPr>
        <p:spPr>
          <a:xfrm>
            <a:off x="1926940"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custDataLst>
              <p:tags r:id="rId45"/>
            </p:custDataLst>
          </p:nvPr>
        </p:nvCxnSpPr>
        <p:spPr>
          <a:xfrm>
            <a:off x="2142964"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p:custDataLst>
              <p:tags r:id="rId46"/>
            </p:custDataLst>
          </p:nvPr>
        </p:nvCxnSpPr>
        <p:spPr>
          <a:xfrm>
            <a:off x="221497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p:custDataLst>
              <p:tags r:id="rId47"/>
            </p:custDataLst>
          </p:nvPr>
        </p:nvCxnSpPr>
        <p:spPr>
          <a:xfrm>
            <a:off x="214296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p:custDataLst>
              <p:tags r:id="rId48"/>
            </p:custDataLst>
          </p:nvPr>
        </p:nvCxnSpPr>
        <p:spPr>
          <a:xfrm>
            <a:off x="2070956"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Gerade Verbindung 49"/>
          <p:cNvCxnSpPr/>
          <p:nvPr>
            <p:custDataLst>
              <p:tags r:id="rId49"/>
            </p:custDataLst>
          </p:nvPr>
        </p:nvCxnSpPr>
        <p:spPr>
          <a:xfrm>
            <a:off x="2286980"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p:custDataLst>
              <p:tags r:id="rId50"/>
            </p:custDataLst>
          </p:nvPr>
        </p:nvCxnSpPr>
        <p:spPr>
          <a:xfrm>
            <a:off x="235898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p:custDataLst>
              <p:tags r:id="rId51"/>
            </p:custDataLst>
          </p:nvPr>
        </p:nvCxnSpPr>
        <p:spPr>
          <a:xfrm>
            <a:off x="228698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Gerade Verbindung 52"/>
          <p:cNvCxnSpPr/>
          <p:nvPr>
            <p:custDataLst>
              <p:tags r:id="rId52"/>
            </p:custDataLst>
          </p:nvPr>
        </p:nvCxnSpPr>
        <p:spPr>
          <a:xfrm>
            <a:off x="2214972"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Gerade Verbindung 53"/>
          <p:cNvCxnSpPr/>
          <p:nvPr>
            <p:custDataLst>
              <p:tags r:id="rId53"/>
            </p:custDataLst>
          </p:nvPr>
        </p:nvCxnSpPr>
        <p:spPr>
          <a:xfrm>
            <a:off x="235898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Gerade Verbindung 54"/>
          <p:cNvCxnSpPr/>
          <p:nvPr>
            <p:custDataLst>
              <p:tags r:id="rId54"/>
            </p:custDataLst>
          </p:nvPr>
        </p:nvCxnSpPr>
        <p:spPr>
          <a:xfrm>
            <a:off x="2430996"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Gerade Verbindung 55"/>
          <p:cNvCxnSpPr/>
          <p:nvPr>
            <p:custDataLst>
              <p:tags r:id="rId55"/>
            </p:custDataLst>
          </p:nvPr>
        </p:nvCxnSpPr>
        <p:spPr>
          <a:xfrm>
            <a:off x="250300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Gerade Verbindung 56"/>
          <p:cNvCxnSpPr/>
          <p:nvPr>
            <p:custDataLst>
              <p:tags r:id="rId56"/>
            </p:custDataLst>
          </p:nvPr>
        </p:nvCxnSpPr>
        <p:spPr>
          <a:xfrm>
            <a:off x="243099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Gerade Verbindung 57"/>
          <p:cNvCxnSpPr/>
          <p:nvPr>
            <p:custDataLst>
              <p:tags r:id="rId57"/>
            </p:custDataLst>
          </p:nvPr>
        </p:nvCxnSpPr>
        <p:spPr>
          <a:xfrm>
            <a:off x="2358988"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Gerade Verbindung 58"/>
          <p:cNvCxnSpPr/>
          <p:nvPr>
            <p:custDataLst>
              <p:tags r:id="rId58"/>
            </p:custDataLst>
          </p:nvPr>
        </p:nvCxnSpPr>
        <p:spPr>
          <a:xfrm>
            <a:off x="2575012"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Gerade Verbindung 59"/>
          <p:cNvCxnSpPr/>
          <p:nvPr>
            <p:custDataLst>
              <p:tags r:id="rId59"/>
            </p:custDataLst>
          </p:nvPr>
        </p:nvCxnSpPr>
        <p:spPr>
          <a:xfrm>
            <a:off x="264702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Gerade Verbindung 60"/>
          <p:cNvCxnSpPr/>
          <p:nvPr>
            <p:custDataLst>
              <p:tags r:id="rId60"/>
            </p:custDataLst>
          </p:nvPr>
        </p:nvCxnSpPr>
        <p:spPr>
          <a:xfrm>
            <a:off x="257501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p:custDataLst>
              <p:tags r:id="rId61"/>
            </p:custDataLst>
          </p:nvPr>
        </p:nvCxnSpPr>
        <p:spPr>
          <a:xfrm>
            <a:off x="2503004"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Gerade Verbindung 62"/>
          <p:cNvCxnSpPr/>
          <p:nvPr>
            <p:custDataLst>
              <p:tags r:id="rId62"/>
            </p:custDataLst>
          </p:nvPr>
        </p:nvCxnSpPr>
        <p:spPr>
          <a:xfrm>
            <a:off x="2719028"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Gerade Verbindung 63"/>
          <p:cNvCxnSpPr/>
          <p:nvPr>
            <p:custDataLst>
              <p:tags r:id="rId63"/>
            </p:custDataLst>
          </p:nvPr>
        </p:nvCxnSpPr>
        <p:spPr>
          <a:xfrm>
            <a:off x="279103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p:custDataLst>
              <p:tags r:id="rId64"/>
            </p:custDataLst>
          </p:nvPr>
        </p:nvCxnSpPr>
        <p:spPr>
          <a:xfrm>
            <a:off x="271902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Gerade Verbindung 65"/>
          <p:cNvCxnSpPr/>
          <p:nvPr>
            <p:custDataLst>
              <p:tags r:id="rId65"/>
            </p:custDataLst>
          </p:nvPr>
        </p:nvCxnSpPr>
        <p:spPr>
          <a:xfrm>
            <a:off x="2647020"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p:custDataLst>
              <p:tags r:id="rId66"/>
            </p:custDataLst>
          </p:nvPr>
        </p:nvCxnSpPr>
        <p:spPr>
          <a:xfrm>
            <a:off x="2863044"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p:custDataLst>
              <p:tags r:id="rId67"/>
            </p:custDataLst>
          </p:nvPr>
        </p:nvCxnSpPr>
        <p:spPr>
          <a:xfrm>
            <a:off x="293505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p:custDataLst>
              <p:tags r:id="rId68"/>
            </p:custDataLst>
          </p:nvPr>
        </p:nvCxnSpPr>
        <p:spPr>
          <a:xfrm>
            <a:off x="286304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Gerade Verbindung 69"/>
          <p:cNvCxnSpPr/>
          <p:nvPr>
            <p:custDataLst>
              <p:tags r:id="rId69"/>
            </p:custDataLst>
          </p:nvPr>
        </p:nvCxnSpPr>
        <p:spPr>
          <a:xfrm>
            <a:off x="2791036"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Gerade Verbindung 70"/>
          <p:cNvCxnSpPr/>
          <p:nvPr>
            <p:custDataLst>
              <p:tags r:id="rId70"/>
            </p:custDataLst>
          </p:nvPr>
        </p:nvCxnSpPr>
        <p:spPr>
          <a:xfrm>
            <a:off x="3007060"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p:custDataLst>
              <p:tags r:id="rId71"/>
            </p:custDataLst>
          </p:nvPr>
        </p:nvCxnSpPr>
        <p:spPr>
          <a:xfrm>
            <a:off x="307906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Gerade Verbindung 72"/>
          <p:cNvCxnSpPr/>
          <p:nvPr>
            <p:custDataLst>
              <p:tags r:id="rId72"/>
            </p:custDataLst>
          </p:nvPr>
        </p:nvCxnSpPr>
        <p:spPr>
          <a:xfrm>
            <a:off x="300706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Gerade Verbindung 73"/>
          <p:cNvCxnSpPr/>
          <p:nvPr>
            <p:custDataLst>
              <p:tags r:id="rId73"/>
            </p:custDataLst>
          </p:nvPr>
        </p:nvCxnSpPr>
        <p:spPr>
          <a:xfrm>
            <a:off x="2935052"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Gerade Verbindung 74"/>
          <p:cNvCxnSpPr/>
          <p:nvPr>
            <p:custDataLst>
              <p:tags r:id="rId74"/>
            </p:custDataLst>
          </p:nvPr>
        </p:nvCxnSpPr>
        <p:spPr>
          <a:xfrm>
            <a:off x="3151076"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Gerade Verbindung 75"/>
          <p:cNvCxnSpPr/>
          <p:nvPr>
            <p:custDataLst>
              <p:tags r:id="rId75"/>
            </p:custDataLst>
          </p:nvPr>
        </p:nvCxnSpPr>
        <p:spPr>
          <a:xfrm>
            <a:off x="322308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Gerade Verbindung 76"/>
          <p:cNvCxnSpPr/>
          <p:nvPr>
            <p:custDataLst>
              <p:tags r:id="rId76"/>
            </p:custDataLst>
          </p:nvPr>
        </p:nvCxnSpPr>
        <p:spPr>
          <a:xfrm>
            <a:off x="315107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Gerade Verbindung 77"/>
          <p:cNvCxnSpPr/>
          <p:nvPr>
            <p:custDataLst>
              <p:tags r:id="rId77"/>
            </p:custDataLst>
          </p:nvPr>
        </p:nvCxnSpPr>
        <p:spPr>
          <a:xfrm>
            <a:off x="3079068"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Gerade Verbindung 78"/>
          <p:cNvCxnSpPr/>
          <p:nvPr>
            <p:custDataLst>
              <p:tags r:id="rId78"/>
            </p:custDataLst>
          </p:nvPr>
        </p:nvCxnSpPr>
        <p:spPr>
          <a:xfrm>
            <a:off x="3295092"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Gerade Verbindung 79"/>
          <p:cNvCxnSpPr/>
          <p:nvPr>
            <p:custDataLst>
              <p:tags r:id="rId79"/>
            </p:custDataLst>
          </p:nvPr>
        </p:nvCxnSpPr>
        <p:spPr>
          <a:xfrm>
            <a:off x="336710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Gerade Verbindung 80"/>
          <p:cNvCxnSpPr/>
          <p:nvPr>
            <p:custDataLst>
              <p:tags r:id="rId80"/>
            </p:custDataLst>
          </p:nvPr>
        </p:nvCxnSpPr>
        <p:spPr>
          <a:xfrm>
            <a:off x="329509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Gerade Verbindung 81"/>
          <p:cNvCxnSpPr/>
          <p:nvPr>
            <p:custDataLst>
              <p:tags r:id="rId81"/>
            </p:custDataLst>
          </p:nvPr>
        </p:nvCxnSpPr>
        <p:spPr>
          <a:xfrm>
            <a:off x="3223084"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Gerade Verbindung 82"/>
          <p:cNvCxnSpPr/>
          <p:nvPr>
            <p:custDataLst>
              <p:tags r:id="rId82"/>
            </p:custDataLst>
          </p:nvPr>
        </p:nvCxnSpPr>
        <p:spPr>
          <a:xfrm>
            <a:off x="3439108"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Gerade Verbindung 83"/>
          <p:cNvCxnSpPr/>
          <p:nvPr>
            <p:custDataLst>
              <p:tags r:id="rId83"/>
            </p:custDataLst>
          </p:nvPr>
        </p:nvCxnSpPr>
        <p:spPr>
          <a:xfrm>
            <a:off x="351111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Gerade Verbindung 84"/>
          <p:cNvCxnSpPr/>
          <p:nvPr>
            <p:custDataLst>
              <p:tags r:id="rId84"/>
            </p:custDataLst>
          </p:nvPr>
        </p:nvCxnSpPr>
        <p:spPr>
          <a:xfrm>
            <a:off x="343910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Gerade Verbindung 85"/>
          <p:cNvCxnSpPr/>
          <p:nvPr>
            <p:custDataLst>
              <p:tags r:id="rId85"/>
            </p:custDataLst>
          </p:nvPr>
        </p:nvCxnSpPr>
        <p:spPr>
          <a:xfrm>
            <a:off x="3367100"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Gerade Verbindung 86"/>
          <p:cNvCxnSpPr/>
          <p:nvPr>
            <p:custDataLst>
              <p:tags r:id="rId86"/>
            </p:custDataLst>
          </p:nvPr>
        </p:nvCxnSpPr>
        <p:spPr>
          <a:xfrm flipH="1">
            <a:off x="1098848" y="2577398"/>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Gerade Verbindung 87"/>
          <p:cNvCxnSpPr/>
          <p:nvPr>
            <p:custDataLst>
              <p:tags r:id="rId87"/>
            </p:custDataLst>
          </p:nvPr>
        </p:nvCxnSpPr>
        <p:spPr>
          <a:xfrm>
            <a:off x="918828" y="2721414"/>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Gerade Verbindung 88"/>
          <p:cNvCxnSpPr/>
          <p:nvPr>
            <p:custDataLst>
              <p:tags r:id="rId88"/>
            </p:custDataLst>
          </p:nvPr>
        </p:nvCxnSpPr>
        <p:spPr>
          <a:xfrm>
            <a:off x="1206860" y="2649406"/>
            <a:ext cx="0" cy="432048"/>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0" name="Gerade Verbindung 89"/>
          <p:cNvCxnSpPr/>
          <p:nvPr>
            <p:custDataLst>
              <p:tags r:id="rId89"/>
            </p:custDataLst>
          </p:nvPr>
        </p:nvCxnSpPr>
        <p:spPr>
          <a:xfrm>
            <a:off x="1134852" y="279342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Gerade Verbindung 90"/>
          <p:cNvCxnSpPr/>
          <p:nvPr>
            <p:custDataLst>
              <p:tags r:id="rId90"/>
            </p:custDataLst>
          </p:nvPr>
        </p:nvCxnSpPr>
        <p:spPr>
          <a:xfrm>
            <a:off x="918828" y="2793422"/>
            <a:ext cx="2160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Gerade Verbindung 91"/>
          <p:cNvCxnSpPr/>
          <p:nvPr>
            <p:custDataLst>
              <p:tags r:id="rId91"/>
            </p:custDataLst>
          </p:nvPr>
        </p:nvCxnSpPr>
        <p:spPr>
          <a:xfrm>
            <a:off x="1134852" y="3081454"/>
            <a:ext cx="24482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Gerade Verbindung 92"/>
          <p:cNvCxnSpPr/>
          <p:nvPr>
            <p:custDataLst>
              <p:tags r:id="rId92"/>
            </p:custDataLst>
          </p:nvPr>
        </p:nvCxnSpPr>
        <p:spPr>
          <a:xfrm flipH="1">
            <a:off x="1242864" y="2433382"/>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Gerade Verbindung 93"/>
          <p:cNvCxnSpPr/>
          <p:nvPr>
            <p:custDataLst>
              <p:tags r:id="rId93"/>
            </p:custDataLst>
          </p:nvPr>
        </p:nvCxnSpPr>
        <p:spPr>
          <a:xfrm>
            <a:off x="1278868" y="2577398"/>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Gerade Verbindung 94"/>
          <p:cNvCxnSpPr/>
          <p:nvPr>
            <p:custDataLst>
              <p:tags r:id="rId94"/>
            </p:custDataLst>
          </p:nvPr>
        </p:nvCxnSpPr>
        <p:spPr>
          <a:xfrm>
            <a:off x="1314872" y="2433382"/>
            <a:ext cx="252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Gerade Verbindung 95"/>
          <p:cNvCxnSpPr/>
          <p:nvPr>
            <p:custDataLst>
              <p:tags r:id="rId95"/>
            </p:custDataLst>
          </p:nvPr>
        </p:nvCxnSpPr>
        <p:spPr>
          <a:xfrm>
            <a:off x="3547120" y="2433382"/>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Gerade Verbindung 96"/>
          <p:cNvCxnSpPr/>
          <p:nvPr>
            <p:custDataLst>
              <p:tags r:id="rId96"/>
            </p:custDataLst>
          </p:nvPr>
        </p:nvCxnSpPr>
        <p:spPr>
          <a:xfrm flipH="1">
            <a:off x="3547120" y="2433382"/>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Gerade Verbindung 97"/>
          <p:cNvCxnSpPr/>
          <p:nvPr>
            <p:custDataLst>
              <p:tags r:id="rId97"/>
            </p:custDataLst>
          </p:nvPr>
        </p:nvCxnSpPr>
        <p:spPr>
          <a:xfrm>
            <a:off x="3583124" y="279342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Gerade Verbindung 98"/>
          <p:cNvCxnSpPr/>
          <p:nvPr>
            <p:custDataLst>
              <p:tags r:id="rId98"/>
            </p:custDataLst>
          </p:nvPr>
        </p:nvCxnSpPr>
        <p:spPr>
          <a:xfrm>
            <a:off x="3511116"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Gerade Verbindung 99"/>
          <p:cNvCxnSpPr/>
          <p:nvPr>
            <p:custDataLst>
              <p:tags r:id="rId99"/>
            </p:custDataLst>
          </p:nvPr>
        </p:nvCxnSpPr>
        <p:spPr>
          <a:xfrm>
            <a:off x="3583124"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Gerade Verbindung 100"/>
          <p:cNvCxnSpPr/>
          <p:nvPr>
            <p:custDataLst>
              <p:tags r:id="rId100"/>
            </p:custDataLst>
          </p:nvPr>
        </p:nvCxnSpPr>
        <p:spPr>
          <a:xfrm>
            <a:off x="365513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Gerade Verbindung 101"/>
          <p:cNvCxnSpPr/>
          <p:nvPr>
            <p:custDataLst>
              <p:tags r:id="rId101"/>
            </p:custDataLst>
          </p:nvPr>
        </p:nvCxnSpPr>
        <p:spPr>
          <a:xfrm>
            <a:off x="358312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Gerade Verbindung 102"/>
          <p:cNvCxnSpPr/>
          <p:nvPr>
            <p:custDataLst>
              <p:tags r:id="rId102"/>
            </p:custDataLst>
          </p:nvPr>
        </p:nvCxnSpPr>
        <p:spPr>
          <a:xfrm>
            <a:off x="3655132"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Gerade Verbindung 103"/>
          <p:cNvCxnSpPr/>
          <p:nvPr>
            <p:custDataLst>
              <p:tags r:id="rId103"/>
            </p:custDataLst>
          </p:nvPr>
        </p:nvCxnSpPr>
        <p:spPr>
          <a:xfrm>
            <a:off x="3583124" y="2793422"/>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Gerade Verbindung 104"/>
          <p:cNvCxnSpPr/>
          <p:nvPr>
            <p:custDataLst>
              <p:tags r:id="rId104"/>
            </p:custDataLst>
          </p:nvPr>
        </p:nvCxnSpPr>
        <p:spPr>
          <a:xfrm>
            <a:off x="3727140"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Gerade Verbindung 105"/>
          <p:cNvCxnSpPr/>
          <p:nvPr>
            <p:custDataLst>
              <p:tags r:id="rId105"/>
            </p:custDataLst>
          </p:nvPr>
        </p:nvCxnSpPr>
        <p:spPr>
          <a:xfrm>
            <a:off x="379914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Gerade Verbindung 106"/>
          <p:cNvCxnSpPr/>
          <p:nvPr>
            <p:custDataLst>
              <p:tags r:id="rId106"/>
            </p:custDataLst>
          </p:nvPr>
        </p:nvCxnSpPr>
        <p:spPr>
          <a:xfrm>
            <a:off x="372714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Gerade Verbindung 107"/>
          <p:cNvCxnSpPr/>
          <p:nvPr>
            <p:custDataLst>
              <p:tags r:id="rId107"/>
            </p:custDataLst>
          </p:nvPr>
        </p:nvCxnSpPr>
        <p:spPr>
          <a:xfrm>
            <a:off x="3799148"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Gerade Verbindung 108"/>
          <p:cNvCxnSpPr/>
          <p:nvPr>
            <p:custDataLst>
              <p:tags r:id="rId108"/>
            </p:custDataLst>
          </p:nvPr>
        </p:nvCxnSpPr>
        <p:spPr>
          <a:xfrm>
            <a:off x="3871156"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Gerade Verbindung 109"/>
          <p:cNvCxnSpPr/>
          <p:nvPr>
            <p:custDataLst>
              <p:tags r:id="rId109"/>
            </p:custDataLst>
          </p:nvPr>
        </p:nvCxnSpPr>
        <p:spPr>
          <a:xfrm>
            <a:off x="394316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Gerade Verbindung 110"/>
          <p:cNvCxnSpPr/>
          <p:nvPr>
            <p:custDataLst>
              <p:tags r:id="rId110"/>
            </p:custDataLst>
          </p:nvPr>
        </p:nvCxnSpPr>
        <p:spPr>
          <a:xfrm>
            <a:off x="387115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Gerade Verbindung 111"/>
          <p:cNvCxnSpPr/>
          <p:nvPr>
            <p:custDataLst>
              <p:tags r:id="rId111"/>
            </p:custDataLst>
          </p:nvPr>
        </p:nvCxnSpPr>
        <p:spPr>
          <a:xfrm>
            <a:off x="3943164"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Gerade Verbindung 112"/>
          <p:cNvCxnSpPr/>
          <p:nvPr>
            <p:custDataLst>
              <p:tags r:id="rId112"/>
            </p:custDataLst>
          </p:nvPr>
        </p:nvCxnSpPr>
        <p:spPr>
          <a:xfrm>
            <a:off x="3583124" y="1677298"/>
            <a:ext cx="0" cy="111612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4" name="Gerade Verbindung 113"/>
          <p:cNvCxnSpPr/>
          <p:nvPr>
            <p:custDataLst>
              <p:tags r:id="rId113"/>
            </p:custDataLst>
          </p:nvPr>
        </p:nvCxnSpPr>
        <p:spPr>
          <a:xfrm>
            <a:off x="3871156" y="1425270"/>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5" name="Gerade Verbindung 114"/>
          <p:cNvCxnSpPr/>
          <p:nvPr>
            <p:custDataLst>
              <p:tags r:id="rId114"/>
            </p:custDataLst>
          </p:nvPr>
        </p:nvCxnSpPr>
        <p:spPr>
          <a:xfrm>
            <a:off x="3835152" y="2433382"/>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Gerade Verbindung 115"/>
          <p:cNvCxnSpPr/>
          <p:nvPr>
            <p:custDataLst>
              <p:tags r:id="rId115"/>
            </p:custDataLst>
          </p:nvPr>
        </p:nvCxnSpPr>
        <p:spPr>
          <a:xfrm flipH="1">
            <a:off x="3835152" y="2577398"/>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Gerade Verbindung 116"/>
          <p:cNvCxnSpPr/>
          <p:nvPr>
            <p:custDataLst>
              <p:tags r:id="rId116"/>
            </p:custDataLst>
          </p:nvPr>
        </p:nvCxnSpPr>
        <p:spPr>
          <a:xfrm>
            <a:off x="3871156" y="279342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Gerade Verbindung 117"/>
          <p:cNvCxnSpPr/>
          <p:nvPr>
            <p:custDataLst>
              <p:tags r:id="rId117"/>
            </p:custDataLst>
          </p:nvPr>
        </p:nvCxnSpPr>
        <p:spPr>
          <a:xfrm>
            <a:off x="3871156" y="3081454"/>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Gerade Verbindung 118"/>
          <p:cNvCxnSpPr/>
          <p:nvPr>
            <p:custDataLst>
              <p:tags r:id="rId118"/>
            </p:custDataLst>
          </p:nvPr>
        </p:nvCxnSpPr>
        <p:spPr>
          <a:xfrm>
            <a:off x="1134852" y="1425270"/>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0" name="Gerade Verbindung 119"/>
          <p:cNvCxnSpPr/>
          <p:nvPr>
            <p:custDataLst>
              <p:tags r:id="rId119"/>
            </p:custDataLst>
          </p:nvPr>
        </p:nvCxnSpPr>
        <p:spPr>
          <a:xfrm flipH="1">
            <a:off x="3979168" y="2433382"/>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Gerade Verbindung 120"/>
          <p:cNvCxnSpPr/>
          <p:nvPr>
            <p:custDataLst>
              <p:tags r:id="rId120"/>
            </p:custDataLst>
          </p:nvPr>
        </p:nvCxnSpPr>
        <p:spPr>
          <a:xfrm>
            <a:off x="4015172" y="2577398"/>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Gerade Verbindung 121"/>
          <p:cNvCxnSpPr/>
          <p:nvPr>
            <p:custDataLst>
              <p:tags r:id="rId121"/>
            </p:custDataLst>
          </p:nvPr>
        </p:nvCxnSpPr>
        <p:spPr>
          <a:xfrm>
            <a:off x="4051176" y="2433382"/>
            <a:ext cx="1080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Gerade Verbindung 122"/>
          <p:cNvCxnSpPr/>
          <p:nvPr>
            <p:custDataLst>
              <p:tags r:id="rId122"/>
            </p:custDataLst>
          </p:nvPr>
        </p:nvCxnSpPr>
        <p:spPr>
          <a:xfrm>
            <a:off x="4015172"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Gerade Verbindung 123"/>
          <p:cNvCxnSpPr/>
          <p:nvPr>
            <p:custDataLst>
              <p:tags r:id="rId123"/>
            </p:custDataLst>
          </p:nvPr>
        </p:nvCxnSpPr>
        <p:spPr>
          <a:xfrm>
            <a:off x="408718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Gerade Verbindung 124"/>
          <p:cNvCxnSpPr/>
          <p:nvPr>
            <p:custDataLst>
              <p:tags r:id="rId124"/>
            </p:custDataLst>
          </p:nvPr>
        </p:nvCxnSpPr>
        <p:spPr>
          <a:xfrm>
            <a:off x="401517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125"/>
          <p:cNvCxnSpPr/>
          <p:nvPr>
            <p:custDataLst>
              <p:tags r:id="rId125"/>
            </p:custDataLst>
          </p:nvPr>
        </p:nvCxnSpPr>
        <p:spPr>
          <a:xfrm>
            <a:off x="4087180"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Gerade Verbindung 126"/>
          <p:cNvCxnSpPr/>
          <p:nvPr>
            <p:custDataLst>
              <p:tags r:id="rId126"/>
            </p:custDataLst>
          </p:nvPr>
        </p:nvCxnSpPr>
        <p:spPr>
          <a:xfrm>
            <a:off x="1134852" y="1713302"/>
            <a:ext cx="244827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8" name="Gerade Verbindung 127"/>
          <p:cNvCxnSpPr/>
          <p:nvPr>
            <p:custDataLst>
              <p:tags r:id="rId127"/>
            </p:custDataLst>
          </p:nvPr>
        </p:nvCxnSpPr>
        <p:spPr>
          <a:xfrm>
            <a:off x="2358988" y="1965330"/>
            <a:ext cx="144016" cy="0"/>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29" name="Gerade Verbindung 128"/>
          <p:cNvCxnSpPr/>
          <p:nvPr>
            <p:custDataLst>
              <p:tags r:id="rId128"/>
            </p:custDataLst>
          </p:nvPr>
        </p:nvCxnSpPr>
        <p:spPr>
          <a:xfrm>
            <a:off x="1998948" y="1965330"/>
            <a:ext cx="216024" cy="0"/>
          </a:xfrm>
          <a:prstGeom prst="line">
            <a:avLst/>
          </a:prstGeom>
          <a:ln w="3175">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0" name="Gerade Verbindung 129"/>
          <p:cNvCxnSpPr/>
          <p:nvPr>
            <p:custDataLst>
              <p:tags r:id="rId129"/>
            </p:custDataLst>
          </p:nvPr>
        </p:nvCxnSpPr>
        <p:spPr>
          <a:xfrm>
            <a:off x="2214972" y="1965330"/>
            <a:ext cx="144016" cy="0"/>
          </a:xfrm>
          <a:prstGeom prst="line">
            <a:avLst/>
          </a:prstGeom>
          <a:ln w="3175">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1" name="Gerade Verbindung 130"/>
          <p:cNvCxnSpPr/>
          <p:nvPr>
            <p:custDataLst>
              <p:tags r:id="rId130"/>
            </p:custDataLst>
          </p:nvPr>
        </p:nvCxnSpPr>
        <p:spPr>
          <a:xfrm>
            <a:off x="2214972" y="1929326"/>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2" name="Gerade Verbindung 131"/>
          <p:cNvCxnSpPr/>
          <p:nvPr>
            <p:custDataLst>
              <p:tags r:id="rId131"/>
            </p:custDataLst>
          </p:nvPr>
        </p:nvCxnSpPr>
        <p:spPr>
          <a:xfrm>
            <a:off x="2358988" y="1929326"/>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3" name="Textfeld 132"/>
          <p:cNvSpPr txBox="1"/>
          <p:nvPr>
            <p:custDataLst>
              <p:tags r:id="rId132"/>
            </p:custDataLst>
          </p:nvPr>
        </p:nvSpPr>
        <p:spPr>
          <a:xfrm>
            <a:off x="1962944" y="1569286"/>
            <a:ext cx="619080" cy="184666"/>
          </a:xfrm>
          <a:prstGeom prst="rect">
            <a:avLst/>
          </a:prstGeom>
          <a:noFill/>
          <a:ln>
            <a:noFill/>
          </a:ln>
        </p:spPr>
        <p:txBody>
          <a:bodyPr wrap="none" rtlCol="0">
            <a:spAutoFit/>
          </a:bodyPr>
          <a:lstStyle/>
          <a:p>
            <a:r>
              <a:rPr lang="en-GB" sz="600" dirty="0" smtClean="0"/>
              <a:t>active phase</a:t>
            </a:r>
            <a:endParaRPr lang="en-GB" sz="600" dirty="0"/>
          </a:p>
        </p:txBody>
      </p:sp>
      <p:cxnSp>
        <p:nvCxnSpPr>
          <p:cNvPr id="134" name="Gerade Verbindung 133"/>
          <p:cNvCxnSpPr/>
          <p:nvPr>
            <p:custDataLst>
              <p:tags r:id="rId133"/>
            </p:custDataLst>
          </p:nvPr>
        </p:nvCxnSpPr>
        <p:spPr>
          <a:xfrm>
            <a:off x="3583124" y="1713302"/>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5" name="Textfeld 134"/>
          <p:cNvSpPr txBox="1"/>
          <p:nvPr>
            <p:custDataLst>
              <p:tags r:id="rId134"/>
            </p:custDataLst>
          </p:nvPr>
        </p:nvSpPr>
        <p:spPr>
          <a:xfrm>
            <a:off x="3439108" y="1461274"/>
            <a:ext cx="576064" cy="276999"/>
          </a:xfrm>
          <a:prstGeom prst="rect">
            <a:avLst/>
          </a:prstGeom>
          <a:noFill/>
          <a:ln>
            <a:noFill/>
          </a:ln>
        </p:spPr>
        <p:txBody>
          <a:bodyPr wrap="square" rtlCol="0">
            <a:spAutoFit/>
          </a:bodyPr>
          <a:lstStyle/>
          <a:p>
            <a:pPr algn="ctr"/>
            <a:r>
              <a:rPr lang="en-GB" sz="600" dirty="0" smtClean="0"/>
              <a:t>passive</a:t>
            </a:r>
          </a:p>
          <a:p>
            <a:pPr algn="ctr"/>
            <a:r>
              <a:rPr lang="en-GB" sz="600" dirty="0" smtClean="0"/>
              <a:t>phase</a:t>
            </a:r>
            <a:endParaRPr lang="en-GB" sz="600" dirty="0"/>
          </a:p>
        </p:txBody>
      </p:sp>
      <p:cxnSp>
        <p:nvCxnSpPr>
          <p:cNvPr id="136" name="Gerade Verbindung 135"/>
          <p:cNvCxnSpPr/>
          <p:nvPr>
            <p:custDataLst>
              <p:tags r:id="rId135"/>
            </p:custDataLst>
          </p:nvPr>
        </p:nvCxnSpPr>
        <p:spPr>
          <a:xfrm>
            <a:off x="3583124" y="1965330"/>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7" name="Textfeld 136"/>
          <p:cNvSpPr txBox="1"/>
          <p:nvPr>
            <p:custDataLst>
              <p:tags r:id="rId136"/>
            </p:custDataLst>
          </p:nvPr>
        </p:nvSpPr>
        <p:spPr>
          <a:xfrm>
            <a:off x="3439108" y="1785310"/>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DPP</a:t>
            </a:r>
            <a:endParaRPr lang="en-GB" sz="600" baseline="-25000" dirty="0"/>
          </a:p>
        </p:txBody>
      </p:sp>
      <p:sp>
        <p:nvSpPr>
          <p:cNvPr id="138" name="Textfeld 137"/>
          <p:cNvSpPr txBox="1"/>
          <p:nvPr>
            <p:custDataLst>
              <p:tags r:id="rId137"/>
            </p:custDataLst>
          </p:nvPr>
        </p:nvSpPr>
        <p:spPr>
          <a:xfrm>
            <a:off x="1782924" y="1785310"/>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FCL</a:t>
            </a:r>
            <a:endParaRPr lang="en-GB" sz="600" baseline="-25000" dirty="0"/>
          </a:p>
        </p:txBody>
      </p:sp>
      <p:cxnSp>
        <p:nvCxnSpPr>
          <p:cNvPr id="139" name="Gerade Verbindung 138"/>
          <p:cNvCxnSpPr/>
          <p:nvPr>
            <p:custDataLst>
              <p:tags r:id="rId138"/>
            </p:custDataLst>
          </p:nvPr>
        </p:nvCxnSpPr>
        <p:spPr>
          <a:xfrm>
            <a:off x="1134852" y="1461274"/>
            <a:ext cx="2736304"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40" name="Textfeld 139"/>
          <p:cNvSpPr txBox="1"/>
          <p:nvPr>
            <p:custDataLst>
              <p:tags r:id="rId139"/>
            </p:custDataLst>
          </p:nvPr>
        </p:nvSpPr>
        <p:spPr>
          <a:xfrm>
            <a:off x="2070956" y="1312612"/>
            <a:ext cx="553357" cy="184666"/>
          </a:xfrm>
          <a:prstGeom prst="rect">
            <a:avLst/>
          </a:prstGeom>
          <a:noFill/>
          <a:ln>
            <a:noFill/>
          </a:ln>
        </p:spPr>
        <p:txBody>
          <a:bodyPr wrap="none" rtlCol="0">
            <a:spAutoFit/>
          </a:bodyPr>
          <a:lstStyle/>
          <a:p>
            <a:r>
              <a:rPr lang="en-GB" sz="600" dirty="0" smtClean="0"/>
              <a:t>data frame</a:t>
            </a:r>
            <a:endParaRPr lang="en-GB" sz="600" dirty="0"/>
          </a:p>
        </p:txBody>
      </p:sp>
      <p:sp>
        <p:nvSpPr>
          <p:cNvPr id="141" name="Textfeld 140"/>
          <p:cNvSpPr txBox="1"/>
          <p:nvPr>
            <p:custDataLst>
              <p:tags r:id="rId140"/>
            </p:custDataLst>
          </p:nvPr>
        </p:nvSpPr>
        <p:spPr>
          <a:xfrm>
            <a:off x="2106960" y="2469386"/>
            <a:ext cx="649537" cy="215444"/>
          </a:xfrm>
          <a:prstGeom prst="rect">
            <a:avLst/>
          </a:prstGeom>
          <a:noFill/>
          <a:ln>
            <a:noFill/>
          </a:ln>
        </p:spPr>
        <p:txBody>
          <a:bodyPr wrap="none" rtlCol="0">
            <a:spAutoFit/>
          </a:bodyPr>
          <a:lstStyle/>
          <a:p>
            <a:r>
              <a:rPr lang="en-GB" sz="800" dirty="0" smtClean="0"/>
              <a:t>D0 ... D15</a:t>
            </a:r>
            <a:endParaRPr lang="en-GB" sz="800" dirty="0"/>
          </a:p>
        </p:txBody>
      </p:sp>
      <p:sp>
        <p:nvSpPr>
          <p:cNvPr id="142" name="Textfeld 141"/>
          <p:cNvSpPr txBox="1"/>
          <p:nvPr>
            <p:custDataLst>
              <p:tags r:id="rId141"/>
            </p:custDataLst>
          </p:nvPr>
        </p:nvSpPr>
        <p:spPr>
          <a:xfrm>
            <a:off x="2106960" y="2937438"/>
            <a:ext cx="386644" cy="184666"/>
          </a:xfrm>
          <a:prstGeom prst="rect">
            <a:avLst/>
          </a:prstGeom>
          <a:noFill/>
          <a:ln>
            <a:noFill/>
          </a:ln>
        </p:spPr>
        <p:txBody>
          <a:bodyPr wrap="none" rtlCol="0">
            <a:spAutoFit/>
          </a:bodyPr>
          <a:lstStyle/>
          <a:p>
            <a:r>
              <a:rPr lang="en-GB" sz="600" dirty="0" smtClean="0"/>
              <a:t>active</a:t>
            </a:r>
            <a:endParaRPr lang="en-GB" sz="600" dirty="0"/>
          </a:p>
        </p:txBody>
      </p:sp>
      <p:sp>
        <p:nvSpPr>
          <p:cNvPr id="143" name="Textfeld 142"/>
          <p:cNvSpPr txBox="1"/>
          <p:nvPr>
            <p:custDataLst>
              <p:tags r:id="rId142"/>
            </p:custDataLst>
          </p:nvPr>
        </p:nvSpPr>
        <p:spPr>
          <a:xfrm>
            <a:off x="1242864" y="2757418"/>
            <a:ext cx="1184940" cy="184666"/>
          </a:xfrm>
          <a:prstGeom prst="rect">
            <a:avLst/>
          </a:prstGeom>
          <a:noFill/>
          <a:ln>
            <a:noFill/>
          </a:ln>
        </p:spPr>
        <p:txBody>
          <a:bodyPr wrap="none" rtlCol="0">
            <a:spAutoFit/>
          </a:bodyPr>
          <a:lstStyle/>
          <a:p>
            <a:r>
              <a:rPr lang="en-GB" sz="600" dirty="0" smtClean="0"/>
              <a:t>selection bit (0 := data frame)</a:t>
            </a:r>
            <a:endParaRPr lang="en-GB" sz="600" dirty="0"/>
          </a:p>
        </p:txBody>
      </p:sp>
      <p:sp>
        <p:nvSpPr>
          <p:cNvPr id="144" name="Textfeld 143"/>
          <p:cNvSpPr txBox="1"/>
          <p:nvPr>
            <p:custDataLst>
              <p:tags r:id="rId143"/>
            </p:custDataLst>
          </p:nvPr>
        </p:nvSpPr>
        <p:spPr>
          <a:xfrm>
            <a:off x="3475112" y="2937438"/>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145" name="Gerade Verbindung 144"/>
          <p:cNvCxnSpPr/>
          <p:nvPr>
            <p:custDataLst>
              <p:tags r:id="rId144"/>
            </p:custDataLst>
          </p:nvPr>
        </p:nvCxnSpPr>
        <p:spPr>
          <a:xfrm>
            <a:off x="1206860" y="2721414"/>
            <a:ext cx="108012" cy="108012"/>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46" name="Textfeld 145"/>
          <p:cNvSpPr txBox="1"/>
          <p:nvPr>
            <p:custDataLst>
              <p:tags r:id="rId145"/>
            </p:custDataLst>
          </p:nvPr>
        </p:nvSpPr>
        <p:spPr>
          <a:xfrm>
            <a:off x="1062844" y="2469386"/>
            <a:ext cx="288032" cy="215444"/>
          </a:xfrm>
          <a:prstGeom prst="rect">
            <a:avLst/>
          </a:prstGeom>
          <a:noFill/>
          <a:ln>
            <a:noFill/>
          </a:ln>
        </p:spPr>
        <p:txBody>
          <a:bodyPr wrap="square" rtlCol="0">
            <a:spAutoFit/>
          </a:bodyPr>
          <a:lstStyle/>
          <a:p>
            <a:pPr algn="ctr"/>
            <a:r>
              <a:rPr lang="en-GB" sz="800" dirty="0" smtClean="0"/>
              <a:t>0</a:t>
            </a:r>
            <a:endParaRPr lang="en-GB" sz="800" dirty="0"/>
          </a:p>
        </p:txBody>
      </p:sp>
      <p:sp>
        <p:nvSpPr>
          <p:cNvPr id="147" name="Textfeld 146"/>
          <p:cNvSpPr txBox="1"/>
          <p:nvPr>
            <p:custDataLst>
              <p:tags r:id="rId146"/>
            </p:custDataLst>
          </p:nvPr>
        </p:nvSpPr>
        <p:spPr>
          <a:xfrm>
            <a:off x="3799148" y="2469386"/>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48" name="Gerade Verbindung 147"/>
          <p:cNvCxnSpPr/>
          <p:nvPr>
            <p:custDataLst>
              <p:tags r:id="rId147"/>
            </p:custDataLst>
          </p:nvPr>
        </p:nvCxnSpPr>
        <p:spPr>
          <a:xfrm flipV="1">
            <a:off x="1206860" y="1929326"/>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49" name="Gerade Verbindung 148"/>
          <p:cNvCxnSpPr/>
          <p:nvPr>
            <p:custDataLst>
              <p:tags r:id="rId148"/>
            </p:custDataLst>
          </p:nvPr>
        </p:nvCxnSpPr>
        <p:spPr>
          <a:xfrm flipH="1" flipV="1">
            <a:off x="1026840" y="1929326"/>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50" name="Textfeld 149"/>
          <p:cNvSpPr txBox="1"/>
          <p:nvPr>
            <p:custDataLst>
              <p:tags r:id="rId149"/>
            </p:custDataLst>
          </p:nvPr>
        </p:nvSpPr>
        <p:spPr>
          <a:xfrm>
            <a:off x="1242864" y="1821314"/>
            <a:ext cx="434734" cy="184666"/>
          </a:xfrm>
          <a:prstGeom prst="rect">
            <a:avLst/>
          </a:prstGeom>
          <a:noFill/>
          <a:ln>
            <a:noFill/>
          </a:ln>
        </p:spPr>
        <p:txBody>
          <a:bodyPr wrap="none" rtlCol="0">
            <a:spAutoFit/>
          </a:bodyPr>
          <a:lstStyle/>
          <a:p>
            <a:r>
              <a:rPr lang="en-GB" sz="600" dirty="0" smtClean="0"/>
              <a:t>sample</a:t>
            </a:r>
            <a:endParaRPr lang="en-GB" sz="600" dirty="0"/>
          </a:p>
        </p:txBody>
      </p:sp>
      <p:sp>
        <p:nvSpPr>
          <p:cNvPr id="151" name="Textfeld 150"/>
          <p:cNvSpPr txBox="1"/>
          <p:nvPr>
            <p:custDataLst>
              <p:tags r:id="rId150"/>
            </p:custDataLst>
          </p:nvPr>
        </p:nvSpPr>
        <p:spPr>
          <a:xfrm>
            <a:off x="774812" y="1821314"/>
            <a:ext cx="325730" cy="184666"/>
          </a:xfrm>
          <a:prstGeom prst="rect">
            <a:avLst/>
          </a:prstGeom>
          <a:noFill/>
          <a:ln>
            <a:noFill/>
          </a:ln>
        </p:spPr>
        <p:txBody>
          <a:bodyPr wrap="none" rtlCol="0">
            <a:spAutoFit/>
          </a:bodyPr>
          <a:lstStyle/>
          <a:p>
            <a:r>
              <a:rPr lang="en-GB" sz="600" dirty="0" smtClean="0"/>
              <a:t>shift</a:t>
            </a:r>
            <a:endParaRPr lang="en-GB" sz="600" dirty="0"/>
          </a:p>
        </p:txBody>
      </p:sp>
      <p:sp>
        <p:nvSpPr>
          <p:cNvPr id="152" name="Textfeld 151"/>
          <p:cNvSpPr txBox="1"/>
          <p:nvPr>
            <p:custDataLst>
              <p:tags r:id="rId151"/>
            </p:custDataLst>
          </p:nvPr>
        </p:nvSpPr>
        <p:spPr>
          <a:xfrm>
            <a:off x="3511116" y="2505390"/>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3" name="Textfeld 152"/>
          <p:cNvSpPr txBox="1"/>
          <p:nvPr>
            <p:custDataLst>
              <p:tags r:id="rId152"/>
            </p:custDataLst>
          </p:nvPr>
        </p:nvSpPr>
        <p:spPr>
          <a:xfrm>
            <a:off x="774812" y="2505390"/>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4" name="Textfeld 153"/>
          <p:cNvSpPr txBox="1"/>
          <p:nvPr>
            <p:custDataLst>
              <p:tags r:id="rId153"/>
            </p:custDataLst>
          </p:nvPr>
        </p:nvSpPr>
        <p:spPr>
          <a:xfrm>
            <a:off x="558788" y="2109346"/>
            <a:ext cx="378630" cy="215444"/>
          </a:xfrm>
          <a:prstGeom prst="rect">
            <a:avLst/>
          </a:prstGeom>
          <a:noFill/>
          <a:ln>
            <a:noFill/>
          </a:ln>
        </p:spPr>
        <p:txBody>
          <a:bodyPr wrap="none" rtlCol="0">
            <a:spAutoFit/>
          </a:bodyPr>
          <a:lstStyle/>
          <a:p>
            <a:r>
              <a:rPr lang="en-GB" sz="800" dirty="0" smtClean="0"/>
              <a:t>FCL</a:t>
            </a:r>
            <a:endParaRPr lang="en-GB" sz="800" dirty="0"/>
          </a:p>
        </p:txBody>
      </p:sp>
      <p:sp>
        <p:nvSpPr>
          <p:cNvPr id="155" name="Textfeld 154"/>
          <p:cNvSpPr txBox="1"/>
          <p:nvPr>
            <p:custDataLst>
              <p:tags r:id="rId154"/>
            </p:custDataLst>
          </p:nvPr>
        </p:nvSpPr>
        <p:spPr>
          <a:xfrm>
            <a:off x="558788" y="2469386"/>
            <a:ext cx="333746" cy="215444"/>
          </a:xfrm>
          <a:prstGeom prst="rect">
            <a:avLst/>
          </a:prstGeom>
          <a:noFill/>
          <a:ln>
            <a:noFill/>
          </a:ln>
        </p:spPr>
        <p:txBody>
          <a:bodyPr wrap="none" rtlCol="0">
            <a:spAutoFit/>
          </a:bodyPr>
          <a:lstStyle/>
          <a:p>
            <a:r>
              <a:rPr lang="en-GB" sz="800" dirty="0" smtClean="0"/>
              <a:t>SO</a:t>
            </a:r>
            <a:endParaRPr lang="en-GB" sz="800" dirty="0"/>
          </a:p>
        </p:txBody>
      </p:sp>
      <p:sp>
        <p:nvSpPr>
          <p:cNvPr id="156" name="Textfeld 155"/>
          <p:cNvSpPr txBox="1"/>
          <p:nvPr>
            <p:custDataLst>
              <p:tags r:id="rId155"/>
            </p:custDataLst>
          </p:nvPr>
        </p:nvSpPr>
        <p:spPr>
          <a:xfrm>
            <a:off x="558788" y="2829426"/>
            <a:ext cx="327334" cy="215444"/>
          </a:xfrm>
          <a:prstGeom prst="rect">
            <a:avLst/>
          </a:prstGeom>
          <a:noFill/>
          <a:ln>
            <a:noFill/>
          </a:ln>
        </p:spPr>
        <p:txBody>
          <a:bodyPr wrap="none" rtlCol="0">
            <a:spAutoFit/>
          </a:bodyPr>
          <a:lstStyle/>
          <a:p>
            <a:r>
              <a:rPr lang="en-GB" sz="800" dirty="0" smtClean="0"/>
              <a:t>CS</a:t>
            </a:r>
            <a:endParaRPr lang="en-GB" sz="800" dirty="0"/>
          </a:p>
        </p:txBody>
      </p:sp>
      <p:cxnSp>
        <p:nvCxnSpPr>
          <p:cNvPr id="157" name="Gerade Verbindung 156"/>
          <p:cNvCxnSpPr/>
          <p:nvPr>
            <p:custDataLst>
              <p:tags r:id="rId156"/>
            </p:custDataLst>
          </p:nvPr>
        </p:nvCxnSpPr>
        <p:spPr>
          <a:xfrm>
            <a:off x="1206860" y="2361374"/>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9" name="Freihandform 158"/>
          <p:cNvSpPr/>
          <p:nvPr>
            <p:custDataLst>
              <p:tags r:id="rId157"/>
            </p:custDataLst>
          </p:nvPr>
        </p:nvSpPr>
        <p:spPr>
          <a:xfrm>
            <a:off x="882824" y="4418248"/>
            <a:ext cx="2844316" cy="396044"/>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0 w 3636404"/>
              <a:gd name="connsiteY0" fmla="*/ 369641 h 792088"/>
              <a:gd name="connsiteX1" fmla="*/ 3636404 w 3636404"/>
              <a:gd name="connsiteY1" fmla="*/ 0 h 792088"/>
              <a:gd name="connsiteX2" fmla="*/ 2484276 w 3636404"/>
              <a:gd name="connsiteY2" fmla="*/ 792088 h 792088"/>
              <a:gd name="connsiteX3" fmla="*/ 0 w 3636404"/>
              <a:gd name="connsiteY3" fmla="*/ 792088 h 792088"/>
              <a:gd name="connsiteX4" fmla="*/ 0 w 3636404"/>
              <a:gd name="connsiteY4" fmla="*/ 369641 h 792088"/>
              <a:gd name="connsiteX0" fmla="*/ 0 w 2484276"/>
              <a:gd name="connsiteY0" fmla="*/ 0 h 422447"/>
              <a:gd name="connsiteX1" fmla="*/ 1728192 w 2484276"/>
              <a:gd name="connsiteY1" fmla="*/ 0 h 422447"/>
              <a:gd name="connsiteX2" fmla="*/ 2484276 w 2484276"/>
              <a:gd name="connsiteY2" fmla="*/ 422447 h 422447"/>
              <a:gd name="connsiteX3" fmla="*/ 0 w 2484276"/>
              <a:gd name="connsiteY3" fmla="*/ 422447 h 422447"/>
              <a:gd name="connsiteX4" fmla="*/ 0 w 2484276"/>
              <a:gd name="connsiteY4" fmla="*/ 0 h 422447"/>
              <a:gd name="connsiteX0" fmla="*/ 0 w 2844316"/>
              <a:gd name="connsiteY0" fmla="*/ 0 h 422447"/>
              <a:gd name="connsiteX1" fmla="*/ 1728192 w 2844316"/>
              <a:gd name="connsiteY1" fmla="*/ 0 h 422447"/>
              <a:gd name="connsiteX2" fmla="*/ 2844316 w 2844316"/>
              <a:gd name="connsiteY2" fmla="*/ 422447 h 422447"/>
              <a:gd name="connsiteX3" fmla="*/ 0 w 2844316"/>
              <a:gd name="connsiteY3" fmla="*/ 422447 h 422447"/>
              <a:gd name="connsiteX4" fmla="*/ 0 w 2844316"/>
              <a:gd name="connsiteY4" fmla="*/ 0 h 422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316" h="422447">
                <a:moveTo>
                  <a:pt x="0" y="0"/>
                </a:moveTo>
                <a:lnTo>
                  <a:pt x="1728192" y="0"/>
                </a:lnTo>
                <a:lnTo>
                  <a:pt x="2844316" y="422447"/>
                </a:lnTo>
                <a:lnTo>
                  <a:pt x="0" y="422447"/>
                </a:lnTo>
                <a:lnTo>
                  <a:pt x="0" y="0"/>
                </a:lnTo>
                <a:close/>
              </a:path>
            </a:pathLst>
          </a:custGeom>
          <a:gradFill flip="none" rotWithShape="1">
            <a:gsLst>
              <a:gs pos="0">
                <a:schemeClr val="accent4">
                  <a:lumMod val="60000"/>
                  <a:lumOff val="40000"/>
                </a:schemeClr>
              </a:gs>
              <a:gs pos="50000">
                <a:schemeClr val="accent4">
                  <a:lumMod val="40000"/>
                  <a:lumOff val="6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Freihandform 160"/>
          <p:cNvSpPr/>
          <p:nvPr>
            <p:custDataLst>
              <p:tags r:id="rId158"/>
            </p:custDataLst>
          </p:nvPr>
        </p:nvSpPr>
        <p:spPr>
          <a:xfrm>
            <a:off x="882824" y="3554152"/>
            <a:ext cx="2628292" cy="540060"/>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1728192 w 3636404"/>
              <a:gd name="connsiteY2" fmla="*/ 792088 h 792088"/>
              <a:gd name="connsiteX3" fmla="*/ 0 w 3636404"/>
              <a:gd name="connsiteY3" fmla="*/ 792088 h 792088"/>
              <a:gd name="connsiteX4" fmla="*/ 468052 w 3636404"/>
              <a:gd name="connsiteY4" fmla="*/ 0 h 792088"/>
              <a:gd name="connsiteX0" fmla="*/ 468052 w 2628292"/>
              <a:gd name="connsiteY0" fmla="*/ 0 h 792088"/>
              <a:gd name="connsiteX1" fmla="*/ 2628292 w 2628292"/>
              <a:gd name="connsiteY1" fmla="*/ 0 h 792088"/>
              <a:gd name="connsiteX2" fmla="*/ 1728192 w 2628292"/>
              <a:gd name="connsiteY2" fmla="*/ 792088 h 792088"/>
              <a:gd name="connsiteX3" fmla="*/ 0 w 2628292"/>
              <a:gd name="connsiteY3" fmla="*/ 792088 h 792088"/>
              <a:gd name="connsiteX4" fmla="*/ 468052 w 2628292"/>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8292" h="792088">
                <a:moveTo>
                  <a:pt x="468052" y="0"/>
                </a:moveTo>
                <a:lnTo>
                  <a:pt x="2628292" y="0"/>
                </a:lnTo>
                <a:lnTo>
                  <a:pt x="1728192" y="792088"/>
                </a:lnTo>
                <a:lnTo>
                  <a:pt x="0" y="792088"/>
                </a:lnTo>
                <a:lnTo>
                  <a:pt x="468052" y="0"/>
                </a:lnTo>
                <a:close/>
              </a:path>
            </a:pathLst>
          </a:custGeom>
          <a:gradFill flip="none" rotWithShape="1">
            <a:gsLst>
              <a:gs pos="0">
                <a:schemeClr val="accent4">
                  <a:lumMod val="60000"/>
                  <a:lumOff val="40000"/>
                </a:schemeClr>
              </a:gs>
              <a:gs pos="50000">
                <a:schemeClr val="accent4">
                  <a:lumMod val="40000"/>
                  <a:lumOff val="6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2" name="Gerade Verbindung 161"/>
          <p:cNvCxnSpPr>
            <a:stCxn id="161" idx="0"/>
          </p:cNvCxnSpPr>
          <p:nvPr>
            <p:custDataLst>
              <p:tags r:id="rId159"/>
            </p:custDataLst>
          </p:nvPr>
        </p:nvCxnSpPr>
        <p:spPr>
          <a:xfrm flipH="1">
            <a:off x="882824" y="3554152"/>
            <a:ext cx="468052"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3" name="Gerade Verbindung 162"/>
          <p:cNvCxnSpPr/>
          <p:nvPr>
            <p:custDataLst>
              <p:tags r:id="rId160"/>
            </p:custDataLst>
          </p:nvPr>
        </p:nvCxnSpPr>
        <p:spPr>
          <a:xfrm flipH="1">
            <a:off x="2611016" y="3554152"/>
            <a:ext cx="900100"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6" name="Gerade Verbindung 165"/>
          <p:cNvCxnSpPr/>
          <p:nvPr>
            <p:custDataLst>
              <p:tags r:id="rId161"/>
            </p:custDataLst>
          </p:nvPr>
        </p:nvCxnSpPr>
        <p:spPr>
          <a:xfrm>
            <a:off x="882824" y="4418248"/>
            <a:ext cx="0"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7" name="Gerade Verbindung 166"/>
          <p:cNvCxnSpPr/>
          <p:nvPr>
            <p:custDataLst>
              <p:tags r:id="rId162"/>
            </p:custDataLst>
          </p:nvPr>
        </p:nvCxnSpPr>
        <p:spPr>
          <a:xfrm>
            <a:off x="2611016" y="4418248"/>
            <a:ext cx="1152128"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0" name="Textfeld 169"/>
          <p:cNvSpPr txBox="1"/>
          <p:nvPr>
            <p:custDataLst>
              <p:tags r:id="rId163"/>
            </p:custDataLst>
          </p:nvPr>
        </p:nvSpPr>
        <p:spPr>
          <a:xfrm>
            <a:off x="6607460" y="4922304"/>
            <a:ext cx="1577676" cy="276999"/>
          </a:xfrm>
          <a:prstGeom prst="rect">
            <a:avLst/>
          </a:prstGeom>
          <a:noFill/>
        </p:spPr>
        <p:txBody>
          <a:bodyPr wrap="none" rtlCol="0">
            <a:spAutoFit/>
          </a:bodyPr>
          <a:lstStyle/>
          <a:p>
            <a:r>
              <a:rPr lang="en-GB" sz="1200" dirty="0" smtClean="0"/>
              <a:t>data lines from GTM</a:t>
            </a:r>
            <a:endParaRPr lang="en-GB" sz="1200" dirty="0"/>
          </a:p>
        </p:txBody>
      </p:sp>
      <p:sp>
        <p:nvSpPr>
          <p:cNvPr id="171" name="Rechteck 170"/>
          <p:cNvSpPr/>
          <p:nvPr>
            <p:custDataLst>
              <p:tags r:id="rId164"/>
            </p:custDataLst>
          </p:nvPr>
        </p:nvSpPr>
        <p:spPr>
          <a:xfrm>
            <a:off x="2611016" y="4094212"/>
            <a:ext cx="1728192" cy="324036"/>
          </a:xfrm>
          <a:prstGeom prst="rect">
            <a:avLst/>
          </a:prstGeom>
          <a:solidFill>
            <a:schemeClr val="accent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172" name="Rechteck 171"/>
          <p:cNvSpPr/>
          <p:nvPr>
            <p:custDataLst>
              <p:tags r:id="rId165"/>
            </p:custDataLst>
          </p:nvPr>
        </p:nvSpPr>
        <p:spPr>
          <a:xfrm>
            <a:off x="261101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173" name="Rechteck 172"/>
          <p:cNvSpPr/>
          <p:nvPr>
            <p:custDataLst>
              <p:tags r:id="rId166"/>
            </p:custDataLst>
          </p:nvPr>
        </p:nvSpPr>
        <p:spPr>
          <a:xfrm>
            <a:off x="271902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4" name="Rechteck 173"/>
          <p:cNvSpPr/>
          <p:nvPr>
            <p:custDataLst>
              <p:tags r:id="rId167"/>
            </p:custDataLst>
          </p:nvPr>
        </p:nvSpPr>
        <p:spPr>
          <a:xfrm>
            <a:off x="42311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175" name="Rechteck 174"/>
          <p:cNvSpPr/>
          <p:nvPr>
            <p:custDataLst>
              <p:tags r:id="rId168"/>
            </p:custDataLst>
          </p:nvPr>
        </p:nvSpPr>
        <p:spPr>
          <a:xfrm>
            <a:off x="282704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6" name="Rechteck 175"/>
          <p:cNvSpPr/>
          <p:nvPr>
            <p:custDataLst>
              <p:tags r:id="rId169"/>
            </p:custDataLst>
          </p:nvPr>
        </p:nvSpPr>
        <p:spPr>
          <a:xfrm>
            <a:off x="293505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7" name="Rechteck 176"/>
          <p:cNvSpPr/>
          <p:nvPr>
            <p:custDataLst>
              <p:tags r:id="rId170"/>
            </p:custDataLst>
          </p:nvPr>
        </p:nvSpPr>
        <p:spPr>
          <a:xfrm>
            <a:off x="304306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8" name="Rechteck 177"/>
          <p:cNvSpPr/>
          <p:nvPr>
            <p:custDataLst>
              <p:tags r:id="rId171"/>
            </p:custDataLst>
          </p:nvPr>
        </p:nvSpPr>
        <p:spPr>
          <a:xfrm>
            <a:off x="315107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9" name="Rechteck 178"/>
          <p:cNvSpPr/>
          <p:nvPr>
            <p:custDataLst>
              <p:tags r:id="rId172"/>
            </p:custDataLst>
          </p:nvPr>
        </p:nvSpPr>
        <p:spPr>
          <a:xfrm>
            <a:off x="325908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0" name="Rechteck 179"/>
          <p:cNvSpPr/>
          <p:nvPr>
            <p:custDataLst>
              <p:tags r:id="rId173"/>
            </p:custDataLst>
          </p:nvPr>
        </p:nvSpPr>
        <p:spPr>
          <a:xfrm>
            <a:off x="336710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1" name="Rechteck 180"/>
          <p:cNvSpPr/>
          <p:nvPr>
            <p:custDataLst>
              <p:tags r:id="rId174"/>
            </p:custDataLst>
          </p:nvPr>
        </p:nvSpPr>
        <p:spPr>
          <a:xfrm>
            <a:off x="347511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2" name="Rechteck 181"/>
          <p:cNvSpPr/>
          <p:nvPr>
            <p:custDataLst>
              <p:tags r:id="rId175"/>
            </p:custDataLst>
          </p:nvPr>
        </p:nvSpPr>
        <p:spPr>
          <a:xfrm>
            <a:off x="35831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3" name="Rechteck 182"/>
          <p:cNvSpPr/>
          <p:nvPr>
            <p:custDataLst>
              <p:tags r:id="rId176"/>
            </p:custDataLst>
          </p:nvPr>
        </p:nvSpPr>
        <p:spPr>
          <a:xfrm>
            <a:off x="36911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4" name="Rechteck 183"/>
          <p:cNvSpPr/>
          <p:nvPr>
            <p:custDataLst>
              <p:tags r:id="rId177"/>
            </p:custDataLst>
          </p:nvPr>
        </p:nvSpPr>
        <p:spPr>
          <a:xfrm>
            <a:off x="37991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5" name="Rechteck 184"/>
          <p:cNvSpPr/>
          <p:nvPr>
            <p:custDataLst>
              <p:tags r:id="rId178"/>
            </p:custDataLst>
          </p:nvPr>
        </p:nvSpPr>
        <p:spPr>
          <a:xfrm>
            <a:off x="39071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6" name="Rechteck 185"/>
          <p:cNvSpPr/>
          <p:nvPr>
            <p:custDataLst>
              <p:tags r:id="rId179"/>
            </p:custDataLst>
          </p:nvPr>
        </p:nvSpPr>
        <p:spPr>
          <a:xfrm>
            <a:off x="40151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7" name="Rechteck 186"/>
          <p:cNvSpPr/>
          <p:nvPr>
            <p:custDataLst>
              <p:tags r:id="rId180"/>
            </p:custDataLst>
          </p:nvPr>
        </p:nvSpPr>
        <p:spPr>
          <a:xfrm>
            <a:off x="41231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8" name="Rechteck 187"/>
          <p:cNvSpPr/>
          <p:nvPr>
            <p:custDataLst>
              <p:tags r:id="rId181"/>
            </p:custDataLst>
          </p:nvPr>
        </p:nvSpPr>
        <p:spPr>
          <a:xfrm>
            <a:off x="3187080" y="4130216"/>
            <a:ext cx="576064" cy="1890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SRLE</a:t>
            </a:r>
            <a:endParaRPr lang="en-GB" sz="1400" dirty="0">
              <a:solidFill>
                <a:schemeClr val="tx1"/>
              </a:solidFill>
            </a:endParaRPr>
          </a:p>
        </p:txBody>
      </p:sp>
      <p:sp>
        <p:nvSpPr>
          <p:cNvPr id="189" name="Rechteck 188"/>
          <p:cNvSpPr/>
          <p:nvPr>
            <p:custDataLst>
              <p:tags r:id="rId182"/>
            </p:custDataLst>
          </p:nvPr>
        </p:nvSpPr>
        <p:spPr>
          <a:xfrm>
            <a:off x="882824" y="4094212"/>
            <a:ext cx="1728192" cy="324036"/>
          </a:xfrm>
          <a:prstGeom prst="rect">
            <a:avLst/>
          </a:prstGeom>
          <a:solidFill>
            <a:schemeClr val="accent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190" name="Rechteck 189"/>
          <p:cNvSpPr/>
          <p:nvPr>
            <p:custDataLst>
              <p:tags r:id="rId183"/>
            </p:custDataLst>
          </p:nvPr>
        </p:nvSpPr>
        <p:spPr>
          <a:xfrm>
            <a:off x="8828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191" name="Rechteck 190"/>
          <p:cNvSpPr/>
          <p:nvPr>
            <p:custDataLst>
              <p:tags r:id="rId184"/>
            </p:custDataLst>
          </p:nvPr>
        </p:nvSpPr>
        <p:spPr>
          <a:xfrm>
            <a:off x="9908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2" name="Rechteck 191"/>
          <p:cNvSpPr/>
          <p:nvPr>
            <p:custDataLst>
              <p:tags r:id="rId185"/>
            </p:custDataLst>
          </p:nvPr>
        </p:nvSpPr>
        <p:spPr>
          <a:xfrm>
            <a:off x="250300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193" name="Rechteck 192"/>
          <p:cNvSpPr/>
          <p:nvPr>
            <p:custDataLst>
              <p:tags r:id="rId186"/>
            </p:custDataLst>
          </p:nvPr>
        </p:nvSpPr>
        <p:spPr>
          <a:xfrm>
            <a:off x="10988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4" name="Rechteck 193"/>
          <p:cNvSpPr/>
          <p:nvPr>
            <p:custDataLst>
              <p:tags r:id="rId187"/>
            </p:custDataLst>
          </p:nvPr>
        </p:nvSpPr>
        <p:spPr>
          <a:xfrm>
            <a:off x="12068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5" name="Rechteck 194"/>
          <p:cNvSpPr/>
          <p:nvPr>
            <p:custDataLst>
              <p:tags r:id="rId188"/>
            </p:custDataLst>
          </p:nvPr>
        </p:nvSpPr>
        <p:spPr>
          <a:xfrm>
            <a:off x="13148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6" name="Rechteck 195"/>
          <p:cNvSpPr/>
          <p:nvPr>
            <p:custDataLst>
              <p:tags r:id="rId189"/>
            </p:custDataLst>
          </p:nvPr>
        </p:nvSpPr>
        <p:spPr>
          <a:xfrm>
            <a:off x="14228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7" name="Rechteck 196"/>
          <p:cNvSpPr/>
          <p:nvPr>
            <p:custDataLst>
              <p:tags r:id="rId190"/>
            </p:custDataLst>
          </p:nvPr>
        </p:nvSpPr>
        <p:spPr>
          <a:xfrm>
            <a:off x="15308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8" name="Rechteck 197"/>
          <p:cNvSpPr/>
          <p:nvPr>
            <p:custDataLst>
              <p:tags r:id="rId191"/>
            </p:custDataLst>
          </p:nvPr>
        </p:nvSpPr>
        <p:spPr>
          <a:xfrm>
            <a:off x="16389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9" name="Rechteck 198"/>
          <p:cNvSpPr/>
          <p:nvPr>
            <p:custDataLst>
              <p:tags r:id="rId192"/>
            </p:custDataLst>
          </p:nvPr>
        </p:nvSpPr>
        <p:spPr>
          <a:xfrm>
            <a:off x="17469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0" name="Rechteck 199"/>
          <p:cNvSpPr/>
          <p:nvPr>
            <p:custDataLst>
              <p:tags r:id="rId193"/>
            </p:custDataLst>
          </p:nvPr>
        </p:nvSpPr>
        <p:spPr>
          <a:xfrm>
            <a:off x="18549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1" name="Rechteck 200"/>
          <p:cNvSpPr/>
          <p:nvPr>
            <p:custDataLst>
              <p:tags r:id="rId194"/>
            </p:custDataLst>
          </p:nvPr>
        </p:nvSpPr>
        <p:spPr>
          <a:xfrm>
            <a:off x="19629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2" name="Rechteck 201"/>
          <p:cNvSpPr/>
          <p:nvPr>
            <p:custDataLst>
              <p:tags r:id="rId195"/>
            </p:custDataLst>
          </p:nvPr>
        </p:nvSpPr>
        <p:spPr>
          <a:xfrm>
            <a:off x="20709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3" name="Rechteck 202"/>
          <p:cNvSpPr/>
          <p:nvPr>
            <p:custDataLst>
              <p:tags r:id="rId196"/>
            </p:custDataLst>
          </p:nvPr>
        </p:nvSpPr>
        <p:spPr>
          <a:xfrm>
            <a:off x="21789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4" name="Rechteck 203"/>
          <p:cNvSpPr/>
          <p:nvPr>
            <p:custDataLst>
              <p:tags r:id="rId197"/>
            </p:custDataLst>
          </p:nvPr>
        </p:nvSpPr>
        <p:spPr>
          <a:xfrm>
            <a:off x="22869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5" name="Rechteck 204"/>
          <p:cNvSpPr/>
          <p:nvPr>
            <p:custDataLst>
              <p:tags r:id="rId198"/>
            </p:custDataLst>
          </p:nvPr>
        </p:nvSpPr>
        <p:spPr>
          <a:xfrm>
            <a:off x="239499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6" name="Rechteck 205"/>
          <p:cNvSpPr/>
          <p:nvPr>
            <p:custDataLst>
              <p:tags r:id="rId199"/>
            </p:custDataLst>
          </p:nvPr>
        </p:nvSpPr>
        <p:spPr>
          <a:xfrm>
            <a:off x="1566900" y="4130216"/>
            <a:ext cx="360040" cy="1890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SRL</a:t>
            </a:r>
            <a:endParaRPr lang="en-GB" sz="1400" dirty="0">
              <a:solidFill>
                <a:schemeClr val="tx1"/>
              </a:solidFill>
            </a:endParaRPr>
          </a:p>
        </p:txBody>
      </p:sp>
      <p:sp>
        <p:nvSpPr>
          <p:cNvPr id="207" name="Rechteck 206"/>
          <p:cNvSpPr/>
          <p:nvPr>
            <p:custDataLst>
              <p:tags r:id="rId200"/>
            </p:custDataLst>
          </p:nvPr>
        </p:nvSpPr>
        <p:spPr>
          <a:xfrm>
            <a:off x="4339208" y="4094212"/>
            <a:ext cx="1728192" cy="324036"/>
          </a:xfrm>
          <a:prstGeom prst="rect">
            <a:avLst/>
          </a:prstGeom>
          <a:solidFill>
            <a:srgbClr val="DDDDDD"/>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208" name="Rechteck 207"/>
          <p:cNvSpPr/>
          <p:nvPr>
            <p:custDataLst>
              <p:tags r:id="rId201"/>
            </p:custDataLst>
          </p:nvPr>
        </p:nvSpPr>
        <p:spPr>
          <a:xfrm>
            <a:off x="43392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209" name="Rechteck 208"/>
          <p:cNvSpPr/>
          <p:nvPr>
            <p:custDataLst>
              <p:tags r:id="rId202"/>
            </p:custDataLst>
          </p:nvPr>
        </p:nvSpPr>
        <p:spPr>
          <a:xfrm>
            <a:off x="44472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0" name="Rechteck 209"/>
          <p:cNvSpPr/>
          <p:nvPr>
            <p:custDataLst>
              <p:tags r:id="rId203"/>
            </p:custDataLst>
          </p:nvPr>
        </p:nvSpPr>
        <p:spPr>
          <a:xfrm>
            <a:off x="595938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211" name="Rechteck 210"/>
          <p:cNvSpPr/>
          <p:nvPr>
            <p:custDataLst>
              <p:tags r:id="rId204"/>
            </p:custDataLst>
          </p:nvPr>
        </p:nvSpPr>
        <p:spPr>
          <a:xfrm>
            <a:off x="45552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2" name="Rechteck 211"/>
          <p:cNvSpPr/>
          <p:nvPr>
            <p:custDataLst>
              <p:tags r:id="rId205"/>
            </p:custDataLst>
          </p:nvPr>
        </p:nvSpPr>
        <p:spPr>
          <a:xfrm>
            <a:off x="46632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3" name="Rechteck 212"/>
          <p:cNvSpPr/>
          <p:nvPr>
            <p:custDataLst>
              <p:tags r:id="rId206"/>
            </p:custDataLst>
          </p:nvPr>
        </p:nvSpPr>
        <p:spPr>
          <a:xfrm>
            <a:off x="47712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4" name="Rechteck 213"/>
          <p:cNvSpPr/>
          <p:nvPr>
            <p:custDataLst>
              <p:tags r:id="rId207"/>
            </p:custDataLst>
          </p:nvPr>
        </p:nvSpPr>
        <p:spPr>
          <a:xfrm>
            <a:off x="48792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5" name="Rechteck 214"/>
          <p:cNvSpPr/>
          <p:nvPr>
            <p:custDataLst>
              <p:tags r:id="rId208"/>
            </p:custDataLst>
          </p:nvPr>
        </p:nvSpPr>
        <p:spPr>
          <a:xfrm>
            <a:off x="49872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6" name="Rechteck 215"/>
          <p:cNvSpPr/>
          <p:nvPr>
            <p:custDataLst>
              <p:tags r:id="rId209"/>
            </p:custDataLst>
          </p:nvPr>
        </p:nvSpPr>
        <p:spPr>
          <a:xfrm>
            <a:off x="509529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7" name="Rechteck 216"/>
          <p:cNvSpPr/>
          <p:nvPr>
            <p:custDataLst>
              <p:tags r:id="rId210"/>
            </p:custDataLst>
          </p:nvPr>
        </p:nvSpPr>
        <p:spPr>
          <a:xfrm>
            <a:off x="520330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8" name="Rechteck 217"/>
          <p:cNvSpPr/>
          <p:nvPr>
            <p:custDataLst>
              <p:tags r:id="rId211"/>
            </p:custDataLst>
          </p:nvPr>
        </p:nvSpPr>
        <p:spPr>
          <a:xfrm>
            <a:off x="531131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9" name="Rechteck 218"/>
          <p:cNvSpPr/>
          <p:nvPr>
            <p:custDataLst>
              <p:tags r:id="rId212"/>
            </p:custDataLst>
          </p:nvPr>
        </p:nvSpPr>
        <p:spPr>
          <a:xfrm>
            <a:off x="541932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20" name="Rechteck 219"/>
          <p:cNvSpPr/>
          <p:nvPr>
            <p:custDataLst>
              <p:tags r:id="rId213"/>
            </p:custDataLst>
          </p:nvPr>
        </p:nvSpPr>
        <p:spPr>
          <a:xfrm>
            <a:off x="552734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21" name="Rechteck 220"/>
          <p:cNvSpPr/>
          <p:nvPr>
            <p:custDataLst>
              <p:tags r:id="rId214"/>
            </p:custDataLst>
          </p:nvPr>
        </p:nvSpPr>
        <p:spPr>
          <a:xfrm>
            <a:off x="563535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22" name="Rechteck 221"/>
          <p:cNvSpPr/>
          <p:nvPr>
            <p:custDataLst>
              <p:tags r:id="rId215"/>
            </p:custDataLst>
          </p:nvPr>
        </p:nvSpPr>
        <p:spPr>
          <a:xfrm>
            <a:off x="574336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23" name="Rechteck 222"/>
          <p:cNvSpPr/>
          <p:nvPr>
            <p:custDataLst>
              <p:tags r:id="rId216"/>
            </p:custDataLst>
          </p:nvPr>
        </p:nvSpPr>
        <p:spPr>
          <a:xfrm>
            <a:off x="585137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24" name="Rechteck 223"/>
          <p:cNvSpPr/>
          <p:nvPr>
            <p:custDataLst>
              <p:tags r:id="rId217"/>
            </p:custDataLst>
          </p:nvPr>
        </p:nvSpPr>
        <p:spPr>
          <a:xfrm>
            <a:off x="5023284" y="4130216"/>
            <a:ext cx="360040" cy="189021"/>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SRH</a:t>
            </a:r>
            <a:endParaRPr lang="en-GB" sz="1400" dirty="0">
              <a:solidFill>
                <a:schemeClr val="tx1"/>
              </a:solidFill>
            </a:endParaRPr>
          </a:p>
        </p:txBody>
      </p:sp>
      <p:sp>
        <p:nvSpPr>
          <p:cNvPr id="225" name="Rechteck 224"/>
          <p:cNvSpPr/>
          <p:nvPr>
            <p:custDataLst>
              <p:tags r:id="rId218"/>
            </p:custDataLst>
          </p:nvPr>
        </p:nvSpPr>
        <p:spPr>
          <a:xfrm>
            <a:off x="6067400" y="4094212"/>
            <a:ext cx="1728192" cy="324036"/>
          </a:xfrm>
          <a:prstGeom prst="rect">
            <a:avLst/>
          </a:prstGeom>
          <a:solidFill>
            <a:srgbClr val="A7A7A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226" name="Rechteck 225"/>
          <p:cNvSpPr/>
          <p:nvPr>
            <p:custDataLst>
              <p:tags r:id="rId219"/>
            </p:custDataLst>
          </p:nvPr>
        </p:nvSpPr>
        <p:spPr>
          <a:xfrm>
            <a:off x="606740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227" name="Rechteck 226"/>
          <p:cNvSpPr/>
          <p:nvPr>
            <p:custDataLst>
              <p:tags r:id="rId220"/>
            </p:custDataLst>
          </p:nvPr>
        </p:nvSpPr>
        <p:spPr>
          <a:xfrm>
            <a:off x="617541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28" name="Rechteck 227"/>
          <p:cNvSpPr/>
          <p:nvPr>
            <p:custDataLst>
              <p:tags r:id="rId221"/>
            </p:custDataLst>
          </p:nvPr>
        </p:nvSpPr>
        <p:spPr>
          <a:xfrm>
            <a:off x="76875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229" name="Rechteck 228"/>
          <p:cNvSpPr/>
          <p:nvPr>
            <p:custDataLst>
              <p:tags r:id="rId222"/>
            </p:custDataLst>
          </p:nvPr>
        </p:nvSpPr>
        <p:spPr>
          <a:xfrm>
            <a:off x="62834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30" name="Rechteck 229"/>
          <p:cNvSpPr/>
          <p:nvPr>
            <p:custDataLst>
              <p:tags r:id="rId223"/>
            </p:custDataLst>
          </p:nvPr>
        </p:nvSpPr>
        <p:spPr>
          <a:xfrm>
            <a:off x="63914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31" name="Rechteck 230"/>
          <p:cNvSpPr/>
          <p:nvPr>
            <p:custDataLst>
              <p:tags r:id="rId224"/>
            </p:custDataLst>
          </p:nvPr>
        </p:nvSpPr>
        <p:spPr>
          <a:xfrm>
            <a:off x="64994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32" name="Rechteck 231"/>
          <p:cNvSpPr/>
          <p:nvPr>
            <p:custDataLst>
              <p:tags r:id="rId225"/>
            </p:custDataLst>
          </p:nvPr>
        </p:nvSpPr>
        <p:spPr>
          <a:xfrm>
            <a:off x="66074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33" name="Rechteck 232"/>
          <p:cNvSpPr/>
          <p:nvPr>
            <p:custDataLst>
              <p:tags r:id="rId226"/>
            </p:custDataLst>
          </p:nvPr>
        </p:nvSpPr>
        <p:spPr>
          <a:xfrm>
            <a:off x="67154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34" name="Rechteck 233"/>
          <p:cNvSpPr/>
          <p:nvPr>
            <p:custDataLst>
              <p:tags r:id="rId227"/>
            </p:custDataLst>
          </p:nvPr>
        </p:nvSpPr>
        <p:spPr>
          <a:xfrm>
            <a:off x="68234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35" name="Rechteck 234"/>
          <p:cNvSpPr/>
          <p:nvPr>
            <p:custDataLst>
              <p:tags r:id="rId228"/>
            </p:custDataLst>
          </p:nvPr>
        </p:nvSpPr>
        <p:spPr>
          <a:xfrm>
            <a:off x="69314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36" name="Rechteck 235"/>
          <p:cNvSpPr/>
          <p:nvPr>
            <p:custDataLst>
              <p:tags r:id="rId229"/>
            </p:custDataLst>
          </p:nvPr>
        </p:nvSpPr>
        <p:spPr>
          <a:xfrm>
            <a:off x="70395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37" name="Rechteck 236"/>
          <p:cNvSpPr/>
          <p:nvPr>
            <p:custDataLst>
              <p:tags r:id="rId230"/>
            </p:custDataLst>
          </p:nvPr>
        </p:nvSpPr>
        <p:spPr>
          <a:xfrm>
            <a:off x="71475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38" name="Rechteck 237"/>
          <p:cNvSpPr/>
          <p:nvPr>
            <p:custDataLst>
              <p:tags r:id="rId231"/>
            </p:custDataLst>
          </p:nvPr>
        </p:nvSpPr>
        <p:spPr>
          <a:xfrm>
            <a:off x="72555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39" name="Rechteck 238"/>
          <p:cNvSpPr/>
          <p:nvPr>
            <p:custDataLst>
              <p:tags r:id="rId232"/>
            </p:custDataLst>
          </p:nvPr>
        </p:nvSpPr>
        <p:spPr>
          <a:xfrm>
            <a:off x="73635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40" name="Rechteck 239"/>
          <p:cNvSpPr/>
          <p:nvPr>
            <p:custDataLst>
              <p:tags r:id="rId233"/>
            </p:custDataLst>
          </p:nvPr>
        </p:nvSpPr>
        <p:spPr>
          <a:xfrm>
            <a:off x="74715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41" name="Rechteck 240"/>
          <p:cNvSpPr/>
          <p:nvPr>
            <p:custDataLst>
              <p:tags r:id="rId234"/>
            </p:custDataLst>
          </p:nvPr>
        </p:nvSpPr>
        <p:spPr>
          <a:xfrm>
            <a:off x="75795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42" name="Rechteck 241"/>
          <p:cNvSpPr/>
          <p:nvPr>
            <p:custDataLst>
              <p:tags r:id="rId235"/>
            </p:custDataLst>
          </p:nvPr>
        </p:nvSpPr>
        <p:spPr>
          <a:xfrm>
            <a:off x="6643464" y="4130216"/>
            <a:ext cx="576064" cy="189021"/>
          </a:xfrm>
          <a:prstGeom prst="rect">
            <a:avLst/>
          </a:prstGeom>
          <a:solidFill>
            <a:srgbClr val="A7A7A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SRHE</a:t>
            </a:r>
            <a:endParaRPr lang="en-GB" sz="1400" dirty="0">
              <a:solidFill>
                <a:schemeClr val="tx1"/>
              </a:solidFill>
            </a:endParaRPr>
          </a:p>
        </p:txBody>
      </p:sp>
      <p:sp>
        <p:nvSpPr>
          <p:cNvPr id="243" name="Rechteck 242"/>
          <p:cNvSpPr/>
          <p:nvPr>
            <p:custDataLst>
              <p:tags r:id="rId236"/>
            </p:custDataLst>
          </p:nvPr>
        </p:nvSpPr>
        <p:spPr>
          <a:xfrm>
            <a:off x="882824" y="4814292"/>
            <a:ext cx="2880320" cy="324036"/>
          </a:xfrm>
          <a:prstGeom prst="rect">
            <a:avLst/>
          </a:prstGeom>
          <a:solidFill>
            <a:schemeClr val="accent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244" name="Rechteck 243"/>
          <p:cNvSpPr/>
          <p:nvPr>
            <p:custDataLst>
              <p:tags r:id="rId237"/>
            </p:custDataLst>
          </p:nvPr>
        </p:nvSpPr>
        <p:spPr>
          <a:xfrm>
            <a:off x="8828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245" name="Rechteck 244"/>
          <p:cNvSpPr/>
          <p:nvPr>
            <p:custDataLst>
              <p:tags r:id="rId238"/>
            </p:custDataLst>
          </p:nvPr>
        </p:nvSpPr>
        <p:spPr>
          <a:xfrm>
            <a:off x="10628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46" name="Rechteck 245"/>
          <p:cNvSpPr/>
          <p:nvPr>
            <p:custDataLst>
              <p:tags r:id="rId239"/>
            </p:custDataLst>
          </p:nvPr>
        </p:nvSpPr>
        <p:spPr>
          <a:xfrm>
            <a:off x="12428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47" name="Rechteck 246"/>
          <p:cNvSpPr/>
          <p:nvPr>
            <p:custDataLst>
              <p:tags r:id="rId240"/>
            </p:custDataLst>
          </p:nvPr>
        </p:nvSpPr>
        <p:spPr>
          <a:xfrm>
            <a:off x="14228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48" name="Rechteck 247"/>
          <p:cNvSpPr/>
          <p:nvPr>
            <p:custDataLst>
              <p:tags r:id="rId241"/>
            </p:custDataLst>
          </p:nvPr>
        </p:nvSpPr>
        <p:spPr>
          <a:xfrm>
            <a:off x="16029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49" name="Rechteck 248"/>
          <p:cNvSpPr/>
          <p:nvPr>
            <p:custDataLst>
              <p:tags r:id="rId242"/>
            </p:custDataLst>
          </p:nvPr>
        </p:nvSpPr>
        <p:spPr>
          <a:xfrm>
            <a:off x="17829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0" name="Rechteck 249"/>
          <p:cNvSpPr/>
          <p:nvPr>
            <p:custDataLst>
              <p:tags r:id="rId243"/>
            </p:custDataLst>
          </p:nvPr>
        </p:nvSpPr>
        <p:spPr>
          <a:xfrm>
            <a:off x="19629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1" name="Rechteck 250"/>
          <p:cNvSpPr/>
          <p:nvPr>
            <p:custDataLst>
              <p:tags r:id="rId244"/>
            </p:custDataLst>
          </p:nvPr>
        </p:nvSpPr>
        <p:spPr>
          <a:xfrm>
            <a:off x="21429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2" name="Rechteck 251"/>
          <p:cNvSpPr/>
          <p:nvPr>
            <p:custDataLst>
              <p:tags r:id="rId245"/>
            </p:custDataLst>
          </p:nvPr>
        </p:nvSpPr>
        <p:spPr>
          <a:xfrm>
            <a:off x="23229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3" name="Rechteck 252"/>
          <p:cNvSpPr/>
          <p:nvPr>
            <p:custDataLst>
              <p:tags r:id="rId246"/>
            </p:custDataLst>
          </p:nvPr>
        </p:nvSpPr>
        <p:spPr>
          <a:xfrm>
            <a:off x="25030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4" name="Rechteck 253"/>
          <p:cNvSpPr/>
          <p:nvPr>
            <p:custDataLst>
              <p:tags r:id="rId247"/>
            </p:custDataLst>
          </p:nvPr>
        </p:nvSpPr>
        <p:spPr>
          <a:xfrm>
            <a:off x="26830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5" name="Rechteck 254"/>
          <p:cNvSpPr/>
          <p:nvPr>
            <p:custDataLst>
              <p:tags r:id="rId248"/>
            </p:custDataLst>
          </p:nvPr>
        </p:nvSpPr>
        <p:spPr>
          <a:xfrm>
            <a:off x="28630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6" name="Rechteck 255"/>
          <p:cNvSpPr/>
          <p:nvPr>
            <p:custDataLst>
              <p:tags r:id="rId249"/>
            </p:custDataLst>
          </p:nvPr>
        </p:nvSpPr>
        <p:spPr>
          <a:xfrm>
            <a:off x="30430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7" name="Rechteck 256"/>
          <p:cNvSpPr/>
          <p:nvPr>
            <p:custDataLst>
              <p:tags r:id="rId250"/>
            </p:custDataLst>
          </p:nvPr>
        </p:nvSpPr>
        <p:spPr>
          <a:xfrm>
            <a:off x="32230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8" name="Rechteck 257"/>
          <p:cNvSpPr/>
          <p:nvPr>
            <p:custDataLst>
              <p:tags r:id="rId251"/>
            </p:custDataLst>
          </p:nvPr>
        </p:nvSpPr>
        <p:spPr>
          <a:xfrm>
            <a:off x="34031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9" name="Rechteck 258"/>
          <p:cNvSpPr/>
          <p:nvPr>
            <p:custDataLst>
              <p:tags r:id="rId252"/>
            </p:custDataLst>
          </p:nvPr>
        </p:nvSpPr>
        <p:spPr>
          <a:xfrm>
            <a:off x="35831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260" name="Rechteck 259"/>
          <p:cNvSpPr/>
          <p:nvPr>
            <p:custDataLst>
              <p:tags r:id="rId253"/>
            </p:custDataLst>
          </p:nvPr>
        </p:nvSpPr>
        <p:spPr>
          <a:xfrm>
            <a:off x="1998948" y="4850296"/>
            <a:ext cx="648072" cy="1890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ALTINL</a:t>
            </a:r>
            <a:endParaRPr lang="en-GB" sz="1400" dirty="0">
              <a:solidFill>
                <a:schemeClr val="tx1"/>
              </a:solidFill>
            </a:endParaRPr>
          </a:p>
        </p:txBody>
      </p:sp>
      <p:sp>
        <p:nvSpPr>
          <p:cNvPr id="261" name="Rechteck 260"/>
          <p:cNvSpPr/>
          <p:nvPr>
            <p:custDataLst>
              <p:tags r:id="rId254"/>
            </p:custDataLst>
          </p:nvPr>
        </p:nvSpPr>
        <p:spPr>
          <a:xfrm>
            <a:off x="3763144" y="4814292"/>
            <a:ext cx="2880320" cy="324036"/>
          </a:xfrm>
          <a:prstGeom prst="rect">
            <a:avLst/>
          </a:prstGeom>
          <a:solidFill>
            <a:schemeClr val="accent5">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262" name="Rechteck 261"/>
          <p:cNvSpPr/>
          <p:nvPr>
            <p:custDataLst>
              <p:tags r:id="rId255"/>
            </p:custDataLst>
          </p:nvPr>
        </p:nvSpPr>
        <p:spPr>
          <a:xfrm>
            <a:off x="37631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263" name="Rechteck 262"/>
          <p:cNvSpPr/>
          <p:nvPr>
            <p:custDataLst>
              <p:tags r:id="rId256"/>
            </p:custDataLst>
          </p:nvPr>
        </p:nvSpPr>
        <p:spPr>
          <a:xfrm>
            <a:off x="39431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64" name="Rechteck 263"/>
          <p:cNvSpPr/>
          <p:nvPr>
            <p:custDataLst>
              <p:tags r:id="rId257"/>
            </p:custDataLst>
          </p:nvPr>
        </p:nvSpPr>
        <p:spPr>
          <a:xfrm>
            <a:off x="41231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65" name="Rechteck 264"/>
          <p:cNvSpPr/>
          <p:nvPr>
            <p:custDataLst>
              <p:tags r:id="rId258"/>
            </p:custDataLst>
          </p:nvPr>
        </p:nvSpPr>
        <p:spPr>
          <a:xfrm>
            <a:off x="43032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66" name="Rechteck 265"/>
          <p:cNvSpPr/>
          <p:nvPr>
            <p:custDataLst>
              <p:tags r:id="rId259"/>
            </p:custDataLst>
          </p:nvPr>
        </p:nvSpPr>
        <p:spPr>
          <a:xfrm>
            <a:off x="44832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67" name="Rechteck 266"/>
          <p:cNvSpPr/>
          <p:nvPr>
            <p:custDataLst>
              <p:tags r:id="rId260"/>
            </p:custDataLst>
          </p:nvPr>
        </p:nvSpPr>
        <p:spPr>
          <a:xfrm>
            <a:off x="46632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68" name="Rechteck 267"/>
          <p:cNvSpPr/>
          <p:nvPr>
            <p:custDataLst>
              <p:tags r:id="rId261"/>
            </p:custDataLst>
          </p:nvPr>
        </p:nvSpPr>
        <p:spPr>
          <a:xfrm>
            <a:off x="48432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69" name="Rechteck 268"/>
          <p:cNvSpPr/>
          <p:nvPr>
            <p:custDataLst>
              <p:tags r:id="rId262"/>
            </p:custDataLst>
          </p:nvPr>
        </p:nvSpPr>
        <p:spPr>
          <a:xfrm>
            <a:off x="50232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0" name="Rechteck 269"/>
          <p:cNvSpPr/>
          <p:nvPr>
            <p:custDataLst>
              <p:tags r:id="rId263"/>
            </p:custDataLst>
          </p:nvPr>
        </p:nvSpPr>
        <p:spPr>
          <a:xfrm>
            <a:off x="52033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1" name="Rechteck 270"/>
          <p:cNvSpPr/>
          <p:nvPr>
            <p:custDataLst>
              <p:tags r:id="rId264"/>
            </p:custDataLst>
          </p:nvPr>
        </p:nvSpPr>
        <p:spPr>
          <a:xfrm>
            <a:off x="53833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2" name="Rechteck 271"/>
          <p:cNvSpPr/>
          <p:nvPr>
            <p:custDataLst>
              <p:tags r:id="rId265"/>
            </p:custDataLst>
          </p:nvPr>
        </p:nvSpPr>
        <p:spPr>
          <a:xfrm>
            <a:off x="55633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3" name="Rechteck 272"/>
          <p:cNvSpPr/>
          <p:nvPr>
            <p:custDataLst>
              <p:tags r:id="rId266"/>
            </p:custDataLst>
          </p:nvPr>
        </p:nvSpPr>
        <p:spPr>
          <a:xfrm>
            <a:off x="57433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4" name="Rechteck 273"/>
          <p:cNvSpPr/>
          <p:nvPr>
            <p:custDataLst>
              <p:tags r:id="rId267"/>
            </p:custDataLst>
          </p:nvPr>
        </p:nvSpPr>
        <p:spPr>
          <a:xfrm>
            <a:off x="59233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5" name="Rechteck 274"/>
          <p:cNvSpPr/>
          <p:nvPr>
            <p:custDataLst>
              <p:tags r:id="rId268"/>
            </p:custDataLst>
          </p:nvPr>
        </p:nvSpPr>
        <p:spPr>
          <a:xfrm>
            <a:off x="61034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6" name="Rechteck 275"/>
          <p:cNvSpPr/>
          <p:nvPr>
            <p:custDataLst>
              <p:tags r:id="rId269"/>
            </p:custDataLst>
          </p:nvPr>
        </p:nvSpPr>
        <p:spPr>
          <a:xfrm>
            <a:off x="62834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7" name="Rechteck 276"/>
          <p:cNvSpPr/>
          <p:nvPr>
            <p:custDataLst>
              <p:tags r:id="rId270"/>
            </p:custDataLst>
          </p:nvPr>
        </p:nvSpPr>
        <p:spPr>
          <a:xfrm>
            <a:off x="64634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278" name="Rechteck 277"/>
          <p:cNvSpPr/>
          <p:nvPr>
            <p:custDataLst>
              <p:tags r:id="rId271"/>
            </p:custDataLst>
          </p:nvPr>
        </p:nvSpPr>
        <p:spPr>
          <a:xfrm>
            <a:off x="4879268" y="4850296"/>
            <a:ext cx="648072" cy="189021"/>
          </a:xfrm>
          <a:prstGeom prst="rect">
            <a:avLst/>
          </a:prstGeom>
          <a:solidFill>
            <a:schemeClr val="accent5">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ALTINH</a:t>
            </a:r>
            <a:endParaRPr lang="en-GB" sz="1400" dirty="0">
              <a:solidFill>
                <a:schemeClr val="tx1"/>
              </a:solidFill>
            </a:endParaRPr>
          </a:p>
        </p:txBody>
      </p:sp>
      <p:cxnSp>
        <p:nvCxnSpPr>
          <p:cNvPr id="279" name="Gerade Verbindung 278"/>
          <p:cNvCxnSpPr/>
          <p:nvPr>
            <p:custDataLst>
              <p:tags r:id="rId272"/>
            </p:custDataLst>
          </p:nvPr>
        </p:nvCxnSpPr>
        <p:spPr>
          <a:xfrm>
            <a:off x="6679468" y="3986200"/>
            <a:ext cx="504056" cy="50405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0" name="Gerade Verbindung 279"/>
          <p:cNvCxnSpPr/>
          <p:nvPr>
            <p:custDataLst>
              <p:tags r:id="rId273"/>
            </p:custDataLst>
          </p:nvPr>
        </p:nvCxnSpPr>
        <p:spPr>
          <a:xfrm flipV="1">
            <a:off x="6679468" y="3986200"/>
            <a:ext cx="504056" cy="50405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1" name="Gerade Verbindung 280"/>
          <p:cNvCxnSpPr/>
          <p:nvPr>
            <p:custDataLst>
              <p:tags r:id="rId274"/>
            </p:custDataLst>
          </p:nvPr>
        </p:nvCxnSpPr>
        <p:spPr>
          <a:xfrm>
            <a:off x="3223084" y="3986200"/>
            <a:ext cx="504056" cy="50405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2" name="Gerade Verbindung 281"/>
          <p:cNvCxnSpPr/>
          <p:nvPr>
            <p:custDataLst>
              <p:tags r:id="rId275"/>
            </p:custDataLst>
          </p:nvPr>
        </p:nvCxnSpPr>
        <p:spPr>
          <a:xfrm flipV="1">
            <a:off x="3223084" y="3986200"/>
            <a:ext cx="504056" cy="50405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3" name="Gerade Verbindung 282"/>
          <p:cNvCxnSpPr/>
          <p:nvPr>
            <p:custDataLst>
              <p:tags r:id="rId276"/>
            </p:custDataLst>
          </p:nvPr>
        </p:nvCxnSpPr>
        <p:spPr>
          <a:xfrm>
            <a:off x="1350876"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4" name="Gerade Verbindung 283"/>
          <p:cNvCxnSpPr/>
          <p:nvPr>
            <p:custDataLst>
              <p:tags r:id="rId277"/>
            </p:custDataLst>
          </p:nvPr>
        </p:nvCxnSpPr>
        <p:spPr>
          <a:xfrm>
            <a:off x="3511116"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7" name="Rechteckige Legende 286"/>
          <p:cNvSpPr/>
          <p:nvPr>
            <p:custDataLst>
              <p:tags r:id="rId278"/>
            </p:custDataLst>
          </p:nvPr>
        </p:nvSpPr>
        <p:spPr>
          <a:xfrm>
            <a:off x="7111516" y="3230116"/>
            <a:ext cx="1152128" cy="684076"/>
          </a:xfrm>
          <a:prstGeom prst="wedgeRectCallout">
            <a:avLst>
              <a:gd name="adj1" fmla="val -20833"/>
              <a:gd name="adj2" fmla="val 70119"/>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800" dirty="0" smtClean="0">
                <a:solidFill>
                  <a:schemeClr val="tx1"/>
                </a:solidFill>
              </a:rPr>
              <a:t>Register representation is adjusted to the data frame timing diagram with LSB on left and MSB on right side.</a:t>
            </a:r>
            <a:endParaRPr lang="en-GB" sz="800" dirty="0">
              <a:solidFill>
                <a:schemeClr val="tx1"/>
              </a:solidFill>
            </a:endParaRPr>
          </a:p>
        </p:txBody>
      </p:sp>
      <p:sp>
        <p:nvSpPr>
          <p:cNvPr id="285" name="Untertitel 284" hidden="1"/>
          <p:cNvSpPr>
            <a:spLocks noGrp="1"/>
          </p:cNvSpPr>
          <p:nvPr>
            <p:ph type="subTitle" idx="1"/>
            <p:custDataLst>
              <p:tags r:id="rId279"/>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Data frame usage (IFX)</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281"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noProof="0" smtClean="0"/>
              <a:t>IFX: Data frame for CJ950 on SRH (32bit mode)</a:t>
            </a:r>
            <a:endParaRPr lang="en-US" noProof="0"/>
          </a:p>
        </p:txBody>
      </p:sp>
      <p:sp>
        <p:nvSpPr>
          <p:cNvPr id="294" name="Foliennummernplatzhalter 293"/>
          <p:cNvSpPr>
            <a:spLocks noGrp="1"/>
          </p:cNvSpPr>
          <p:nvPr>
            <p:ph type="sldNum" sz="quarter" idx="10"/>
          </p:nvPr>
        </p:nvSpPr>
        <p:spPr/>
        <p:txBody>
          <a:bodyPr/>
          <a:lstStyle/>
          <a:p>
            <a:pPr>
              <a:defRPr/>
            </a:pPr>
            <a:fld id="{81B8CC12-7B03-4C63-8193-0C64318BCB4A}" type="slidenum">
              <a:rPr lang="x-none" smtClean="0"/>
              <a:pPr>
                <a:defRPr/>
              </a:pPr>
              <a:t>51</a:t>
            </a:fld>
            <a:endParaRPr lang="x-none"/>
          </a:p>
        </p:txBody>
      </p:sp>
      <p:cxnSp>
        <p:nvCxnSpPr>
          <p:cNvPr id="12" name="Gerade Verbindung 11"/>
          <p:cNvCxnSpPr/>
          <p:nvPr>
            <p:custDataLst>
              <p:tags r:id="rId11"/>
            </p:custDataLst>
          </p:nvPr>
        </p:nvCxnSpPr>
        <p:spPr>
          <a:xfrm>
            <a:off x="3367100" y="2433382"/>
            <a:ext cx="1800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p:custDataLst>
              <p:tags r:id="rId12"/>
            </p:custDataLst>
          </p:nvPr>
        </p:nvCxnSpPr>
        <p:spPr>
          <a:xfrm>
            <a:off x="3547120" y="2433382"/>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p:custDataLst>
              <p:tags r:id="rId13"/>
            </p:custDataLst>
          </p:nvPr>
        </p:nvCxnSpPr>
        <p:spPr>
          <a:xfrm>
            <a:off x="3439108"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custDataLst>
              <p:tags r:id="rId14"/>
            </p:custDataLst>
          </p:nvPr>
        </p:nvCxnSpPr>
        <p:spPr>
          <a:xfrm>
            <a:off x="351111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custDataLst>
              <p:tags r:id="rId15"/>
            </p:custDataLst>
          </p:nvPr>
        </p:nvCxnSpPr>
        <p:spPr>
          <a:xfrm>
            <a:off x="343910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custDataLst>
              <p:tags r:id="rId16"/>
            </p:custDataLst>
          </p:nvPr>
        </p:nvCxnSpPr>
        <p:spPr>
          <a:xfrm>
            <a:off x="3367100"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p:custDataLst>
              <p:tags r:id="rId17"/>
            </p:custDataLst>
          </p:nvPr>
        </p:nvCxnSpPr>
        <p:spPr>
          <a:xfrm>
            <a:off x="3583124"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custDataLst>
              <p:tags r:id="rId18"/>
            </p:custDataLst>
          </p:nvPr>
        </p:nvCxnSpPr>
        <p:spPr>
          <a:xfrm>
            <a:off x="365513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p:custDataLst>
              <p:tags r:id="rId19"/>
            </p:custDataLst>
          </p:nvPr>
        </p:nvCxnSpPr>
        <p:spPr>
          <a:xfrm>
            <a:off x="358312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p:custDataLst>
              <p:tags r:id="rId20"/>
            </p:custDataLst>
          </p:nvPr>
        </p:nvCxnSpPr>
        <p:spPr>
          <a:xfrm>
            <a:off x="3511116"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p:custDataLst>
              <p:tags r:id="rId21"/>
            </p:custDataLst>
          </p:nvPr>
        </p:nvCxnSpPr>
        <p:spPr>
          <a:xfrm>
            <a:off x="3727140"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p:custDataLst>
              <p:tags r:id="rId22"/>
            </p:custDataLst>
          </p:nvPr>
        </p:nvCxnSpPr>
        <p:spPr>
          <a:xfrm>
            <a:off x="379914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p:custDataLst>
              <p:tags r:id="rId23"/>
            </p:custDataLst>
          </p:nvPr>
        </p:nvCxnSpPr>
        <p:spPr>
          <a:xfrm>
            <a:off x="372714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p:custDataLst>
              <p:tags r:id="rId24"/>
            </p:custDataLst>
          </p:nvPr>
        </p:nvCxnSpPr>
        <p:spPr>
          <a:xfrm>
            <a:off x="3655132"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p:custDataLst>
              <p:tags r:id="rId25"/>
            </p:custDataLst>
          </p:nvPr>
        </p:nvCxnSpPr>
        <p:spPr>
          <a:xfrm>
            <a:off x="3871156"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p:custDataLst>
              <p:tags r:id="rId26"/>
            </p:custDataLst>
          </p:nvPr>
        </p:nvCxnSpPr>
        <p:spPr>
          <a:xfrm>
            <a:off x="394316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p:custDataLst>
              <p:tags r:id="rId27"/>
            </p:custDataLst>
          </p:nvPr>
        </p:nvCxnSpPr>
        <p:spPr>
          <a:xfrm>
            <a:off x="387115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p:custDataLst>
              <p:tags r:id="rId28"/>
            </p:custDataLst>
          </p:nvPr>
        </p:nvCxnSpPr>
        <p:spPr>
          <a:xfrm>
            <a:off x="3799148"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p:custDataLst>
              <p:tags r:id="rId29"/>
            </p:custDataLst>
          </p:nvPr>
        </p:nvCxnSpPr>
        <p:spPr>
          <a:xfrm>
            <a:off x="4015172"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p:custDataLst>
              <p:tags r:id="rId30"/>
            </p:custDataLst>
          </p:nvPr>
        </p:nvCxnSpPr>
        <p:spPr>
          <a:xfrm>
            <a:off x="408718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custDataLst>
              <p:tags r:id="rId31"/>
            </p:custDataLst>
          </p:nvPr>
        </p:nvCxnSpPr>
        <p:spPr>
          <a:xfrm>
            <a:off x="401517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 Verbindung 32"/>
          <p:cNvCxnSpPr/>
          <p:nvPr>
            <p:custDataLst>
              <p:tags r:id="rId32"/>
            </p:custDataLst>
          </p:nvPr>
        </p:nvCxnSpPr>
        <p:spPr>
          <a:xfrm>
            <a:off x="3943164"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p:custDataLst>
              <p:tags r:id="rId33"/>
            </p:custDataLst>
          </p:nvPr>
        </p:nvCxnSpPr>
        <p:spPr>
          <a:xfrm>
            <a:off x="4159188"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p:custDataLst>
              <p:tags r:id="rId34"/>
            </p:custDataLst>
          </p:nvPr>
        </p:nvCxnSpPr>
        <p:spPr>
          <a:xfrm>
            <a:off x="423119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p:custDataLst>
              <p:tags r:id="rId35"/>
            </p:custDataLst>
          </p:nvPr>
        </p:nvCxnSpPr>
        <p:spPr>
          <a:xfrm>
            <a:off x="415918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p:custDataLst>
              <p:tags r:id="rId36"/>
            </p:custDataLst>
          </p:nvPr>
        </p:nvCxnSpPr>
        <p:spPr>
          <a:xfrm>
            <a:off x="4087180"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custDataLst>
              <p:tags r:id="rId37"/>
            </p:custDataLst>
          </p:nvPr>
        </p:nvCxnSpPr>
        <p:spPr>
          <a:xfrm>
            <a:off x="4303204"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custDataLst>
              <p:tags r:id="rId38"/>
            </p:custDataLst>
          </p:nvPr>
        </p:nvCxnSpPr>
        <p:spPr>
          <a:xfrm>
            <a:off x="437521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custDataLst>
              <p:tags r:id="rId39"/>
            </p:custDataLst>
          </p:nvPr>
        </p:nvCxnSpPr>
        <p:spPr>
          <a:xfrm>
            <a:off x="430320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custDataLst>
              <p:tags r:id="rId40"/>
            </p:custDataLst>
          </p:nvPr>
        </p:nvCxnSpPr>
        <p:spPr>
          <a:xfrm>
            <a:off x="4231196"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custDataLst>
              <p:tags r:id="rId41"/>
            </p:custDataLst>
          </p:nvPr>
        </p:nvCxnSpPr>
        <p:spPr>
          <a:xfrm>
            <a:off x="4447220"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custDataLst>
              <p:tags r:id="rId42"/>
            </p:custDataLst>
          </p:nvPr>
        </p:nvCxnSpPr>
        <p:spPr>
          <a:xfrm>
            <a:off x="451922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custDataLst>
              <p:tags r:id="rId43"/>
            </p:custDataLst>
          </p:nvPr>
        </p:nvCxnSpPr>
        <p:spPr>
          <a:xfrm>
            <a:off x="444722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p:custDataLst>
              <p:tags r:id="rId44"/>
            </p:custDataLst>
          </p:nvPr>
        </p:nvCxnSpPr>
        <p:spPr>
          <a:xfrm>
            <a:off x="4375212"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custDataLst>
              <p:tags r:id="rId45"/>
            </p:custDataLst>
          </p:nvPr>
        </p:nvCxnSpPr>
        <p:spPr>
          <a:xfrm>
            <a:off x="4591236"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p:custDataLst>
              <p:tags r:id="rId46"/>
            </p:custDataLst>
          </p:nvPr>
        </p:nvCxnSpPr>
        <p:spPr>
          <a:xfrm>
            <a:off x="466324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p:custDataLst>
              <p:tags r:id="rId47"/>
            </p:custDataLst>
          </p:nvPr>
        </p:nvCxnSpPr>
        <p:spPr>
          <a:xfrm>
            <a:off x="459123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p:custDataLst>
              <p:tags r:id="rId48"/>
            </p:custDataLst>
          </p:nvPr>
        </p:nvCxnSpPr>
        <p:spPr>
          <a:xfrm>
            <a:off x="4519228"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Gerade Verbindung 49"/>
          <p:cNvCxnSpPr/>
          <p:nvPr>
            <p:custDataLst>
              <p:tags r:id="rId49"/>
            </p:custDataLst>
          </p:nvPr>
        </p:nvCxnSpPr>
        <p:spPr>
          <a:xfrm>
            <a:off x="4735252"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p:custDataLst>
              <p:tags r:id="rId50"/>
            </p:custDataLst>
          </p:nvPr>
        </p:nvCxnSpPr>
        <p:spPr>
          <a:xfrm>
            <a:off x="480726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p:custDataLst>
              <p:tags r:id="rId51"/>
            </p:custDataLst>
          </p:nvPr>
        </p:nvCxnSpPr>
        <p:spPr>
          <a:xfrm>
            <a:off x="473525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Gerade Verbindung 52"/>
          <p:cNvCxnSpPr/>
          <p:nvPr>
            <p:custDataLst>
              <p:tags r:id="rId52"/>
            </p:custDataLst>
          </p:nvPr>
        </p:nvCxnSpPr>
        <p:spPr>
          <a:xfrm>
            <a:off x="4663244"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Gerade Verbindung 53"/>
          <p:cNvCxnSpPr/>
          <p:nvPr>
            <p:custDataLst>
              <p:tags r:id="rId53"/>
            </p:custDataLst>
          </p:nvPr>
        </p:nvCxnSpPr>
        <p:spPr>
          <a:xfrm>
            <a:off x="480726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Gerade Verbindung 54"/>
          <p:cNvCxnSpPr/>
          <p:nvPr>
            <p:custDataLst>
              <p:tags r:id="rId54"/>
            </p:custDataLst>
          </p:nvPr>
        </p:nvCxnSpPr>
        <p:spPr>
          <a:xfrm>
            <a:off x="4879268"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Gerade Verbindung 55"/>
          <p:cNvCxnSpPr/>
          <p:nvPr>
            <p:custDataLst>
              <p:tags r:id="rId55"/>
            </p:custDataLst>
          </p:nvPr>
        </p:nvCxnSpPr>
        <p:spPr>
          <a:xfrm>
            <a:off x="495127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Gerade Verbindung 56"/>
          <p:cNvCxnSpPr/>
          <p:nvPr>
            <p:custDataLst>
              <p:tags r:id="rId56"/>
            </p:custDataLst>
          </p:nvPr>
        </p:nvCxnSpPr>
        <p:spPr>
          <a:xfrm>
            <a:off x="487926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Gerade Verbindung 57"/>
          <p:cNvCxnSpPr/>
          <p:nvPr>
            <p:custDataLst>
              <p:tags r:id="rId57"/>
            </p:custDataLst>
          </p:nvPr>
        </p:nvCxnSpPr>
        <p:spPr>
          <a:xfrm>
            <a:off x="4807260"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Gerade Verbindung 58"/>
          <p:cNvCxnSpPr/>
          <p:nvPr>
            <p:custDataLst>
              <p:tags r:id="rId58"/>
            </p:custDataLst>
          </p:nvPr>
        </p:nvCxnSpPr>
        <p:spPr>
          <a:xfrm>
            <a:off x="5023284"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Gerade Verbindung 59"/>
          <p:cNvCxnSpPr/>
          <p:nvPr>
            <p:custDataLst>
              <p:tags r:id="rId59"/>
            </p:custDataLst>
          </p:nvPr>
        </p:nvCxnSpPr>
        <p:spPr>
          <a:xfrm>
            <a:off x="509529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Gerade Verbindung 60"/>
          <p:cNvCxnSpPr/>
          <p:nvPr>
            <p:custDataLst>
              <p:tags r:id="rId60"/>
            </p:custDataLst>
          </p:nvPr>
        </p:nvCxnSpPr>
        <p:spPr>
          <a:xfrm>
            <a:off x="502328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p:custDataLst>
              <p:tags r:id="rId61"/>
            </p:custDataLst>
          </p:nvPr>
        </p:nvCxnSpPr>
        <p:spPr>
          <a:xfrm>
            <a:off x="4951276"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Gerade Verbindung 62"/>
          <p:cNvCxnSpPr/>
          <p:nvPr>
            <p:custDataLst>
              <p:tags r:id="rId62"/>
            </p:custDataLst>
          </p:nvPr>
        </p:nvCxnSpPr>
        <p:spPr>
          <a:xfrm>
            <a:off x="5167300"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Gerade Verbindung 63"/>
          <p:cNvCxnSpPr/>
          <p:nvPr>
            <p:custDataLst>
              <p:tags r:id="rId63"/>
            </p:custDataLst>
          </p:nvPr>
        </p:nvCxnSpPr>
        <p:spPr>
          <a:xfrm>
            <a:off x="523930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p:custDataLst>
              <p:tags r:id="rId64"/>
            </p:custDataLst>
          </p:nvPr>
        </p:nvCxnSpPr>
        <p:spPr>
          <a:xfrm>
            <a:off x="516730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Gerade Verbindung 65"/>
          <p:cNvCxnSpPr/>
          <p:nvPr>
            <p:custDataLst>
              <p:tags r:id="rId65"/>
            </p:custDataLst>
          </p:nvPr>
        </p:nvCxnSpPr>
        <p:spPr>
          <a:xfrm>
            <a:off x="5095292"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p:custDataLst>
              <p:tags r:id="rId66"/>
            </p:custDataLst>
          </p:nvPr>
        </p:nvCxnSpPr>
        <p:spPr>
          <a:xfrm>
            <a:off x="5311316"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p:custDataLst>
              <p:tags r:id="rId67"/>
            </p:custDataLst>
          </p:nvPr>
        </p:nvCxnSpPr>
        <p:spPr>
          <a:xfrm>
            <a:off x="538332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p:custDataLst>
              <p:tags r:id="rId68"/>
            </p:custDataLst>
          </p:nvPr>
        </p:nvCxnSpPr>
        <p:spPr>
          <a:xfrm>
            <a:off x="531131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Gerade Verbindung 69"/>
          <p:cNvCxnSpPr/>
          <p:nvPr>
            <p:custDataLst>
              <p:tags r:id="rId69"/>
            </p:custDataLst>
          </p:nvPr>
        </p:nvCxnSpPr>
        <p:spPr>
          <a:xfrm>
            <a:off x="5239308"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Gerade Verbindung 70"/>
          <p:cNvCxnSpPr/>
          <p:nvPr>
            <p:custDataLst>
              <p:tags r:id="rId70"/>
            </p:custDataLst>
          </p:nvPr>
        </p:nvCxnSpPr>
        <p:spPr>
          <a:xfrm>
            <a:off x="5455332"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p:custDataLst>
              <p:tags r:id="rId71"/>
            </p:custDataLst>
          </p:nvPr>
        </p:nvCxnSpPr>
        <p:spPr>
          <a:xfrm>
            <a:off x="552734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Gerade Verbindung 72"/>
          <p:cNvCxnSpPr/>
          <p:nvPr>
            <p:custDataLst>
              <p:tags r:id="rId72"/>
            </p:custDataLst>
          </p:nvPr>
        </p:nvCxnSpPr>
        <p:spPr>
          <a:xfrm>
            <a:off x="545533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Gerade Verbindung 73"/>
          <p:cNvCxnSpPr/>
          <p:nvPr>
            <p:custDataLst>
              <p:tags r:id="rId73"/>
            </p:custDataLst>
          </p:nvPr>
        </p:nvCxnSpPr>
        <p:spPr>
          <a:xfrm>
            <a:off x="5383324"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Gerade Verbindung 74"/>
          <p:cNvCxnSpPr/>
          <p:nvPr>
            <p:custDataLst>
              <p:tags r:id="rId74"/>
            </p:custDataLst>
          </p:nvPr>
        </p:nvCxnSpPr>
        <p:spPr>
          <a:xfrm>
            <a:off x="5599348"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Gerade Verbindung 75"/>
          <p:cNvCxnSpPr/>
          <p:nvPr>
            <p:custDataLst>
              <p:tags r:id="rId75"/>
            </p:custDataLst>
          </p:nvPr>
        </p:nvCxnSpPr>
        <p:spPr>
          <a:xfrm>
            <a:off x="567135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Gerade Verbindung 76"/>
          <p:cNvCxnSpPr/>
          <p:nvPr>
            <p:custDataLst>
              <p:tags r:id="rId76"/>
            </p:custDataLst>
          </p:nvPr>
        </p:nvCxnSpPr>
        <p:spPr>
          <a:xfrm>
            <a:off x="559934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Gerade Verbindung 77"/>
          <p:cNvCxnSpPr/>
          <p:nvPr>
            <p:custDataLst>
              <p:tags r:id="rId77"/>
            </p:custDataLst>
          </p:nvPr>
        </p:nvCxnSpPr>
        <p:spPr>
          <a:xfrm>
            <a:off x="5527340"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Gerade Verbindung 78"/>
          <p:cNvCxnSpPr/>
          <p:nvPr>
            <p:custDataLst>
              <p:tags r:id="rId78"/>
            </p:custDataLst>
          </p:nvPr>
        </p:nvCxnSpPr>
        <p:spPr>
          <a:xfrm>
            <a:off x="5743364"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Gerade Verbindung 79"/>
          <p:cNvCxnSpPr/>
          <p:nvPr>
            <p:custDataLst>
              <p:tags r:id="rId79"/>
            </p:custDataLst>
          </p:nvPr>
        </p:nvCxnSpPr>
        <p:spPr>
          <a:xfrm>
            <a:off x="581537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Gerade Verbindung 80"/>
          <p:cNvCxnSpPr/>
          <p:nvPr>
            <p:custDataLst>
              <p:tags r:id="rId80"/>
            </p:custDataLst>
          </p:nvPr>
        </p:nvCxnSpPr>
        <p:spPr>
          <a:xfrm>
            <a:off x="574336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Gerade Verbindung 81"/>
          <p:cNvCxnSpPr/>
          <p:nvPr>
            <p:custDataLst>
              <p:tags r:id="rId81"/>
            </p:custDataLst>
          </p:nvPr>
        </p:nvCxnSpPr>
        <p:spPr>
          <a:xfrm>
            <a:off x="5671356"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Gerade Verbindung 82"/>
          <p:cNvCxnSpPr/>
          <p:nvPr>
            <p:custDataLst>
              <p:tags r:id="rId82"/>
            </p:custDataLst>
          </p:nvPr>
        </p:nvCxnSpPr>
        <p:spPr>
          <a:xfrm>
            <a:off x="5887380"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Gerade Verbindung 83"/>
          <p:cNvCxnSpPr/>
          <p:nvPr>
            <p:custDataLst>
              <p:tags r:id="rId83"/>
            </p:custDataLst>
          </p:nvPr>
        </p:nvCxnSpPr>
        <p:spPr>
          <a:xfrm>
            <a:off x="595938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Gerade Verbindung 84"/>
          <p:cNvCxnSpPr/>
          <p:nvPr>
            <p:custDataLst>
              <p:tags r:id="rId84"/>
            </p:custDataLst>
          </p:nvPr>
        </p:nvCxnSpPr>
        <p:spPr>
          <a:xfrm>
            <a:off x="588738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Gerade Verbindung 85"/>
          <p:cNvCxnSpPr/>
          <p:nvPr>
            <p:custDataLst>
              <p:tags r:id="rId85"/>
            </p:custDataLst>
          </p:nvPr>
        </p:nvCxnSpPr>
        <p:spPr>
          <a:xfrm>
            <a:off x="5815372"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Gerade Verbindung 86"/>
          <p:cNvCxnSpPr/>
          <p:nvPr>
            <p:custDataLst>
              <p:tags r:id="rId86"/>
            </p:custDataLst>
          </p:nvPr>
        </p:nvCxnSpPr>
        <p:spPr>
          <a:xfrm flipH="1">
            <a:off x="3547120" y="2577398"/>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Gerade Verbindung 87"/>
          <p:cNvCxnSpPr/>
          <p:nvPr>
            <p:custDataLst>
              <p:tags r:id="rId87"/>
            </p:custDataLst>
          </p:nvPr>
        </p:nvCxnSpPr>
        <p:spPr>
          <a:xfrm>
            <a:off x="3367100" y="2721414"/>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Gerade Verbindung 88"/>
          <p:cNvCxnSpPr/>
          <p:nvPr>
            <p:custDataLst>
              <p:tags r:id="rId88"/>
            </p:custDataLst>
          </p:nvPr>
        </p:nvCxnSpPr>
        <p:spPr>
          <a:xfrm>
            <a:off x="3655132" y="2649406"/>
            <a:ext cx="0" cy="432048"/>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0" name="Gerade Verbindung 89"/>
          <p:cNvCxnSpPr/>
          <p:nvPr>
            <p:custDataLst>
              <p:tags r:id="rId89"/>
            </p:custDataLst>
          </p:nvPr>
        </p:nvCxnSpPr>
        <p:spPr>
          <a:xfrm>
            <a:off x="3583124" y="279342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Gerade Verbindung 90"/>
          <p:cNvCxnSpPr/>
          <p:nvPr>
            <p:custDataLst>
              <p:tags r:id="rId90"/>
            </p:custDataLst>
          </p:nvPr>
        </p:nvCxnSpPr>
        <p:spPr>
          <a:xfrm>
            <a:off x="3367100" y="2793422"/>
            <a:ext cx="2160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Gerade Verbindung 91"/>
          <p:cNvCxnSpPr/>
          <p:nvPr>
            <p:custDataLst>
              <p:tags r:id="rId91"/>
            </p:custDataLst>
          </p:nvPr>
        </p:nvCxnSpPr>
        <p:spPr>
          <a:xfrm>
            <a:off x="3583124" y="3081454"/>
            <a:ext cx="24482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Gerade Verbindung 92"/>
          <p:cNvCxnSpPr/>
          <p:nvPr>
            <p:custDataLst>
              <p:tags r:id="rId92"/>
            </p:custDataLst>
          </p:nvPr>
        </p:nvCxnSpPr>
        <p:spPr>
          <a:xfrm flipH="1">
            <a:off x="3691136" y="2433382"/>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Gerade Verbindung 93"/>
          <p:cNvCxnSpPr/>
          <p:nvPr>
            <p:custDataLst>
              <p:tags r:id="rId93"/>
            </p:custDataLst>
          </p:nvPr>
        </p:nvCxnSpPr>
        <p:spPr>
          <a:xfrm>
            <a:off x="3727140" y="2577398"/>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Gerade Verbindung 94"/>
          <p:cNvCxnSpPr/>
          <p:nvPr>
            <p:custDataLst>
              <p:tags r:id="rId94"/>
            </p:custDataLst>
          </p:nvPr>
        </p:nvCxnSpPr>
        <p:spPr>
          <a:xfrm>
            <a:off x="3763144" y="2433382"/>
            <a:ext cx="252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Gerade Verbindung 95"/>
          <p:cNvCxnSpPr/>
          <p:nvPr>
            <p:custDataLst>
              <p:tags r:id="rId95"/>
            </p:custDataLst>
          </p:nvPr>
        </p:nvCxnSpPr>
        <p:spPr>
          <a:xfrm>
            <a:off x="5995392" y="2433382"/>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Gerade Verbindung 96"/>
          <p:cNvCxnSpPr/>
          <p:nvPr>
            <p:custDataLst>
              <p:tags r:id="rId96"/>
            </p:custDataLst>
          </p:nvPr>
        </p:nvCxnSpPr>
        <p:spPr>
          <a:xfrm flipH="1">
            <a:off x="5995392" y="2433382"/>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Gerade Verbindung 97"/>
          <p:cNvCxnSpPr/>
          <p:nvPr>
            <p:custDataLst>
              <p:tags r:id="rId97"/>
            </p:custDataLst>
          </p:nvPr>
        </p:nvCxnSpPr>
        <p:spPr>
          <a:xfrm>
            <a:off x="6031396" y="279342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Gerade Verbindung 98"/>
          <p:cNvCxnSpPr/>
          <p:nvPr>
            <p:custDataLst>
              <p:tags r:id="rId98"/>
            </p:custDataLst>
          </p:nvPr>
        </p:nvCxnSpPr>
        <p:spPr>
          <a:xfrm>
            <a:off x="5959388"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Gerade Verbindung 99"/>
          <p:cNvCxnSpPr/>
          <p:nvPr>
            <p:custDataLst>
              <p:tags r:id="rId99"/>
            </p:custDataLst>
          </p:nvPr>
        </p:nvCxnSpPr>
        <p:spPr>
          <a:xfrm>
            <a:off x="6031396"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Gerade Verbindung 100"/>
          <p:cNvCxnSpPr/>
          <p:nvPr>
            <p:custDataLst>
              <p:tags r:id="rId100"/>
            </p:custDataLst>
          </p:nvPr>
        </p:nvCxnSpPr>
        <p:spPr>
          <a:xfrm>
            <a:off x="610340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Gerade Verbindung 101"/>
          <p:cNvCxnSpPr/>
          <p:nvPr>
            <p:custDataLst>
              <p:tags r:id="rId101"/>
            </p:custDataLst>
          </p:nvPr>
        </p:nvCxnSpPr>
        <p:spPr>
          <a:xfrm>
            <a:off x="603139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Gerade Verbindung 102"/>
          <p:cNvCxnSpPr/>
          <p:nvPr>
            <p:custDataLst>
              <p:tags r:id="rId102"/>
            </p:custDataLst>
          </p:nvPr>
        </p:nvCxnSpPr>
        <p:spPr>
          <a:xfrm>
            <a:off x="6103404"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Gerade Verbindung 103"/>
          <p:cNvCxnSpPr/>
          <p:nvPr>
            <p:custDataLst>
              <p:tags r:id="rId103"/>
            </p:custDataLst>
          </p:nvPr>
        </p:nvCxnSpPr>
        <p:spPr>
          <a:xfrm>
            <a:off x="6031396" y="2793422"/>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Gerade Verbindung 104"/>
          <p:cNvCxnSpPr/>
          <p:nvPr>
            <p:custDataLst>
              <p:tags r:id="rId104"/>
            </p:custDataLst>
          </p:nvPr>
        </p:nvCxnSpPr>
        <p:spPr>
          <a:xfrm>
            <a:off x="6175412"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Gerade Verbindung 105"/>
          <p:cNvCxnSpPr/>
          <p:nvPr>
            <p:custDataLst>
              <p:tags r:id="rId105"/>
            </p:custDataLst>
          </p:nvPr>
        </p:nvCxnSpPr>
        <p:spPr>
          <a:xfrm>
            <a:off x="624742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Gerade Verbindung 106"/>
          <p:cNvCxnSpPr/>
          <p:nvPr>
            <p:custDataLst>
              <p:tags r:id="rId106"/>
            </p:custDataLst>
          </p:nvPr>
        </p:nvCxnSpPr>
        <p:spPr>
          <a:xfrm>
            <a:off x="617541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Gerade Verbindung 107"/>
          <p:cNvCxnSpPr/>
          <p:nvPr>
            <p:custDataLst>
              <p:tags r:id="rId107"/>
            </p:custDataLst>
          </p:nvPr>
        </p:nvCxnSpPr>
        <p:spPr>
          <a:xfrm>
            <a:off x="6247420"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Gerade Verbindung 108"/>
          <p:cNvCxnSpPr/>
          <p:nvPr>
            <p:custDataLst>
              <p:tags r:id="rId108"/>
            </p:custDataLst>
          </p:nvPr>
        </p:nvCxnSpPr>
        <p:spPr>
          <a:xfrm>
            <a:off x="6319428"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Gerade Verbindung 109"/>
          <p:cNvCxnSpPr/>
          <p:nvPr>
            <p:custDataLst>
              <p:tags r:id="rId109"/>
            </p:custDataLst>
          </p:nvPr>
        </p:nvCxnSpPr>
        <p:spPr>
          <a:xfrm>
            <a:off x="639143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Gerade Verbindung 110"/>
          <p:cNvCxnSpPr/>
          <p:nvPr>
            <p:custDataLst>
              <p:tags r:id="rId110"/>
            </p:custDataLst>
          </p:nvPr>
        </p:nvCxnSpPr>
        <p:spPr>
          <a:xfrm>
            <a:off x="631942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Gerade Verbindung 111"/>
          <p:cNvCxnSpPr/>
          <p:nvPr>
            <p:custDataLst>
              <p:tags r:id="rId111"/>
            </p:custDataLst>
          </p:nvPr>
        </p:nvCxnSpPr>
        <p:spPr>
          <a:xfrm>
            <a:off x="6391436"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Gerade Verbindung 112"/>
          <p:cNvCxnSpPr/>
          <p:nvPr>
            <p:custDataLst>
              <p:tags r:id="rId112"/>
            </p:custDataLst>
          </p:nvPr>
        </p:nvCxnSpPr>
        <p:spPr>
          <a:xfrm>
            <a:off x="6031396" y="1677298"/>
            <a:ext cx="0" cy="111612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4" name="Gerade Verbindung 113"/>
          <p:cNvCxnSpPr/>
          <p:nvPr>
            <p:custDataLst>
              <p:tags r:id="rId113"/>
            </p:custDataLst>
          </p:nvPr>
        </p:nvCxnSpPr>
        <p:spPr>
          <a:xfrm>
            <a:off x="6319428" y="1425270"/>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5" name="Gerade Verbindung 114"/>
          <p:cNvCxnSpPr/>
          <p:nvPr>
            <p:custDataLst>
              <p:tags r:id="rId114"/>
            </p:custDataLst>
          </p:nvPr>
        </p:nvCxnSpPr>
        <p:spPr>
          <a:xfrm>
            <a:off x="6283424" y="2433382"/>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Gerade Verbindung 115"/>
          <p:cNvCxnSpPr/>
          <p:nvPr>
            <p:custDataLst>
              <p:tags r:id="rId115"/>
            </p:custDataLst>
          </p:nvPr>
        </p:nvCxnSpPr>
        <p:spPr>
          <a:xfrm flipH="1">
            <a:off x="6283424" y="2577398"/>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Gerade Verbindung 116"/>
          <p:cNvCxnSpPr/>
          <p:nvPr>
            <p:custDataLst>
              <p:tags r:id="rId116"/>
            </p:custDataLst>
          </p:nvPr>
        </p:nvCxnSpPr>
        <p:spPr>
          <a:xfrm>
            <a:off x="6319428" y="279342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Gerade Verbindung 117"/>
          <p:cNvCxnSpPr/>
          <p:nvPr>
            <p:custDataLst>
              <p:tags r:id="rId117"/>
            </p:custDataLst>
          </p:nvPr>
        </p:nvCxnSpPr>
        <p:spPr>
          <a:xfrm>
            <a:off x="6319428" y="3081454"/>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Gerade Verbindung 118"/>
          <p:cNvCxnSpPr/>
          <p:nvPr>
            <p:custDataLst>
              <p:tags r:id="rId118"/>
            </p:custDataLst>
          </p:nvPr>
        </p:nvCxnSpPr>
        <p:spPr>
          <a:xfrm>
            <a:off x="3583124" y="1425270"/>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0" name="Gerade Verbindung 119"/>
          <p:cNvCxnSpPr/>
          <p:nvPr>
            <p:custDataLst>
              <p:tags r:id="rId119"/>
            </p:custDataLst>
          </p:nvPr>
        </p:nvCxnSpPr>
        <p:spPr>
          <a:xfrm flipH="1">
            <a:off x="6427440" y="2433382"/>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Gerade Verbindung 120"/>
          <p:cNvCxnSpPr/>
          <p:nvPr>
            <p:custDataLst>
              <p:tags r:id="rId120"/>
            </p:custDataLst>
          </p:nvPr>
        </p:nvCxnSpPr>
        <p:spPr>
          <a:xfrm>
            <a:off x="6463444" y="2577398"/>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Gerade Verbindung 121"/>
          <p:cNvCxnSpPr/>
          <p:nvPr>
            <p:custDataLst>
              <p:tags r:id="rId121"/>
            </p:custDataLst>
          </p:nvPr>
        </p:nvCxnSpPr>
        <p:spPr>
          <a:xfrm>
            <a:off x="6499448" y="2433382"/>
            <a:ext cx="1080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Gerade Verbindung 122"/>
          <p:cNvCxnSpPr/>
          <p:nvPr>
            <p:custDataLst>
              <p:tags r:id="rId122"/>
            </p:custDataLst>
          </p:nvPr>
        </p:nvCxnSpPr>
        <p:spPr>
          <a:xfrm>
            <a:off x="6463444"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Gerade Verbindung 123"/>
          <p:cNvCxnSpPr/>
          <p:nvPr>
            <p:custDataLst>
              <p:tags r:id="rId123"/>
            </p:custDataLst>
          </p:nvPr>
        </p:nvCxnSpPr>
        <p:spPr>
          <a:xfrm>
            <a:off x="653545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Gerade Verbindung 124"/>
          <p:cNvCxnSpPr/>
          <p:nvPr>
            <p:custDataLst>
              <p:tags r:id="rId124"/>
            </p:custDataLst>
          </p:nvPr>
        </p:nvCxnSpPr>
        <p:spPr>
          <a:xfrm>
            <a:off x="646344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125"/>
          <p:cNvCxnSpPr/>
          <p:nvPr>
            <p:custDataLst>
              <p:tags r:id="rId125"/>
            </p:custDataLst>
          </p:nvPr>
        </p:nvCxnSpPr>
        <p:spPr>
          <a:xfrm>
            <a:off x="6535452"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Gerade Verbindung 126"/>
          <p:cNvCxnSpPr/>
          <p:nvPr>
            <p:custDataLst>
              <p:tags r:id="rId126"/>
            </p:custDataLst>
          </p:nvPr>
        </p:nvCxnSpPr>
        <p:spPr>
          <a:xfrm>
            <a:off x="3583124" y="1713302"/>
            <a:ext cx="244827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8" name="Gerade Verbindung 127"/>
          <p:cNvCxnSpPr/>
          <p:nvPr>
            <p:custDataLst>
              <p:tags r:id="rId127"/>
            </p:custDataLst>
          </p:nvPr>
        </p:nvCxnSpPr>
        <p:spPr>
          <a:xfrm>
            <a:off x="4807260" y="1965330"/>
            <a:ext cx="144016" cy="0"/>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29" name="Gerade Verbindung 128"/>
          <p:cNvCxnSpPr/>
          <p:nvPr>
            <p:custDataLst>
              <p:tags r:id="rId128"/>
            </p:custDataLst>
          </p:nvPr>
        </p:nvCxnSpPr>
        <p:spPr>
          <a:xfrm>
            <a:off x="4447220" y="1965330"/>
            <a:ext cx="216024" cy="0"/>
          </a:xfrm>
          <a:prstGeom prst="line">
            <a:avLst/>
          </a:prstGeom>
          <a:ln w="3175">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0" name="Gerade Verbindung 129"/>
          <p:cNvCxnSpPr/>
          <p:nvPr>
            <p:custDataLst>
              <p:tags r:id="rId129"/>
            </p:custDataLst>
          </p:nvPr>
        </p:nvCxnSpPr>
        <p:spPr>
          <a:xfrm>
            <a:off x="4663244" y="1965330"/>
            <a:ext cx="144016" cy="0"/>
          </a:xfrm>
          <a:prstGeom prst="line">
            <a:avLst/>
          </a:prstGeom>
          <a:ln w="3175">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1" name="Gerade Verbindung 130"/>
          <p:cNvCxnSpPr/>
          <p:nvPr>
            <p:custDataLst>
              <p:tags r:id="rId130"/>
            </p:custDataLst>
          </p:nvPr>
        </p:nvCxnSpPr>
        <p:spPr>
          <a:xfrm>
            <a:off x="4663244" y="1929326"/>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2" name="Gerade Verbindung 131"/>
          <p:cNvCxnSpPr/>
          <p:nvPr>
            <p:custDataLst>
              <p:tags r:id="rId131"/>
            </p:custDataLst>
          </p:nvPr>
        </p:nvCxnSpPr>
        <p:spPr>
          <a:xfrm>
            <a:off x="4807260" y="1929326"/>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3" name="Textfeld 132"/>
          <p:cNvSpPr txBox="1"/>
          <p:nvPr>
            <p:custDataLst>
              <p:tags r:id="rId132"/>
            </p:custDataLst>
          </p:nvPr>
        </p:nvSpPr>
        <p:spPr>
          <a:xfrm>
            <a:off x="4411216" y="1569286"/>
            <a:ext cx="619080" cy="184666"/>
          </a:xfrm>
          <a:prstGeom prst="rect">
            <a:avLst/>
          </a:prstGeom>
          <a:noFill/>
          <a:ln>
            <a:noFill/>
          </a:ln>
        </p:spPr>
        <p:txBody>
          <a:bodyPr wrap="none" rtlCol="0">
            <a:spAutoFit/>
          </a:bodyPr>
          <a:lstStyle/>
          <a:p>
            <a:r>
              <a:rPr lang="en-GB" sz="600" dirty="0" smtClean="0"/>
              <a:t>active phase</a:t>
            </a:r>
            <a:endParaRPr lang="en-GB" sz="600" dirty="0"/>
          </a:p>
        </p:txBody>
      </p:sp>
      <p:cxnSp>
        <p:nvCxnSpPr>
          <p:cNvPr id="134" name="Gerade Verbindung 133"/>
          <p:cNvCxnSpPr/>
          <p:nvPr>
            <p:custDataLst>
              <p:tags r:id="rId133"/>
            </p:custDataLst>
          </p:nvPr>
        </p:nvCxnSpPr>
        <p:spPr>
          <a:xfrm>
            <a:off x="6031396" y="1713302"/>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5" name="Textfeld 134"/>
          <p:cNvSpPr txBox="1"/>
          <p:nvPr>
            <p:custDataLst>
              <p:tags r:id="rId134"/>
            </p:custDataLst>
          </p:nvPr>
        </p:nvSpPr>
        <p:spPr>
          <a:xfrm>
            <a:off x="5887380" y="1461274"/>
            <a:ext cx="576064" cy="276999"/>
          </a:xfrm>
          <a:prstGeom prst="rect">
            <a:avLst/>
          </a:prstGeom>
          <a:noFill/>
          <a:ln>
            <a:noFill/>
          </a:ln>
        </p:spPr>
        <p:txBody>
          <a:bodyPr wrap="square" rtlCol="0">
            <a:spAutoFit/>
          </a:bodyPr>
          <a:lstStyle/>
          <a:p>
            <a:pPr algn="ctr"/>
            <a:r>
              <a:rPr lang="en-GB" sz="600" dirty="0" smtClean="0"/>
              <a:t>passive</a:t>
            </a:r>
          </a:p>
          <a:p>
            <a:pPr algn="ctr"/>
            <a:r>
              <a:rPr lang="en-GB" sz="600" dirty="0" smtClean="0"/>
              <a:t>phase</a:t>
            </a:r>
            <a:endParaRPr lang="en-GB" sz="600" dirty="0"/>
          </a:p>
        </p:txBody>
      </p:sp>
      <p:cxnSp>
        <p:nvCxnSpPr>
          <p:cNvPr id="136" name="Gerade Verbindung 135"/>
          <p:cNvCxnSpPr/>
          <p:nvPr>
            <p:custDataLst>
              <p:tags r:id="rId135"/>
            </p:custDataLst>
          </p:nvPr>
        </p:nvCxnSpPr>
        <p:spPr>
          <a:xfrm>
            <a:off x="6031396" y="1965330"/>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7" name="Textfeld 136"/>
          <p:cNvSpPr txBox="1"/>
          <p:nvPr>
            <p:custDataLst>
              <p:tags r:id="rId136"/>
            </p:custDataLst>
          </p:nvPr>
        </p:nvSpPr>
        <p:spPr>
          <a:xfrm>
            <a:off x="5887380" y="1785310"/>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DPP</a:t>
            </a:r>
            <a:endParaRPr lang="en-GB" sz="600" baseline="-25000" dirty="0"/>
          </a:p>
        </p:txBody>
      </p:sp>
      <p:sp>
        <p:nvSpPr>
          <p:cNvPr id="138" name="Textfeld 137"/>
          <p:cNvSpPr txBox="1"/>
          <p:nvPr>
            <p:custDataLst>
              <p:tags r:id="rId137"/>
            </p:custDataLst>
          </p:nvPr>
        </p:nvSpPr>
        <p:spPr>
          <a:xfrm>
            <a:off x="4231196" y="1785310"/>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FCL</a:t>
            </a:r>
            <a:endParaRPr lang="en-GB" sz="600" baseline="-25000" dirty="0"/>
          </a:p>
        </p:txBody>
      </p:sp>
      <p:cxnSp>
        <p:nvCxnSpPr>
          <p:cNvPr id="139" name="Gerade Verbindung 138"/>
          <p:cNvCxnSpPr/>
          <p:nvPr>
            <p:custDataLst>
              <p:tags r:id="rId138"/>
            </p:custDataLst>
          </p:nvPr>
        </p:nvCxnSpPr>
        <p:spPr>
          <a:xfrm>
            <a:off x="3583124" y="1461274"/>
            <a:ext cx="2736304"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40" name="Textfeld 139"/>
          <p:cNvSpPr txBox="1"/>
          <p:nvPr>
            <p:custDataLst>
              <p:tags r:id="rId139"/>
            </p:custDataLst>
          </p:nvPr>
        </p:nvSpPr>
        <p:spPr>
          <a:xfrm>
            <a:off x="4519228" y="1312612"/>
            <a:ext cx="553357" cy="184666"/>
          </a:xfrm>
          <a:prstGeom prst="rect">
            <a:avLst/>
          </a:prstGeom>
          <a:noFill/>
          <a:ln>
            <a:noFill/>
          </a:ln>
        </p:spPr>
        <p:txBody>
          <a:bodyPr wrap="none" rtlCol="0">
            <a:spAutoFit/>
          </a:bodyPr>
          <a:lstStyle/>
          <a:p>
            <a:r>
              <a:rPr lang="en-GB" sz="600" dirty="0" smtClean="0"/>
              <a:t>data frame</a:t>
            </a:r>
            <a:endParaRPr lang="en-GB" sz="600" dirty="0"/>
          </a:p>
        </p:txBody>
      </p:sp>
      <p:sp>
        <p:nvSpPr>
          <p:cNvPr id="141" name="Textfeld 140"/>
          <p:cNvSpPr txBox="1"/>
          <p:nvPr>
            <p:custDataLst>
              <p:tags r:id="rId140"/>
            </p:custDataLst>
          </p:nvPr>
        </p:nvSpPr>
        <p:spPr>
          <a:xfrm>
            <a:off x="4555232" y="2469386"/>
            <a:ext cx="649537" cy="215444"/>
          </a:xfrm>
          <a:prstGeom prst="rect">
            <a:avLst/>
          </a:prstGeom>
          <a:noFill/>
          <a:ln>
            <a:noFill/>
          </a:ln>
        </p:spPr>
        <p:txBody>
          <a:bodyPr wrap="none" rtlCol="0">
            <a:spAutoFit/>
          </a:bodyPr>
          <a:lstStyle/>
          <a:p>
            <a:r>
              <a:rPr lang="en-GB" sz="800" dirty="0" smtClean="0"/>
              <a:t>D0 ... D15</a:t>
            </a:r>
            <a:endParaRPr lang="en-GB" sz="800" dirty="0"/>
          </a:p>
        </p:txBody>
      </p:sp>
      <p:sp>
        <p:nvSpPr>
          <p:cNvPr id="142" name="Textfeld 141"/>
          <p:cNvSpPr txBox="1"/>
          <p:nvPr>
            <p:custDataLst>
              <p:tags r:id="rId141"/>
            </p:custDataLst>
          </p:nvPr>
        </p:nvSpPr>
        <p:spPr>
          <a:xfrm>
            <a:off x="4555232" y="2937438"/>
            <a:ext cx="386644" cy="184666"/>
          </a:xfrm>
          <a:prstGeom prst="rect">
            <a:avLst/>
          </a:prstGeom>
          <a:noFill/>
          <a:ln>
            <a:noFill/>
          </a:ln>
        </p:spPr>
        <p:txBody>
          <a:bodyPr wrap="none" rtlCol="0">
            <a:spAutoFit/>
          </a:bodyPr>
          <a:lstStyle/>
          <a:p>
            <a:r>
              <a:rPr lang="en-GB" sz="600" dirty="0" smtClean="0"/>
              <a:t>active</a:t>
            </a:r>
            <a:endParaRPr lang="en-GB" sz="600" dirty="0"/>
          </a:p>
        </p:txBody>
      </p:sp>
      <p:sp>
        <p:nvSpPr>
          <p:cNvPr id="143" name="Textfeld 142"/>
          <p:cNvSpPr txBox="1"/>
          <p:nvPr>
            <p:custDataLst>
              <p:tags r:id="rId142"/>
            </p:custDataLst>
          </p:nvPr>
        </p:nvSpPr>
        <p:spPr>
          <a:xfrm>
            <a:off x="3691136" y="2757418"/>
            <a:ext cx="1184940" cy="184666"/>
          </a:xfrm>
          <a:prstGeom prst="rect">
            <a:avLst/>
          </a:prstGeom>
          <a:noFill/>
          <a:ln>
            <a:noFill/>
          </a:ln>
        </p:spPr>
        <p:txBody>
          <a:bodyPr wrap="none" rtlCol="0">
            <a:spAutoFit/>
          </a:bodyPr>
          <a:lstStyle/>
          <a:p>
            <a:r>
              <a:rPr lang="en-GB" sz="600" dirty="0" smtClean="0"/>
              <a:t>selection bit (0 := data frame)</a:t>
            </a:r>
            <a:endParaRPr lang="en-GB" sz="600" dirty="0"/>
          </a:p>
        </p:txBody>
      </p:sp>
      <p:sp>
        <p:nvSpPr>
          <p:cNvPr id="144" name="Textfeld 143"/>
          <p:cNvSpPr txBox="1"/>
          <p:nvPr>
            <p:custDataLst>
              <p:tags r:id="rId143"/>
            </p:custDataLst>
          </p:nvPr>
        </p:nvSpPr>
        <p:spPr>
          <a:xfrm>
            <a:off x="5923384" y="2937438"/>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145" name="Gerade Verbindung 144"/>
          <p:cNvCxnSpPr/>
          <p:nvPr>
            <p:custDataLst>
              <p:tags r:id="rId144"/>
            </p:custDataLst>
          </p:nvPr>
        </p:nvCxnSpPr>
        <p:spPr>
          <a:xfrm>
            <a:off x="3655132" y="2721414"/>
            <a:ext cx="108012" cy="108012"/>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46" name="Textfeld 145"/>
          <p:cNvSpPr txBox="1"/>
          <p:nvPr>
            <p:custDataLst>
              <p:tags r:id="rId145"/>
            </p:custDataLst>
          </p:nvPr>
        </p:nvSpPr>
        <p:spPr>
          <a:xfrm>
            <a:off x="3511116" y="2469386"/>
            <a:ext cx="288032" cy="215444"/>
          </a:xfrm>
          <a:prstGeom prst="rect">
            <a:avLst/>
          </a:prstGeom>
          <a:noFill/>
          <a:ln>
            <a:noFill/>
          </a:ln>
        </p:spPr>
        <p:txBody>
          <a:bodyPr wrap="square" rtlCol="0">
            <a:spAutoFit/>
          </a:bodyPr>
          <a:lstStyle/>
          <a:p>
            <a:pPr algn="ctr"/>
            <a:r>
              <a:rPr lang="en-GB" sz="800" dirty="0" smtClean="0"/>
              <a:t>0</a:t>
            </a:r>
            <a:endParaRPr lang="en-GB" sz="800" dirty="0"/>
          </a:p>
        </p:txBody>
      </p:sp>
      <p:sp>
        <p:nvSpPr>
          <p:cNvPr id="147" name="Textfeld 146"/>
          <p:cNvSpPr txBox="1"/>
          <p:nvPr>
            <p:custDataLst>
              <p:tags r:id="rId146"/>
            </p:custDataLst>
          </p:nvPr>
        </p:nvSpPr>
        <p:spPr>
          <a:xfrm>
            <a:off x="6247420" y="2469386"/>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48" name="Gerade Verbindung 147"/>
          <p:cNvCxnSpPr/>
          <p:nvPr>
            <p:custDataLst>
              <p:tags r:id="rId147"/>
            </p:custDataLst>
          </p:nvPr>
        </p:nvCxnSpPr>
        <p:spPr>
          <a:xfrm flipV="1">
            <a:off x="3655132" y="1929326"/>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49" name="Gerade Verbindung 148"/>
          <p:cNvCxnSpPr/>
          <p:nvPr>
            <p:custDataLst>
              <p:tags r:id="rId148"/>
            </p:custDataLst>
          </p:nvPr>
        </p:nvCxnSpPr>
        <p:spPr>
          <a:xfrm flipH="1" flipV="1">
            <a:off x="3475112" y="1929326"/>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50" name="Textfeld 149"/>
          <p:cNvSpPr txBox="1"/>
          <p:nvPr>
            <p:custDataLst>
              <p:tags r:id="rId149"/>
            </p:custDataLst>
          </p:nvPr>
        </p:nvSpPr>
        <p:spPr>
          <a:xfrm>
            <a:off x="3691136" y="1821314"/>
            <a:ext cx="434734" cy="184666"/>
          </a:xfrm>
          <a:prstGeom prst="rect">
            <a:avLst/>
          </a:prstGeom>
          <a:noFill/>
          <a:ln>
            <a:noFill/>
          </a:ln>
        </p:spPr>
        <p:txBody>
          <a:bodyPr wrap="none" rtlCol="0">
            <a:spAutoFit/>
          </a:bodyPr>
          <a:lstStyle/>
          <a:p>
            <a:r>
              <a:rPr lang="en-GB" sz="600" dirty="0" smtClean="0"/>
              <a:t>sample</a:t>
            </a:r>
            <a:endParaRPr lang="en-GB" sz="600" dirty="0"/>
          </a:p>
        </p:txBody>
      </p:sp>
      <p:sp>
        <p:nvSpPr>
          <p:cNvPr id="151" name="Textfeld 150"/>
          <p:cNvSpPr txBox="1"/>
          <p:nvPr>
            <p:custDataLst>
              <p:tags r:id="rId150"/>
            </p:custDataLst>
          </p:nvPr>
        </p:nvSpPr>
        <p:spPr>
          <a:xfrm>
            <a:off x="3223084" y="1821314"/>
            <a:ext cx="325730" cy="184666"/>
          </a:xfrm>
          <a:prstGeom prst="rect">
            <a:avLst/>
          </a:prstGeom>
          <a:noFill/>
          <a:ln>
            <a:noFill/>
          </a:ln>
        </p:spPr>
        <p:txBody>
          <a:bodyPr wrap="none" rtlCol="0">
            <a:spAutoFit/>
          </a:bodyPr>
          <a:lstStyle/>
          <a:p>
            <a:r>
              <a:rPr lang="en-GB" sz="600" dirty="0" smtClean="0"/>
              <a:t>shift</a:t>
            </a:r>
            <a:endParaRPr lang="en-GB" sz="600" dirty="0"/>
          </a:p>
        </p:txBody>
      </p:sp>
      <p:sp>
        <p:nvSpPr>
          <p:cNvPr id="152" name="Textfeld 151"/>
          <p:cNvSpPr txBox="1"/>
          <p:nvPr>
            <p:custDataLst>
              <p:tags r:id="rId151"/>
            </p:custDataLst>
          </p:nvPr>
        </p:nvSpPr>
        <p:spPr>
          <a:xfrm>
            <a:off x="5959388" y="2505390"/>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3" name="Textfeld 152"/>
          <p:cNvSpPr txBox="1"/>
          <p:nvPr>
            <p:custDataLst>
              <p:tags r:id="rId152"/>
            </p:custDataLst>
          </p:nvPr>
        </p:nvSpPr>
        <p:spPr>
          <a:xfrm>
            <a:off x="3223084" y="2505390"/>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4" name="Textfeld 153"/>
          <p:cNvSpPr txBox="1"/>
          <p:nvPr>
            <p:custDataLst>
              <p:tags r:id="rId153"/>
            </p:custDataLst>
          </p:nvPr>
        </p:nvSpPr>
        <p:spPr>
          <a:xfrm>
            <a:off x="3007060" y="2109346"/>
            <a:ext cx="378630" cy="215444"/>
          </a:xfrm>
          <a:prstGeom prst="rect">
            <a:avLst/>
          </a:prstGeom>
          <a:noFill/>
          <a:ln>
            <a:noFill/>
          </a:ln>
        </p:spPr>
        <p:txBody>
          <a:bodyPr wrap="none" rtlCol="0">
            <a:spAutoFit/>
          </a:bodyPr>
          <a:lstStyle/>
          <a:p>
            <a:r>
              <a:rPr lang="en-GB" sz="800" dirty="0" smtClean="0"/>
              <a:t>FCL</a:t>
            </a:r>
            <a:endParaRPr lang="en-GB" sz="800" dirty="0"/>
          </a:p>
        </p:txBody>
      </p:sp>
      <p:sp>
        <p:nvSpPr>
          <p:cNvPr id="155" name="Textfeld 154"/>
          <p:cNvSpPr txBox="1"/>
          <p:nvPr>
            <p:custDataLst>
              <p:tags r:id="rId154"/>
            </p:custDataLst>
          </p:nvPr>
        </p:nvSpPr>
        <p:spPr>
          <a:xfrm>
            <a:off x="3007060" y="2469386"/>
            <a:ext cx="333746" cy="215444"/>
          </a:xfrm>
          <a:prstGeom prst="rect">
            <a:avLst/>
          </a:prstGeom>
          <a:noFill/>
          <a:ln>
            <a:noFill/>
          </a:ln>
        </p:spPr>
        <p:txBody>
          <a:bodyPr wrap="none" rtlCol="0">
            <a:spAutoFit/>
          </a:bodyPr>
          <a:lstStyle/>
          <a:p>
            <a:r>
              <a:rPr lang="en-GB" sz="800" dirty="0" smtClean="0"/>
              <a:t>SO</a:t>
            </a:r>
            <a:endParaRPr lang="en-GB" sz="800" dirty="0"/>
          </a:p>
        </p:txBody>
      </p:sp>
      <p:sp>
        <p:nvSpPr>
          <p:cNvPr id="156" name="Textfeld 155"/>
          <p:cNvSpPr txBox="1"/>
          <p:nvPr>
            <p:custDataLst>
              <p:tags r:id="rId155"/>
            </p:custDataLst>
          </p:nvPr>
        </p:nvSpPr>
        <p:spPr>
          <a:xfrm>
            <a:off x="3007060" y="2829426"/>
            <a:ext cx="327334" cy="215444"/>
          </a:xfrm>
          <a:prstGeom prst="rect">
            <a:avLst/>
          </a:prstGeom>
          <a:noFill/>
          <a:ln>
            <a:noFill/>
          </a:ln>
        </p:spPr>
        <p:txBody>
          <a:bodyPr wrap="none" rtlCol="0">
            <a:spAutoFit/>
          </a:bodyPr>
          <a:lstStyle/>
          <a:p>
            <a:r>
              <a:rPr lang="en-GB" sz="800" dirty="0" smtClean="0"/>
              <a:t>CS</a:t>
            </a:r>
            <a:endParaRPr lang="en-GB" sz="800" dirty="0"/>
          </a:p>
        </p:txBody>
      </p:sp>
      <p:cxnSp>
        <p:nvCxnSpPr>
          <p:cNvPr id="157" name="Gerade Verbindung 156"/>
          <p:cNvCxnSpPr/>
          <p:nvPr>
            <p:custDataLst>
              <p:tags r:id="rId156"/>
            </p:custDataLst>
          </p:nvPr>
        </p:nvCxnSpPr>
        <p:spPr>
          <a:xfrm>
            <a:off x="3655132" y="2361374"/>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0" name="Textfeld 169"/>
          <p:cNvSpPr txBox="1"/>
          <p:nvPr>
            <p:custDataLst>
              <p:tags r:id="rId157"/>
            </p:custDataLst>
          </p:nvPr>
        </p:nvSpPr>
        <p:spPr>
          <a:xfrm>
            <a:off x="6607460" y="4922304"/>
            <a:ext cx="1577676" cy="276999"/>
          </a:xfrm>
          <a:prstGeom prst="rect">
            <a:avLst/>
          </a:prstGeom>
          <a:noFill/>
        </p:spPr>
        <p:txBody>
          <a:bodyPr wrap="none" rtlCol="0">
            <a:spAutoFit/>
          </a:bodyPr>
          <a:lstStyle/>
          <a:p>
            <a:r>
              <a:rPr lang="en-GB" sz="1200" dirty="0" smtClean="0"/>
              <a:t>data lines from GTM</a:t>
            </a:r>
            <a:endParaRPr lang="en-GB" sz="1200" dirty="0"/>
          </a:p>
        </p:txBody>
      </p:sp>
      <p:sp>
        <p:nvSpPr>
          <p:cNvPr id="171" name="Rechteck 170"/>
          <p:cNvSpPr/>
          <p:nvPr>
            <p:custDataLst>
              <p:tags r:id="rId158"/>
            </p:custDataLst>
          </p:nvPr>
        </p:nvSpPr>
        <p:spPr>
          <a:xfrm>
            <a:off x="2611016" y="4094212"/>
            <a:ext cx="1728192" cy="324036"/>
          </a:xfrm>
          <a:prstGeom prst="rect">
            <a:avLst/>
          </a:prstGeom>
          <a:solidFill>
            <a:schemeClr val="accent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172" name="Rechteck 171"/>
          <p:cNvSpPr/>
          <p:nvPr>
            <p:custDataLst>
              <p:tags r:id="rId159"/>
            </p:custDataLst>
          </p:nvPr>
        </p:nvSpPr>
        <p:spPr>
          <a:xfrm>
            <a:off x="261101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173" name="Rechteck 172"/>
          <p:cNvSpPr/>
          <p:nvPr>
            <p:custDataLst>
              <p:tags r:id="rId160"/>
            </p:custDataLst>
          </p:nvPr>
        </p:nvSpPr>
        <p:spPr>
          <a:xfrm>
            <a:off x="271902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4" name="Rechteck 173"/>
          <p:cNvSpPr/>
          <p:nvPr>
            <p:custDataLst>
              <p:tags r:id="rId161"/>
            </p:custDataLst>
          </p:nvPr>
        </p:nvSpPr>
        <p:spPr>
          <a:xfrm>
            <a:off x="42311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175" name="Rechteck 174"/>
          <p:cNvSpPr/>
          <p:nvPr>
            <p:custDataLst>
              <p:tags r:id="rId162"/>
            </p:custDataLst>
          </p:nvPr>
        </p:nvSpPr>
        <p:spPr>
          <a:xfrm>
            <a:off x="282704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6" name="Rechteck 175"/>
          <p:cNvSpPr/>
          <p:nvPr>
            <p:custDataLst>
              <p:tags r:id="rId163"/>
            </p:custDataLst>
          </p:nvPr>
        </p:nvSpPr>
        <p:spPr>
          <a:xfrm>
            <a:off x="293505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7" name="Rechteck 176"/>
          <p:cNvSpPr/>
          <p:nvPr>
            <p:custDataLst>
              <p:tags r:id="rId164"/>
            </p:custDataLst>
          </p:nvPr>
        </p:nvSpPr>
        <p:spPr>
          <a:xfrm>
            <a:off x="304306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8" name="Rechteck 177"/>
          <p:cNvSpPr/>
          <p:nvPr>
            <p:custDataLst>
              <p:tags r:id="rId165"/>
            </p:custDataLst>
          </p:nvPr>
        </p:nvSpPr>
        <p:spPr>
          <a:xfrm>
            <a:off x="315107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9" name="Rechteck 178"/>
          <p:cNvSpPr/>
          <p:nvPr>
            <p:custDataLst>
              <p:tags r:id="rId166"/>
            </p:custDataLst>
          </p:nvPr>
        </p:nvSpPr>
        <p:spPr>
          <a:xfrm>
            <a:off x="325908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0" name="Rechteck 179"/>
          <p:cNvSpPr/>
          <p:nvPr>
            <p:custDataLst>
              <p:tags r:id="rId167"/>
            </p:custDataLst>
          </p:nvPr>
        </p:nvSpPr>
        <p:spPr>
          <a:xfrm>
            <a:off x="336710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1" name="Rechteck 180"/>
          <p:cNvSpPr/>
          <p:nvPr>
            <p:custDataLst>
              <p:tags r:id="rId168"/>
            </p:custDataLst>
          </p:nvPr>
        </p:nvSpPr>
        <p:spPr>
          <a:xfrm>
            <a:off x="347511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2" name="Rechteck 181"/>
          <p:cNvSpPr/>
          <p:nvPr>
            <p:custDataLst>
              <p:tags r:id="rId169"/>
            </p:custDataLst>
          </p:nvPr>
        </p:nvSpPr>
        <p:spPr>
          <a:xfrm>
            <a:off x="35831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3" name="Rechteck 182"/>
          <p:cNvSpPr/>
          <p:nvPr>
            <p:custDataLst>
              <p:tags r:id="rId170"/>
            </p:custDataLst>
          </p:nvPr>
        </p:nvSpPr>
        <p:spPr>
          <a:xfrm>
            <a:off x="36911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4" name="Rechteck 183"/>
          <p:cNvSpPr/>
          <p:nvPr>
            <p:custDataLst>
              <p:tags r:id="rId171"/>
            </p:custDataLst>
          </p:nvPr>
        </p:nvSpPr>
        <p:spPr>
          <a:xfrm>
            <a:off x="37991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5" name="Rechteck 184"/>
          <p:cNvSpPr/>
          <p:nvPr>
            <p:custDataLst>
              <p:tags r:id="rId172"/>
            </p:custDataLst>
          </p:nvPr>
        </p:nvSpPr>
        <p:spPr>
          <a:xfrm>
            <a:off x="39071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6" name="Rechteck 185"/>
          <p:cNvSpPr/>
          <p:nvPr>
            <p:custDataLst>
              <p:tags r:id="rId173"/>
            </p:custDataLst>
          </p:nvPr>
        </p:nvSpPr>
        <p:spPr>
          <a:xfrm>
            <a:off x="40151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7" name="Rechteck 186"/>
          <p:cNvSpPr/>
          <p:nvPr>
            <p:custDataLst>
              <p:tags r:id="rId174"/>
            </p:custDataLst>
          </p:nvPr>
        </p:nvSpPr>
        <p:spPr>
          <a:xfrm>
            <a:off x="41231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8" name="Rechteck 187"/>
          <p:cNvSpPr/>
          <p:nvPr>
            <p:custDataLst>
              <p:tags r:id="rId175"/>
            </p:custDataLst>
          </p:nvPr>
        </p:nvSpPr>
        <p:spPr>
          <a:xfrm>
            <a:off x="3187080" y="4130216"/>
            <a:ext cx="576064" cy="1890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SRLE</a:t>
            </a:r>
            <a:endParaRPr lang="en-GB" sz="1400" dirty="0">
              <a:solidFill>
                <a:schemeClr val="tx1"/>
              </a:solidFill>
            </a:endParaRPr>
          </a:p>
        </p:txBody>
      </p:sp>
      <p:sp>
        <p:nvSpPr>
          <p:cNvPr id="189" name="Rechteck 188"/>
          <p:cNvSpPr/>
          <p:nvPr>
            <p:custDataLst>
              <p:tags r:id="rId176"/>
            </p:custDataLst>
          </p:nvPr>
        </p:nvSpPr>
        <p:spPr>
          <a:xfrm>
            <a:off x="882824" y="4094212"/>
            <a:ext cx="1728192" cy="324036"/>
          </a:xfrm>
          <a:prstGeom prst="rect">
            <a:avLst/>
          </a:prstGeom>
          <a:solidFill>
            <a:schemeClr val="accent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190" name="Rechteck 189"/>
          <p:cNvSpPr/>
          <p:nvPr>
            <p:custDataLst>
              <p:tags r:id="rId177"/>
            </p:custDataLst>
          </p:nvPr>
        </p:nvSpPr>
        <p:spPr>
          <a:xfrm>
            <a:off x="8828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191" name="Rechteck 190"/>
          <p:cNvSpPr/>
          <p:nvPr>
            <p:custDataLst>
              <p:tags r:id="rId178"/>
            </p:custDataLst>
          </p:nvPr>
        </p:nvSpPr>
        <p:spPr>
          <a:xfrm>
            <a:off x="9908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2" name="Rechteck 191"/>
          <p:cNvSpPr/>
          <p:nvPr>
            <p:custDataLst>
              <p:tags r:id="rId179"/>
            </p:custDataLst>
          </p:nvPr>
        </p:nvSpPr>
        <p:spPr>
          <a:xfrm>
            <a:off x="250300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193" name="Rechteck 192"/>
          <p:cNvSpPr/>
          <p:nvPr>
            <p:custDataLst>
              <p:tags r:id="rId180"/>
            </p:custDataLst>
          </p:nvPr>
        </p:nvSpPr>
        <p:spPr>
          <a:xfrm>
            <a:off x="10988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4" name="Rechteck 193"/>
          <p:cNvSpPr/>
          <p:nvPr>
            <p:custDataLst>
              <p:tags r:id="rId181"/>
            </p:custDataLst>
          </p:nvPr>
        </p:nvSpPr>
        <p:spPr>
          <a:xfrm>
            <a:off x="12068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5" name="Rechteck 194"/>
          <p:cNvSpPr/>
          <p:nvPr>
            <p:custDataLst>
              <p:tags r:id="rId182"/>
            </p:custDataLst>
          </p:nvPr>
        </p:nvSpPr>
        <p:spPr>
          <a:xfrm>
            <a:off x="13148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6" name="Rechteck 195"/>
          <p:cNvSpPr/>
          <p:nvPr>
            <p:custDataLst>
              <p:tags r:id="rId183"/>
            </p:custDataLst>
          </p:nvPr>
        </p:nvSpPr>
        <p:spPr>
          <a:xfrm>
            <a:off x="14228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7" name="Rechteck 196"/>
          <p:cNvSpPr/>
          <p:nvPr>
            <p:custDataLst>
              <p:tags r:id="rId184"/>
            </p:custDataLst>
          </p:nvPr>
        </p:nvSpPr>
        <p:spPr>
          <a:xfrm>
            <a:off x="15308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8" name="Rechteck 197"/>
          <p:cNvSpPr/>
          <p:nvPr>
            <p:custDataLst>
              <p:tags r:id="rId185"/>
            </p:custDataLst>
          </p:nvPr>
        </p:nvSpPr>
        <p:spPr>
          <a:xfrm>
            <a:off x="16389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9" name="Rechteck 198"/>
          <p:cNvSpPr/>
          <p:nvPr>
            <p:custDataLst>
              <p:tags r:id="rId186"/>
            </p:custDataLst>
          </p:nvPr>
        </p:nvSpPr>
        <p:spPr>
          <a:xfrm>
            <a:off x="17469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0" name="Rechteck 199"/>
          <p:cNvSpPr/>
          <p:nvPr>
            <p:custDataLst>
              <p:tags r:id="rId187"/>
            </p:custDataLst>
          </p:nvPr>
        </p:nvSpPr>
        <p:spPr>
          <a:xfrm>
            <a:off x="18549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1" name="Rechteck 200"/>
          <p:cNvSpPr/>
          <p:nvPr>
            <p:custDataLst>
              <p:tags r:id="rId188"/>
            </p:custDataLst>
          </p:nvPr>
        </p:nvSpPr>
        <p:spPr>
          <a:xfrm>
            <a:off x="19629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2" name="Rechteck 201"/>
          <p:cNvSpPr/>
          <p:nvPr>
            <p:custDataLst>
              <p:tags r:id="rId189"/>
            </p:custDataLst>
          </p:nvPr>
        </p:nvSpPr>
        <p:spPr>
          <a:xfrm>
            <a:off x="20709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3" name="Rechteck 202"/>
          <p:cNvSpPr/>
          <p:nvPr>
            <p:custDataLst>
              <p:tags r:id="rId190"/>
            </p:custDataLst>
          </p:nvPr>
        </p:nvSpPr>
        <p:spPr>
          <a:xfrm>
            <a:off x="21789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4" name="Rechteck 203"/>
          <p:cNvSpPr/>
          <p:nvPr>
            <p:custDataLst>
              <p:tags r:id="rId191"/>
            </p:custDataLst>
          </p:nvPr>
        </p:nvSpPr>
        <p:spPr>
          <a:xfrm>
            <a:off x="22869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5" name="Rechteck 204"/>
          <p:cNvSpPr/>
          <p:nvPr>
            <p:custDataLst>
              <p:tags r:id="rId192"/>
            </p:custDataLst>
          </p:nvPr>
        </p:nvSpPr>
        <p:spPr>
          <a:xfrm>
            <a:off x="239499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6" name="Rechteck 205"/>
          <p:cNvSpPr/>
          <p:nvPr>
            <p:custDataLst>
              <p:tags r:id="rId193"/>
            </p:custDataLst>
          </p:nvPr>
        </p:nvSpPr>
        <p:spPr>
          <a:xfrm>
            <a:off x="1566900" y="4130216"/>
            <a:ext cx="360040" cy="1890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SRL</a:t>
            </a:r>
            <a:endParaRPr lang="en-GB" sz="1400" dirty="0">
              <a:solidFill>
                <a:schemeClr val="tx1"/>
              </a:solidFill>
            </a:endParaRPr>
          </a:p>
        </p:txBody>
      </p:sp>
      <p:sp>
        <p:nvSpPr>
          <p:cNvPr id="207" name="Rechteck 206"/>
          <p:cNvSpPr/>
          <p:nvPr>
            <p:custDataLst>
              <p:tags r:id="rId194"/>
            </p:custDataLst>
          </p:nvPr>
        </p:nvSpPr>
        <p:spPr>
          <a:xfrm>
            <a:off x="4339208" y="4094212"/>
            <a:ext cx="1728192" cy="324036"/>
          </a:xfrm>
          <a:prstGeom prst="rect">
            <a:avLst/>
          </a:prstGeom>
          <a:solidFill>
            <a:srgbClr val="DDDDDD"/>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208" name="Rechteck 207"/>
          <p:cNvSpPr/>
          <p:nvPr>
            <p:custDataLst>
              <p:tags r:id="rId195"/>
            </p:custDataLst>
          </p:nvPr>
        </p:nvSpPr>
        <p:spPr>
          <a:xfrm>
            <a:off x="43392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209" name="Rechteck 208"/>
          <p:cNvSpPr/>
          <p:nvPr>
            <p:custDataLst>
              <p:tags r:id="rId196"/>
            </p:custDataLst>
          </p:nvPr>
        </p:nvSpPr>
        <p:spPr>
          <a:xfrm>
            <a:off x="44472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0" name="Rechteck 209"/>
          <p:cNvSpPr/>
          <p:nvPr>
            <p:custDataLst>
              <p:tags r:id="rId197"/>
            </p:custDataLst>
          </p:nvPr>
        </p:nvSpPr>
        <p:spPr>
          <a:xfrm>
            <a:off x="595938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211" name="Rechteck 210"/>
          <p:cNvSpPr/>
          <p:nvPr>
            <p:custDataLst>
              <p:tags r:id="rId198"/>
            </p:custDataLst>
          </p:nvPr>
        </p:nvSpPr>
        <p:spPr>
          <a:xfrm>
            <a:off x="45552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2" name="Rechteck 211"/>
          <p:cNvSpPr/>
          <p:nvPr>
            <p:custDataLst>
              <p:tags r:id="rId199"/>
            </p:custDataLst>
          </p:nvPr>
        </p:nvSpPr>
        <p:spPr>
          <a:xfrm>
            <a:off x="46632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3" name="Rechteck 212"/>
          <p:cNvSpPr/>
          <p:nvPr>
            <p:custDataLst>
              <p:tags r:id="rId200"/>
            </p:custDataLst>
          </p:nvPr>
        </p:nvSpPr>
        <p:spPr>
          <a:xfrm>
            <a:off x="47712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4" name="Rechteck 213"/>
          <p:cNvSpPr/>
          <p:nvPr>
            <p:custDataLst>
              <p:tags r:id="rId201"/>
            </p:custDataLst>
          </p:nvPr>
        </p:nvSpPr>
        <p:spPr>
          <a:xfrm>
            <a:off x="48792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5" name="Rechteck 214"/>
          <p:cNvSpPr/>
          <p:nvPr>
            <p:custDataLst>
              <p:tags r:id="rId202"/>
            </p:custDataLst>
          </p:nvPr>
        </p:nvSpPr>
        <p:spPr>
          <a:xfrm>
            <a:off x="49872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6" name="Rechteck 215"/>
          <p:cNvSpPr/>
          <p:nvPr>
            <p:custDataLst>
              <p:tags r:id="rId203"/>
            </p:custDataLst>
          </p:nvPr>
        </p:nvSpPr>
        <p:spPr>
          <a:xfrm>
            <a:off x="509529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7" name="Rechteck 216"/>
          <p:cNvSpPr/>
          <p:nvPr>
            <p:custDataLst>
              <p:tags r:id="rId204"/>
            </p:custDataLst>
          </p:nvPr>
        </p:nvSpPr>
        <p:spPr>
          <a:xfrm>
            <a:off x="520330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8" name="Rechteck 217"/>
          <p:cNvSpPr/>
          <p:nvPr>
            <p:custDataLst>
              <p:tags r:id="rId205"/>
            </p:custDataLst>
          </p:nvPr>
        </p:nvSpPr>
        <p:spPr>
          <a:xfrm>
            <a:off x="531131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9" name="Rechteck 218"/>
          <p:cNvSpPr/>
          <p:nvPr>
            <p:custDataLst>
              <p:tags r:id="rId206"/>
            </p:custDataLst>
          </p:nvPr>
        </p:nvSpPr>
        <p:spPr>
          <a:xfrm>
            <a:off x="541932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20" name="Rechteck 219"/>
          <p:cNvSpPr/>
          <p:nvPr>
            <p:custDataLst>
              <p:tags r:id="rId207"/>
            </p:custDataLst>
          </p:nvPr>
        </p:nvSpPr>
        <p:spPr>
          <a:xfrm>
            <a:off x="552734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21" name="Rechteck 220"/>
          <p:cNvSpPr/>
          <p:nvPr>
            <p:custDataLst>
              <p:tags r:id="rId208"/>
            </p:custDataLst>
          </p:nvPr>
        </p:nvSpPr>
        <p:spPr>
          <a:xfrm>
            <a:off x="563535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22" name="Rechteck 221"/>
          <p:cNvSpPr/>
          <p:nvPr>
            <p:custDataLst>
              <p:tags r:id="rId209"/>
            </p:custDataLst>
          </p:nvPr>
        </p:nvSpPr>
        <p:spPr>
          <a:xfrm>
            <a:off x="574336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23" name="Rechteck 222"/>
          <p:cNvSpPr/>
          <p:nvPr>
            <p:custDataLst>
              <p:tags r:id="rId210"/>
            </p:custDataLst>
          </p:nvPr>
        </p:nvSpPr>
        <p:spPr>
          <a:xfrm>
            <a:off x="585137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24" name="Rechteck 223"/>
          <p:cNvSpPr/>
          <p:nvPr>
            <p:custDataLst>
              <p:tags r:id="rId211"/>
            </p:custDataLst>
          </p:nvPr>
        </p:nvSpPr>
        <p:spPr>
          <a:xfrm>
            <a:off x="5023284" y="4130216"/>
            <a:ext cx="360040" cy="189021"/>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SRH</a:t>
            </a:r>
            <a:endParaRPr lang="en-GB" sz="1400" dirty="0">
              <a:solidFill>
                <a:schemeClr val="tx1"/>
              </a:solidFill>
            </a:endParaRPr>
          </a:p>
        </p:txBody>
      </p:sp>
      <p:sp>
        <p:nvSpPr>
          <p:cNvPr id="225" name="Rechteck 224"/>
          <p:cNvSpPr/>
          <p:nvPr>
            <p:custDataLst>
              <p:tags r:id="rId212"/>
            </p:custDataLst>
          </p:nvPr>
        </p:nvSpPr>
        <p:spPr>
          <a:xfrm>
            <a:off x="6067400" y="4094212"/>
            <a:ext cx="1728192" cy="324036"/>
          </a:xfrm>
          <a:prstGeom prst="rect">
            <a:avLst/>
          </a:prstGeom>
          <a:solidFill>
            <a:srgbClr val="A7A7A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226" name="Rechteck 225"/>
          <p:cNvSpPr/>
          <p:nvPr>
            <p:custDataLst>
              <p:tags r:id="rId213"/>
            </p:custDataLst>
          </p:nvPr>
        </p:nvSpPr>
        <p:spPr>
          <a:xfrm>
            <a:off x="606740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227" name="Rechteck 226"/>
          <p:cNvSpPr/>
          <p:nvPr>
            <p:custDataLst>
              <p:tags r:id="rId214"/>
            </p:custDataLst>
          </p:nvPr>
        </p:nvSpPr>
        <p:spPr>
          <a:xfrm>
            <a:off x="617541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28" name="Rechteck 227"/>
          <p:cNvSpPr/>
          <p:nvPr>
            <p:custDataLst>
              <p:tags r:id="rId215"/>
            </p:custDataLst>
          </p:nvPr>
        </p:nvSpPr>
        <p:spPr>
          <a:xfrm>
            <a:off x="76875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229" name="Rechteck 228"/>
          <p:cNvSpPr/>
          <p:nvPr>
            <p:custDataLst>
              <p:tags r:id="rId216"/>
            </p:custDataLst>
          </p:nvPr>
        </p:nvSpPr>
        <p:spPr>
          <a:xfrm>
            <a:off x="62834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30" name="Rechteck 229"/>
          <p:cNvSpPr/>
          <p:nvPr>
            <p:custDataLst>
              <p:tags r:id="rId217"/>
            </p:custDataLst>
          </p:nvPr>
        </p:nvSpPr>
        <p:spPr>
          <a:xfrm>
            <a:off x="63914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31" name="Rechteck 230"/>
          <p:cNvSpPr/>
          <p:nvPr>
            <p:custDataLst>
              <p:tags r:id="rId218"/>
            </p:custDataLst>
          </p:nvPr>
        </p:nvSpPr>
        <p:spPr>
          <a:xfrm>
            <a:off x="64994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32" name="Rechteck 231"/>
          <p:cNvSpPr/>
          <p:nvPr>
            <p:custDataLst>
              <p:tags r:id="rId219"/>
            </p:custDataLst>
          </p:nvPr>
        </p:nvSpPr>
        <p:spPr>
          <a:xfrm>
            <a:off x="66074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33" name="Rechteck 232"/>
          <p:cNvSpPr/>
          <p:nvPr>
            <p:custDataLst>
              <p:tags r:id="rId220"/>
            </p:custDataLst>
          </p:nvPr>
        </p:nvSpPr>
        <p:spPr>
          <a:xfrm>
            <a:off x="67154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34" name="Rechteck 233"/>
          <p:cNvSpPr/>
          <p:nvPr>
            <p:custDataLst>
              <p:tags r:id="rId221"/>
            </p:custDataLst>
          </p:nvPr>
        </p:nvSpPr>
        <p:spPr>
          <a:xfrm>
            <a:off x="68234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35" name="Rechteck 234"/>
          <p:cNvSpPr/>
          <p:nvPr>
            <p:custDataLst>
              <p:tags r:id="rId222"/>
            </p:custDataLst>
          </p:nvPr>
        </p:nvSpPr>
        <p:spPr>
          <a:xfrm>
            <a:off x="69314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36" name="Rechteck 235"/>
          <p:cNvSpPr/>
          <p:nvPr>
            <p:custDataLst>
              <p:tags r:id="rId223"/>
            </p:custDataLst>
          </p:nvPr>
        </p:nvSpPr>
        <p:spPr>
          <a:xfrm>
            <a:off x="70395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37" name="Rechteck 236"/>
          <p:cNvSpPr/>
          <p:nvPr>
            <p:custDataLst>
              <p:tags r:id="rId224"/>
            </p:custDataLst>
          </p:nvPr>
        </p:nvSpPr>
        <p:spPr>
          <a:xfrm>
            <a:off x="71475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38" name="Rechteck 237"/>
          <p:cNvSpPr/>
          <p:nvPr>
            <p:custDataLst>
              <p:tags r:id="rId225"/>
            </p:custDataLst>
          </p:nvPr>
        </p:nvSpPr>
        <p:spPr>
          <a:xfrm>
            <a:off x="72555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39" name="Rechteck 238"/>
          <p:cNvSpPr/>
          <p:nvPr>
            <p:custDataLst>
              <p:tags r:id="rId226"/>
            </p:custDataLst>
          </p:nvPr>
        </p:nvSpPr>
        <p:spPr>
          <a:xfrm>
            <a:off x="73635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40" name="Rechteck 239"/>
          <p:cNvSpPr/>
          <p:nvPr>
            <p:custDataLst>
              <p:tags r:id="rId227"/>
            </p:custDataLst>
          </p:nvPr>
        </p:nvSpPr>
        <p:spPr>
          <a:xfrm>
            <a:off x="74715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41" name="Rechteck 240"/>
          <p:cNvSpPr/>
          <p:nvPr>
            <p:custDataLst>
              <p:tags r:id="rId228"/>
            </p:custDataLst>
          </p:nvPr>
        </p:nvSpPr>
        <p:spPr>
          <a:xfrm>
            <a:off x="75795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42" name="Rechteck 241"/>
          <p:cNvSpPr/>
          <p:nvPr>
            <p:custDataLst>
              <p:tags r:id="rId229"/>
            </p:custDataLst>
          </p:nvPr>
        </p:nvSpPr>
        <p:spPr>
          <a:xfrm>
            <a:off x="6643464" y="4130216"/>
            <a:ext cx="576064" cy="189021"/>
          </a:xfrm>
          <a:prstGeom prst="rect">
            <a:avLst/>
          </a:prstGeom>
          <a:solidFill>
            <a:srgbClr val="A7A7A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SRHE</a:t>
            </a:r>
            <a:endParaRPr lang="en-GB" sz="1400" dirty="0">
              <a:solidFill>
                <a:schemeClr val="tx1"/>
              </a:solidFill>
            </a:endParaRPr>
          </a:p>
        </p:txBody>
      </p:sp>
      <p:sp>
        <p:nvSpPr>
          <p:cNvPr id="243" name="Rechteck 242"/>
          <p:cNvSpPr/>
          <p:nvPr>
            <p:custDataLst>
              <p:tags r:id="rId230"/>
            </p:custDataLst>
          </p:nvPr>
        </p:nvSpPr>
        <p:spPr>
          <a:xfrm>
            <a:off x="882824" y="4814292"/>
            <a:ext cx="2880320" cy="324036"/>
          </a:xfrm>
          <a:prstGeom prst="rect">
            <a:avLst/>
          </a:prstGeom>
          <a:solidFill>
            <a:schemeClr val="accent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244" name="Rechteck 243"/>
          <p:cNvSpPr/>
          <p:nvPr>
            <p:custDataLst>
              <p:tags r:id="rId231"/>
            </p:custDataLst>
          </p:nvPr>
        </p:nvSpPr>
        <p:spPr>
          <a:xfrm>
            <a:off x="8828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245" name="Rechteck 244"/>
          <p:cNvSpPr/>
          <p:nvPr>
            <p:custDataLst>
              <p:tags r:id="rId232"/>
            </p:custDataLst>
          </p:nvPr>
        </p:nvSpPr>
        <p:spPr>
          <a:xfrm>
            <a:off x="10628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46" name="Rechteck 245"/>
          <p:cNvSpPr/>
          <p:nvPr>
            <p:custDataLst>
              <p:tags r:id="rId233"/>
            </p:custDataLst>
          </p:nvPr>
        </p:nvSpPr>
        <p:spPr>
          <a:xfrm>
            <a:off x="12428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47" name="Rechteck 246"/>
          <p:cNvSpPr/>
          <p:nvPr>
            <p:custDataLst>
              <p:tags r:id="rId234"/>
            </p:custDataLst>
          </p:nvPr>
        </p:nvSpPr>
        <p:spPr>
          <a:xfrm>
            <a:off x="14228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48" name="Rechteck 247"/>
          <p:cNvSpPr/>
          <p:nvPr>
            <p:custDataLst>
              <p:tags r:id="rId235"/>
            </p:custDataLst>
          </p:nvPr>
        </p:nvSpPr>
        <p:spPr>
          <a:xfrm>
            <a:off x="16029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49" name="Rechteck 248"/>
          <p:cNvSpPr/>
          <p:nvPr>
            <p:custDataLst>
              <p:tags r:id="rId236"/>
            </p:custDataLst>
          </p:nvPr>
        </p:nvSpPr>
        <p:spPr>
          <a:xfrm>
            <a:off x="17829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0" name="Rechteck 249"/>
          <p:cNvSpPr/>
          <p:nvPr>
            <p:custDataLst>
              <p:tags r:id="rId237"/>
            </p:custDataLst>
          </p:nvPr>
        </p:nvSpPr>
        <p:spPr>
          <a:xfrm>
            <a:off x="19629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1" name="Rechteck 250"/>
          <p:cNvSpPr/>
          <p:nvPr>
            <p:custDataLst>
              <p:tags r:id="rId238"/>
            </p:custDataLst>
          </p:nvPr>
        </p:nvSpPr>
        <p:spPr>
          <a:xfrm>
            <a:off x="21429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2" name="Rechteck 251"/>
          <p:cNvSpPr/>
          <p:nvPr>
            <p:custDataLst>
              <p:tags r:id="rId239"/>
            </p:custDataLst>
          </p:nvPr>
        </p:nvSpPr>
        <p:spPr>
          <a:xfrm>
            <a:off x="23229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3" name="Rechteck 252"/>
          <p:cNvSpPr/>
          <p:nvPr>
            <p:custDataLst>
              <p:tags r:id="rId240"/>
            </p:custDataLst>
          </p:nvPr>
        </p:nvSpPr>
        <p:spPr>
          <a:xfrm>
            <a:off x="25030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4" name="Rechteck 253"/>
          <p:cNvSpPr/>
          <p:nvPr>
            <p:custDataLst>
              <p:tags r:id="rId241"/>
            </p:custDataLst>
          </p:nvPr>
        </p:nvSpPr>
        <p:spPr>
          <a:xfrm>
            <a:off x="26830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5" name="Rechteck 254"/>
          <p:cNvSpPr/>
          <p:nvPr>
            <p:custDataLst>
              <p:tags r:id="rId242"/>
            </p:custDataLst>
          </p:nvPr>
        </p:nvSpPr>
        <p:spPr>
          <a:xfrm>
            <a:off x="28630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6" name="Rechteck 255"/>
          <p:cNvSpPr/>
          <p:nvPr>
            <p:custDataLst>
              <p:tags r:id="rId243"/>
            </p:custDataLst>
          </p:nvPr>
        </p:nvSpPr>
        <p:spPr>
          <a:xfrm>
            <a:off x="30430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7" name="Rechteck 256"/>
          <p:cNvSpPr/>
          <p:nvPr>
            <p:custDataLst>
              <p:tags r:id="rId244"/>
            </p:custDataLst>
          </p:nvPr>
        </p:nvSpPr>
        <p:spPr>
          <a:xfrm>
            <a:off x="32230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8" name="Rechteck 257"/>
          <p:cNvSpPr/>
          <p:nvPr>
            <p:custDataLst>
              <p:tags r:id="rId245"/>
            </p:custDataLst>
          </p:nvPr>
        </p:nvSpPr>
        <p:spPr>
          <a:xfrm>
            <a:off x="34031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9" name="Rechteck 258"/>
          <p:cNvSpPr/>
          <p:nvPr>
            <p:custDataLst>
              <p:tags r:id="rId246"/>
            </p:custDataLst>
          </p:nvPr>
        </p:nvSpPr>
        <p:spPr>
          <a:xfrm>
            <a:off x="35831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260" name="Rechteck 259"/>
          <p:cNvSpPr/>
          <p:nvPr>
            <p:custDataLst>
              <p:tags r:id="rId247"/>
            </p:custDataLst>
          </p:nvPr>
        </p:nvSpPr>
        <p:spPr>
          <a:xfrm>
            <a:off x="1998948" y="4850296"/>
            <a:ext cx="648072" cy="1890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ALTINL</a:t>
            </a:r>
            <a:endParaRPr lang="en-GB" sz="1400" dirty="0">
              <a:solidFill>
                <a:schemeClr val="tx1"/>
              </a:solidFill>
            </a:endParaRPr>
          </a:p>
        </p:txBody>
      </p:sp>
      <p:sp>
        <p:nvSpPr>
          <p:cNvPr id="261" name="Rechteck 260"/>
          <p:cNvSpPr/>
          <p:nvPr>
            <p:custDataLst>
              <p:tags r:id="rId248"/>
            </p:custDataLst>
          </p:nvPr>
        </p:nvSpPr>
        <p:spPr>
          <a:xfrm>
            <a:off x="3763144" y="4814292"/>
            <a:ext cx="2880320" cy="324036"/>
          </a:xfrm>
          <a:prstGeom prst="rect">
            <a:avLst/>
          </a:prstGeom>
          <a:solidFill>
            <a:schemeClr val="accent5">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262" name="Rechteck 261"/>
          <p:cNvSpPr/>
          <p:nvPr>
            <p:custDataLst>
              <p:tags r:id="rId249"/>
            </p:custDataLst>
          </p:nvPr>
        </p:nvSpPr>
        <p:spPr>
          <a:xfrm>
            <a:off x="37631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263" name="Rechteck 262"/>
          <p:cNvSpPr/>
          <p:nvPr>
            <p:custDataLst>
              <p:tags r:id="rId250"/>
            </p:custDataLst>
          </p:nvPr>
        </p:nvSpPr>
        <p:spPr>
          <a:xfrm>
            <a:off x="39431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64" name="Rechteck 263"/>
          <p:cNvSpPr/>
          <p:nvPr>
            <p:custDataLst>
              <p:tags r:id="rId251"/>
            </p:custDataLst>
          </p:nvPr>
        </p:nvSpPr>
        <p:spPr>
          <a:xfrm>
            <a:off x="41231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65" name="Rechteck 264"/>
          <p:cNvSpPr/>
          <p:nvPr>
            <p:custDataLst>
              <p:tags r:id="rId252"/>
            </p:custDataLst>
          </p:nvPr>
        </p:nvSpPr>
        <p:spPr>
          <a:xfrm>
            <a:off x="43032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66" name="Rechteck 265"/>
          <p:cNvSpPr/>
          <p:nvPr>
            <p:custDataLst>
              <p:tags r:id="rId253"/>
            </p:custDataLst>
          </p:nvPr>
        </p:nvSpPr>
        <p:spPr>
          <a:xfrm>
            <a:off x="44832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67" name="Rechteck 266"/>
          <p:cNvSpPr/>
          <p:nvPr>
            <p:custDataLst>
              <p:tags r:id="rId254"/>
            </p:custDataLst>
          </p:nvPr>
        </p:nvSpPr>
        <p:spPr>
          <a:xfrm>
            <a:off x="46632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68" name="Rechteck 267"/>
          <p:cNvSpPr/>
          <p:nvPr>
            <p:custDataLst>
              <p:tags r:id="rId255"/>
            </p:custDataLst>
          </p:nvPr>
        </p:nvSpPr>
        <p:spPr>
          <a:xfrm>
            <a:off x="48432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69" name="Rechteck 268"/>
          <p:cNvSpPr/>
          <p:nvPr>
            <p:custDataLst>
              <p:tags r:id="rId256"/>
            </p:custDataLst>
          </p:nvPr>
        </p:nvSpPr>
        <p:spPr>
          <a:xfrm>
            <a:off x="50232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0" name="Rechteck 269"/>
          <p:cNvSpPr/>
          <p:nvPr>
            <p:custDataLst>
              <p:tags r:id="rId257"/>
            </p:custDataLst>
          </p:nvPr>
        </p:nvSpPr>
        <p:spPr>
          <a:xfrm>
            <a:off x="52033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1" name="Rechteck 270"/>
          <p:cNvSpPr/>
          <p:nvPr>
            <p:custDataLst>
              <p:tags r:id="rId258"/>
            </p:custDataLst>
          </p:nvPr>
        </p:nvSpPr>
        <p:spPr>
          <a:xfrm>
            <a:off x="53833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2" name="Rechteck 271"/>
          <p:cNvSpPr/>
          <p:nvPr>
            <p:custDataLst>
              <p:tags r:id="rId259"/>
            </p:custDataLst>
          </p:nvPr>
        </p:nvSpPr>
        <p:spPr>
          <a:xfrm>
            <a:off x="55633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3" name="Rechteck 272"/>
          <p:cNvSpPr/>
          <p:nvPr>
            <p:custDataLst>
              <p:tags r:id="rId260"/>
            </p:custDataLst>
          </p:nvPr>
        </p:nvSpPr>
        <p:spPr>
          <a:xfrm>
            <a:off x="57433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4" name="Rechteck 273"/>
          <p:cNvSpPr/>
          <p:nvPr>
            <p:custDataLst>
              <p:tags r:id="rId261"/>
            </p:custDataLst>
          </p:nvPr>
        </p:nvSpPr>
        <p:spPr>
          <a:xfrm>
            <a:off x="59233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5" name="Rechteck 274"/>
          <p:cNvSpPr/>
          <p:nvPr>
            <p:custDataLst>
              <p:tags r:id="rId262"/>
            </p:custDataLst>
          </p:nvPr>
        </p:nvSpPr>
        <p:spPr>
          <a:xfrm>
            <a:off x="61034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6" name="Rechteck 275"/>
          <p:cNvSpPr/>
          <p:nvPr>
            <p:custDataLst>
              <p:tags r:id="rId263"/>
            </p:custDataLst>
          </p:nvPr>
        </p:nvSpPr>
        <p:spPr>
          <a:xfrm>
            <a:off x="62834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7" name="Rechteck 276"/>
          <p:cNvSpPr/>
          <p:nvPr>
            <p:custDataLst>
              <p:tags r:id="rId264"/>
            </p:custDataLst>
          </p:nvPr>
        </p:nvSpPr>
        <p:spPr>
          <a:xfrm>
            <a:off x="64634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278" name="Rechteck 277"/>
          <p:cNvSpPr/>
          <p:nvPr>
            <p:custDataLst>
              <p:tags r:id="rId265"/>
            </p:custDataLst>
          </p:nvPr>
        </p:nvSpPr>
        <p:spPr>
          <a:xfrm>
            <a:off x="4879268" y="4850296"/>
            <a:ext cx="648072" cy="189021"/>
          </a:xfrm>
          <a:prstGeom prst="rect">
            <a:avLst/>
          </a:prstGeom>
          <a:solidFill>
            <a:schemeClr val="accent5">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ALTINH</a:t>
            </a:r>
            <a:endParaRPr lang="en-GB" sz="1400" dirty="0">
              <a:solidFill>
                <a:schemeClr val="tx1"/>
              </a:solidFill>
            </a:endParaRPr>
          </a:p>
        </p:txBody>
      </p:sp>
      <p:cxnSp>
        <p:nvCxnSpPr>
          <p:cNvPr id="279" name="Gerade Verbindung 278"/>
          <p:cNvCxnSpPr/>
          <p:nvPr>
            <p:custDataLst>
              <p:tags r:id="rId266"/>
            </p:custDataLst>
          </p:nvPr>
        </p:nvCxnSpPr>
        <p:spPr>
          <a:xfrm>
            <a:off x="6679468" y="3986200"/>
            <a:ext cx="504056" cy="50405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0" name="Gerade Verbindung 279"/>
          <p:cNvCxnSpPr/>
          <p:nvPr>
            <p:custDataLst>
              <p:tags r:id="rId267"/>
            </p:custDataLst>
          </p:nvPr>
        </p:nvCxnSpPr>
        <p:spPr>
          <a:xfrm flipV="1">
            <a:off x="6679468" y="3986200"/>
            <a:ext cx="504056" cy="50405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1" name="Gerade Verbindung 280"/>
          <p:cNvCxnSpPr/>
          <p:nvPr>
            <p:custDataLst>
              <p:tags r:id="rId268"/>
            </p:custDataLst>
          </p:nvPr>
        </p:nvCxnSpPr>
        <p:spPr>
          <a:xfrm>
            <a:off x="3223084" y="3986200"/>
            <a:ext cx="504056" cy="50405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2" name="Gerade Verbindung 281"/>
          <p:cNvCxnSpPr/>
          <p:nvPr>
            <p:custDataLst>
              <p:tags r:id="rId269"/>
            </p:custDataLst>
          </p:nvPr>
        </p:nvCxnSpPr>
        <p:spPr>
          <a:xfrm flipV="1">
            <a:off x="3223084" y="3986200"/>
            <a:ext cx="504056" cy="50405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3" name="Gerade Verbindung 282"/>
          <p:cNvCxnSpPr/>
          <p:nvPr>
            <p:custDataLst>
              <p:tags r:id="rId270"/>
            </p:custDataLst>
          </p:nvPr>
        </p:nvCxnSpPr>
        <p:spPr>
          <a:xfrm>
            <a:off x="3799148"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4" name="Gerade Verbindung 283"/>
          <p:cNvCxnSpPr/>
          <p:nvPr>
            <p:custDataLst>
              <p:tags r:id="rId271"/>
            </p:custDataLst>
          </p:nvPr>
        </p:nvCxnSpPr>
        <p:spPr>
          <a:xfrm>
            <a:off x="5959388"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7" name="Rechteckige Legende 286"/>
          <p:cNvSpPr/>
          <p:nvPr>
            <p:custDataLst>
              <p:tags r:id="rId272"/>
            </p:custDataLst>
          </p:nvPr>
        </p:nvSpPr>
        <p:spPr>
          <a:xfrm>
            <a:off x="7111516" y="3230116"/>
            <a:ext cx="1152128" cy="684076"/>
          </a:xfrm>
          <a:prstGeom prst="wedgeRectCallout">
            <a:avLst>
              <a:gd name="adj1" fmla="val -20833"/>
              <a:gd name="adj2" fmla="val 70119"/>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800" dirty="0" smtClean="0">
                <a:solidFill>
                  <a:schemeClr val="tx1"/>
                </a:solidFill>
              </a:rPr>
              <a:t>Register representation is adjusted to the data frame timing diagram with LSB on left and MSB on right side.</a:t>
            </a:r>
            <a:endParaRPr lang="en-GB" sz="800" dirty="0">
              <a:solidFill>
                <a:schemeClr val="tx1"/>
              </a:solidFill>
            </a:endParaRPr>
          </a:p>
        </p:txBody>
      </p:sp>
      <p:sp>
        <p:nvSpPr>
          <p:cNvPr id="285" name="Freihandform 284"/>
          <p:cNvSpPr/>
          <p:nvPr>
            <p:custDataLst>
              <p:tags r:id="rId273"/>
            </p:custDataLst>
          </p:nvPr>
        </p:nvSpPr>
        <p:spPr>
          <a:xfrm>
            <a:off x="3763144" y="4418248"/>
            <a:ext cx="2880320" cy="396044"/>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0 w 3636404"/>
              <a:gd name="connsiteY0" fmla="*/ 369641 h 792088"/>
              <a:gd name="connsiteX1" fmla="*/ 3636404 w 3636404"/>
              <a:gd name="connsiteY1" fmla="*/ 0 h 792088"/>
              <a:gd name="connsiteX2" fmla="*/ 2484276 w 3636404"/>
              <a:gd name="connsiteY2" fmla="*/ 792088 h 792088"/>
              <a:gd name="connsiteX3" fmla="*/ 0 w 3636404"/>
              <a:gd name="connsiteY3" fmla="*/ 792088 h 792088"/>
              <a:gd name="connsiteX4" fmla="*/ 0 w 3636404"/>
              <a:gd name="connsiteY4" fmla="*/ 369641 h 792088"/>
              <a:gd name="connsiteX0" fmla="*/ 0 w 2484276"/>
              <a:gd name="connsiteY0" fmla="*/ 0 h 422447"/>
              <a:gd name="connsiteX1" fmla="*/ 1728192 w 2484276"/>
              <a:gd name="connsiteY1" fmla="*/ 0 h 422447"/>
              <a:gd name="connsiteX2" fmla="*/ 2484276 w 2484276"/>
              <a:gd name="connsiteY2" fmla="*/ 422447 h 422447"/>
              <a:gd name="connsiteX3" fmla="*/ 0 w 2484276"/>
              <a:gd name="connsiteY3" fmla="*/ 422447 h 422447"/>
              <a:gd name="connsiteX4" fmla="*/ 0 w 2484276"/>
              <a:gd name="connsiteY4" fmla="*/ 0 h 422447"/>
              <a:gd name="connsiteX0" fmla="*/ 0 w 2844316"/>
              <a:gd name="connsiteY0" fmla="*/ 0 h 422447"/>
              <a:gd name="connsiteX1" fmla="*/ 1728192 w 2844316"/>
              <a:gd name="connsiteY1" fmla="*/ 0 h 422447"/>
              <a:gd name="connsiteX2" fmla="*/ 2844316 w 2844316"/>
              <a:gd name="connsiteY2" fmla="*/ 422447 h 422447"/>
              <a:gd name="connsiteX3" fmla="*/ 0 w 2844316"/>
              <a:gd name="connsiteY3" fmla="*/ 422447 h 422447"/>
              <a:gd name="connsiteX4" fmla="*/ 0 w 2844316"/>
              <a:gd name="connsiteY4" fmla="*/ 0 h 422447"/>
              <a:gd name="connsiteX0" fmla="*/ 0 w 2844316"/>
              <a:gd name="connsiteY0" fmla="*/ 0 h 422447"/>
              <a:gd name="connsiteX1" fmla="*/ 1728192 w 2844316"/>
              <a:gd name="connsiteY1" fmla="*/ 0 h 422447"/>
              <a:gd name="connsiteX2" fmla="*/ 2844316 w 2844316"/>
              <a:gd name="connsiteY2" fmla="*/ 422447 h 422447"/>
              <a:gd name="connsiteX3" fmla="*/ 1152128 w 2844316"/>
              <a:gd name="connsiteY3" fmla="*/ 422447 h 422447"/>
              <a:gd name="connsiteX4" fmla="*/ 0 w 2844316"/>
              <a:gd name="connsiteY4" fmla="*/ 0 h 422447"/>
              <a:gd name="connsiteX0" fmla="*/ 0 w 2844316"/>
              <a:gd name="connsiteY0" fmla="*/ 0 h 422447"/>
              <a:gd name="connsiteX1" fmla="*/ 756084 w 2844316"/>
              <a:gd name="connsiteY1" fmla="*/ 0 h 422447"/>
              <a:gd name="connsiteX2" fmla="*/ 2844316 w 2844316"/>
              <a:gd name="connsiteY2" fmla="*/ 422447 h 422447"/>
              <a:gd name="connsiteX3" fmla="*/ 1152128 w 2844316"/>
              <a:gd name="connsiteY3" fmla="*/ 422447 h 422447"/>
              <a:gd name="connsiteX4" fmla="*/ 0 w 2844316"/>
              <a:gd name="connsiteY4" fmla="*/ 0 h 422447"/>
              <a:gd name="connsiteX0" fmla="*/ 0 w 2412268"/>
              <a:gd name="connsiteY0" fmla="*/ 0 h 422447"/>
              <a:gd name="connsiteX1" fmla="*/ 756084 w 2412268"/>
              <a:gd name="connsiteY1" fmla="*/ 0 h 422447"/>
              <a:gd name="connsiteX2" fmla="*/ 2412268 w 2412268"/>
              <a:gd name="connsiteY2" fmla="*/ 422447 h 422447"/>
              <a:gd name="connsiteX3" fmla="*/ 1152128 w 2412268"/>
              <a:gd name="connsiteY3" fmla="*/ 422447 h 422447"/>
              <a:gd name="connsiteX4" fmla="*/ 0 w 2412268"/>
              <a:gd name="connsiteY4" fmla="*/ 0 h 422447"/>
              <a:gd name="connsiteX0" fmla="*/ 0 w 2412268"/>
              <a:gd name="connsiteY0" fmla="*/ 0 h 422447"/>
              <a:gd name="connsiteX1" fmla="*/ 756084 w 2412268"/>
              <a:gd name="connsiteY1" fmla="*/ 0 h 422447"/>
              <a:gd name="connsiteX2" fmla="*/ 2412268 w 2412268"/>
              <a:gd name="connsiteY2" fmla="*/ 422447 h 422447"/>
              <a:gd name="connsiteX3" fmla="*/ 936104 w 2412268"/>
              <a:gd name="connsiteY3" fmla="*/ 422447 h 422447"/>
              <a:gd name="connsiteX4" fmla="*/ 0 w 2412268"/>
              <a:gd name="connsiteY4" fmla="*/ 0 h 422447"/>
              <a:gd name="connsiteX0" fmla="*/ 0 w 2376264"/>
              <a:gd name="connsiteY0" fmla="*/ 0 h 422447"/>
              <a:gd name="connsiteX1" fmla="*/ 756084 w 2376264"/>
              <a:gd name="connsiteY1" fmla="*/ 0 h 422447"/>
              <a:gd name="connsiteX2" fmla="*/ 2376264 w 2376264"/>
              <a:gd name="connsiteY2" fmla="*/ 422447 h 422447"/>
              <a:gd name="connsiteX3" fmla="*/ 936104 w 2376264"/>
              <a:gd name="connsiteY3" fmla="*/ 422447 h 422447"/>
              <a:gd name="connsiteX4" fmla="*/ 0 w 2376264"/>
              <a:gd name="connsiteY4" fmla="*/ 0 h 422447"/>
              <a:gd name="connsiteX0" fmla="*/ 0 w 2376264"/>
              <a:gd name="connsiteY0" fmla="*/ 0 h 422447"/>
              <a:gd name="connsiteX1" fmla="*/ 2376264 w 2376264"/>
              <a:gd name="connsiteY1" fmla="*/ 0 h 422447"/>
              <a:gd name="connsiteX2" fmla="*/ 2376264 w 2376264"/>
              <a:gd name="connsiteY2" fmla="*/ 422447 h 422447"/>
              <a:gd name="connsiteX3" fmla="*/ 936104 w 2376264"/>
              <a:gd name="connsiteY3" fmla="*/ 422447 h 422447"/>
              <a:gd name="connsiteX4" fmla="*/ 0 w 2376264"/>
              <a:gd name="connsiteY4" fmla="*/ 0 h 422447"/>
              <a:gd name="connsiteX0" fmla="*/ 576064 w 1440160"/>
              <a:gd name="connsiteY0" fmla="*/ 0 h 422447"/>
              <a:gd name="connsiteX1" fmla="*/ 1440160 w 1440160"/>
              <a:gd name="connsiteY1" fmla="*/ 0 h 422447"/>
              <a:gd name="connsiteX2" fmla="*/ 1440160 w 1440160"/>
              <a:gd name="connsiteY2" fmla="*/ 422447 h 422447"/>
              <a:gd name="connsiteX3" fmla="*/ 0 w 1440160"/>
              <a:gd name="connsiteY3" fmla="*/ 422447 h 422447"/>
              <a:gd name="connsiteX4" fmla="*/ 576064 w 1440160"/>
              <a:gd name="connsiteY4" fmla="*/ 0 h 422447"/>
              <a:gd name="connsiteX0" fmla="*/ 576064 w 1440160"/>
              <a:gd name="connsiteY0" fmla="*/ 0 h 580865"/>
              <a:gd name="connsiteX1" fmla="*/ 1440160 w 1440160"/>
              <a:gd name="connsiteY1" fmla="*/ 158418 h 580865"/>
              <a:gd name="connsiteX2" fmla="*/ 1440160 w 1440160"/>
              <a:gd name="connsiteY2" fmla="*/ 580865 h 580865"/>
              <a:gd name="connsiteX3" fmla="*/ 0 w 1440160"/>
              <a:gd name="connsiteY3" fmla="*/ 580865 h 580865"/>
              <a:gd name="connsiteX4" fmla="*/ 576064 w 1440160"/>
              <a:gd name="connsiteY4" fmla="*/ 0 h 580865"/>
              <a:gd name="connsiteX0" fmla="*/ 576064 w 1440160"/>
              <a:gd name="connsiteY0" fmla="*/ 0 h 580865"/>
              <a:gd name="connsiteX1" fmla="*/ 1440160 w 1440160"/>
              <a:gd name="connsiteY1" fmla="*/ 0 h 580865"/>
              <a:gd name="connsiteX2" fmla="*/ 1440160 w 1440160"/>
              <a:gd name="connsiteY2" fmla="*/ 580865 h 580865"/>
              <a:gd name="connsiteX3" fmla="*/ 0 w 1440160"/>
              <a:gd name="connsiteY3" fmla="*/ 580865 h 580865"/>
              <a:gd name="connsiteX4" fmla="*/ 576064 w 1440160"/>
              <a:gd name="connsiteY4" fmla="*/ 0 h 580865"/>
              <a:gd name="connsiteX0" fmla="*/ 576064 w 2304256"/>
              <a:gd name="connsiteY0" fmla="*/ 0 h 580865"/>
              <a:gd name="connsiteX1" fmla="*/ 2304256 w 2304256"/>
              <a:gd name="connsiteY1" fmla="*/ 0 h 580865"/>
              <a:gd name="connsiteX2" fmla="*/ 1440160 w 2304256"/>
              <a:gd name="connsiteY2" fmla="*/ 580865 h 580865"/>
              <a:gd name="connsiteX3" fmla="*/ 0 w 2304256"/>
              <a:gd name="connsiteY3" fmla="*/ 580865 h 580865"/>
              <a:gd name="connsiteX4" fmla="*/ 576064 w 2304256"/>
              <a:gd name="connsiteY4" fmla="*/ 0 h 580865"/>
              <a:gd name="connsiteX0" fmla="*/ 576064 w 2880320"/>
              <a:gd name="connsiteY0" fmla="*/ 0 h 580865"/>
              <a:gd name="connsiteX1" fmla="*/ 2304256 w 2880320"/>
              <a:gd name="connsiteY1" fmla="*/ 0 h 580865"/>
              <a:gd name="connsiteX2" fmla="*/ 2880320 w 2880320"/>
              <a:gd name="connsiteY2" fmla="*/ 580865 h 580865"/>
              <a:gd name="connsiteX3" fmla="*/ 0 w 2880320"/>
              <a:gd name="connsiteY3" fmla="*/ 580865 h 580865"/>
              <a:gd name="connsiteX4" fmla="*/ 576064 w 2880320"/>
              <a:gd name="connsiteY4" fmla="*/ 0 h 580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320" h="580865">
                <a:moveTo>
                  <a:pt x="576064" y="0"/>
                </a:moveTo>
                <a:lnTo>
                  <a:pt x="2304256" y="0"/>
                </a:lnTo>
                <a:lnTo>
                  <a:pt x="2880320" y="580865"/>
                </a:lnTo>
                <a:lnTo>
                  <a:pt x="0" y="580865"/>
                </a:lnTo>
                <a:lnTo>
                  <a:pt x="576064" y="0"/>
                </a:lnTo>
                <a:close/>
              </a:path>
            </a:pathLst>
          </a:custGeom>
          <a:gradFill flip="none" rotWithShape="1">
            <a:gsLst>
              <a:gs pos="0">
                <a:schemeClr val="accent5">
                  <a:lumMod val="75000"/>
                </a:schemeClr>
              </a:gs>
              <a:gs pos="50000">
                <a:schemeClr val="accent5">
                  <a:lumMod val="8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6" name="Gerade Verbindung 285"/>
          <p:cNvCxnSpPr/>
          <p:nvPr>
            <p:custDataLst>
              <p:tags r:id="rId274"/>
            </p:custDataLst>
          </p:nvPr>
        </p:nvCxnSpPr>
        <p:spPr>
          <a:xfrm flipH="1">
            <a:off x="3763144" y="4418248"/>
            <a:ext cx="576064"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8" name="Gerade Verbindung 287"/>
          <p:cNvCxnSpPr/>
          <p:nvPr>
            <p:custDataLst>
              <p:tags r:id="rId275"/>
            </p:custDataLst>
          </p:nvPr>
        </p:nvCxnSpPr>
        <p:spPr>
          <a:xfrm>
            <a:off x="6067400" y="4418248"/>
            <a:ext cx="576064"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9" name="Freihandform 288"/>
          <p:cNvSpPr/>
          <p:nvPr>
            <p:custDataLst>
              <p:tags r:id="rId276"/>
            </p:custDataLst>
          </p:nvPr>
        </p:nvSpPr>
        <p:spPr>
          <a:xfrm>
            <a:off x="3799148" y="3554152"/>
            <a:ext cx="2268252" cy="540060"/>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864096 w 3636404"/>
              <a:gd name="connsiteY2" fmla="*/ 792088 h 792088"/>
              <a:gd name="connsiteX3" fmla="*/ 0 w 3636404"/>
              <a:gd name="connsiteY3" fmla="*/ 792088 h 792088"/>
              <a:gd name="connsiteX4" fmla="*/ 468052 w 3636404"/>
              <a:gd name="connsiteY4" fmla="*/ 0 h 792088"/>
              <a:gd name="connsiteX0" fmla="*/ 468052 w 1476164"/>
              <a:gd name="connsiteY0" fmla="*/ 0 h 792088"/>
              <a:gd name="connsiteX1" fmla="*/ 1476164 w 1476164"/>
              <a:gd name="connsiteY1" fmla="*/ 0 h 792088"/>
              <a:gd name="connsiteX2" fmla="*/ 864096 w 1476164"/>
              <a:gd name="connsiteY2" fmla="*/ 792088 h 792088"/>
              <a:gd name="connsiteX3" fmla="*/ 0 w 1476164"/>
              <a:gd name="connsiteY3" fmla="*/ 792088 h 792088"/>
              <a:gd name="connsiteX4" fmla="*/ 468052 w 1476164"/>
              <a:gd name="connsiteY4" fmla="*/ 0 h 792088"/>
              <a:gd name="connsiteX0" fmla="*/ 468052 w 1728192"/>
              <a:gd name="connsiteY0" fmla="*/ 0 h 792088"/>
              <a:gd name="connsiteX1" fmla="*/ 1476164 w 1728192"/>
              <a:gd name="connsiteY1" fmla="*/ 0 h 792088"/>
              <a:gd name="connsiteX2" fmla="*/ 1728192 w 1728192"/>
              <a:gd name="connsiteY2" fmla="*/ 792088 h 792088"/>
              <a:gd name="connsiteX3" fmla="*/ 0 w 1728192"/>
              <a:gd name="connsiteY3" fmla="*/ 792088 h 792088"/>
              <a:gd name="connsiteX4" fmla="*/ 468052 w 1728192"/>
              <a:gd name="connsiteY4" fmla="*/ 0 h 792088"/>
              <a:gd name="connsiteX0" fmla="*/ 468052 w 1728192"/>
              <a:gd name="connsiteY0" fmla="*/ 0 h 792088"/>
              <a:gd name="connsiteX1" fmla="*/ 1620180 w 1728192"/>
              <a:gd name="connsiteY1" fmla="*/ 0 h 792088"/>
              <a:gd name="connsiteX2" fmla="*/ 1728192 w 1728192"/>
              <a:gd name="connsiteY2" fmla="*/ 792088 h 792088"/>
              <a:gd name="connsiteX3" fmla="*/ 0 w 1728192"/>
              <a:gd name="connsiteY3" fmla="*/ 792088 h 792088"/>
              <a:gd name="connsiteX4" fmla="*/ 468052 w 1728192"/>
              <a:gd name="connsiteY4" fmla="*/ 0 h 792088"/>
              <a:gd name="connsiteX0" fmla="*/ 0 w 2268252"/>
              <a:gd name="connsiteY0" fmla="*/ 0 h 792088"/>
              <a:gd name="connsiteX1" fmla="*/ 2160240 w 2268252"/>
              <a:gd name="connsiteY1" fmla="*/ 0 h 792088"/>
              <a:gd name="connsiteX2" fmla="*/ 2268252 w 2268252"/>
              <a:gd name="connsiteY2" fmla="*/ 792088 h 792088"/>
              <a:gd name="connsiteX3" fmla="*/ 540060 w 2268252"/>
              <a:gd name="connsiteY3" fmla="*/ 792088 h 792088"/>
              <a:gd name="connsiteX4" fmla="*/ 0 w 2268252"/>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8252" h="792088">
                <a:moveTo>
                  <a:pt x="0" y="0"/>
                </a:moveTo>
                <a:lnTo>
                  <a:pt x="2160240" y="0"/>
                </a:lnTo>
                <a:lnTo>
                  <a:pt x="2268252" y="792088"/>
                </a:lnTo>
                <a:lnTo>
                  <a:pt x="540060" y="792088"/>
                </a:lnTo>
                <a:lnTo>
                  <a:pt x="0" y="0"/>
                </a:lnTo>
                <a:close/>
              </a:path>
            </a:pathLst>
          </a:custGeom>
          <a:gradFill flip="none" rotWithShape="1">
            <a:gsLst>
              <a:gs pos="0">
                <a:schemeClr val="accent4">
                  <a:lumMod val="60000"/>
                  <a:lumOff val="40000"/>
                </a:schemeClr>
              </a:gs>
              <a:gs pos="50000">
                <a:schemeClr val="accent4">
                  <a:lumMod val="40000"/>
                  <a:lumOff val="6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90" name="Gerade Verbindung 289"/>
          <p:cNvCxnSpPr/>
          <p:nvPr>
            <p:custDataLst>
              <p:tags r:id="rId277"/>
            </p:custDataLst>
          </p:nvPr>
        </p:nvCxnSpPr>
        <p:spPr>
          <a:xfrm>
            <a:off x="3799148" y="3554152"/>
            <a:ext cx="540060"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1" name="Gerade Verbindung 290"/>
          <p:cNvCxnSpPr/>
          <p:nvPr>
            <p:custDataLst>
              <p:tags r:id="rId278"/>
            </p:custDataLst>
          </p:nvPr>
        </p:nvCxnSpPr>
        <p:spPr>
          <a:xfrm>
            <a:off x="5959388" y="3554152"/>
            <a:ext cx="108012"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92" name="Untertitel 291" hidden="1"/>
          <p:cNvSpPr>
            <a:spLocks noGrp="1"/>
          </p:cNvSpPr>
          <p:nvPr>
            <p:ph type="subTitle" idx="1"/>
            <p:custDataLst>
              <p:tags r:id="rId279"/>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Data frame usage (IFX)</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321"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noProof="0" smtClean="0"/>
              <a:t>IFX: Data frame for CJ721 (32bit mode)</a:t>
            </a:r>
            <a:endParaRPr lang="en-US" noProof="0"/>
          </a:p>
        </p:txBody>
      </p:sp>
      <p:sp>
        <p:nvSpPr>
          <p:cNvPr id="378" name="Foliennummernplatzhalter 377"/>
          <p:cNvSpPr>
            <a:spLocks noGrp="1"/>
          </p:cNvSpPr>
          <p:nvPr>
            <p:ph type="sldNum" sz="quarter" idx="10"/>
          </p:nvPr>
        </p:nvSpPr>
        <p:spPr/>
        <p:txBody>
          <a:bodyPr/>
          <a:lstStyle/>
          <a:p>
            <a:pPr>
              <a:defRPr/>
            </a:pPr>
            <a:fld id="{81B8CC12-7B03-4C63-8193-0C64318BCB4A}" type="slidenum">
              <a:rPr lang="x-none" smtClean="0"/>
              <a:pPr>
                <a:defRPr/>
              </a:pPr>
              <a:t>52</a:t>
            </a:fld>
            <a:endParaRPr lang="x-none"/>
          </a:p>
        </p:txBody>
      </p:sp>
      <p:sp>
        <p:nvSpPr>
          <p:cNvPr id="154" name="Textfeld 153"/>
          <p:cNvSpPr txBox="1"/>
          <p:nvPr>
            <p:custDataLst>
              <p:tags r:id="rId11"/>
            </p:custDataLst>
          </p:nvPr>
        </p:nvSpPr>
        <p:spPr>
          <a:xfrm>
            <a:off x="558788" y="2113992"/>
            <a:ext cx="378630" cy="215444"/>
          </a:xfrm>
          <a:prstGeom prst="rect">
            <a:avLst/>
          </a:prstGeom>
          <a:noFill/>
          <a:ln>
            <a:noFill/>
          </a:ln>
        </p:spPr>
        <p:txBody>
          <a:bodyPr wrap="none" rtlCol="0">
            <a:spAutoFit/>
          </a:bodyPr>
          <a:lstStyle/>
          <a:p>
            <a:r>
              <a:rPr lang="en-GB" sz="800" dirty="0" smtClean="0"/>
              <a:t>FCL</a:t>
            </a:r>
            <a:endParaRPr lang="en-GB" sz="800" dirty="0"/>
          </a:p>
        </p:txBody>
      </p:sp>
      <p:sp>
        <p:nvSpPr>
          <p:cNvPr id="155" name="Textfeld 154"/>
          <p:cNvSpPr txBox="1"/>
          <p:nvPr>
            <p:custDataLst>
              <p:tags r:id="rId12"/>
            </p:custDataLst>
          </p:nvPr>
        </p:nvSpPr>
        <p:spPr>
          <a:xfrm>
            <a:off x="558788" y="2474032"/>
            <a:ext cx="333746" cy="215444"/>
          </a:xfrm>
          <a:prstGeom prst="rect">
            <a:avLst/>
          </a:prstGeom>
          <a:noFill/>
          <a:ln>
            <a:noFill/>
          </a:ln>
        </p:spPr>
        <p:txBody>
          <a:bodyPr wrap="none" rtlCol="0">
            <a:spAutoFit/>
          </a:bodyPr>
          <a:lstStyle/>
          <a:p>
            <a:r>
              <a:rPr lang="en-GB" sz="800" dirty="0" smtClean="0"/>
              <a:t>SO</a:t>
            </a:r>
            <a:endParaRPr lang="en-GB" sz="800" dirty="0"/>
          </a:p>
        </p:txBody>
      </p:sp>
      <p:sp>
        <p:nvSpPr>
          <p:cNvPr id="156" name="Textfeld 155"/>
          <p:cNvSpPr txBox="1"/>
          <p:nvPr>
            <p:custDataLst>
              <p:tags r:id="rId13"/>
            </p:custDataLst>
          </p:nvPr>
        </p:nvSpPr>
        <p:spPr>
          <a:xfrm>
            <a:off x="558788" y="2834072"/>
            <a:ext cx="327334" cy="215444"/>
          </a:xfrm>
          <a:prstGeom prst="rect">
            <a:avLst/>
          </a:prstGeom>
          <a:noFill/>
          <a:ln>
            <a:noFill/>
          </a:ln>
        </p:spPr>
        <p:txBody>
          <a:bodyPr wrap="none" rtlCol="0">
            <a:spAutoFit/>
          </a:bodyPr>
          <a:lstStyle/>
          <a:p>
            <a:r>
              <a:rPr lang="en-GB" sz="800" dirty="0" smtClean="0"/>
              <a:t>CS</a:t>
            </a:r>
            <a:endParaRPr lang="en-GB" sz="800" dirty="0"/>
          </a:p>
        </p:txBody>
      </p:sp>
      <p:sp>
        <p:nvSpPr>
          <p:cNvPr id="250" name="Freihandform 249"/>
          <p:cNvSpPr/>
          <p:nvPr>
            <p:custDataLst>
              <p:tags r:id="rId14"/>
            </p:custDataLst>
          </p:nvPr>
        </p:nvSpPr>
        <p:spPr>
          <a:xfrm>
            <a:off x="3763144" y="4418248"/>
            <a:ext cx="1332148" cy="396044"/>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0 w 3636404"/>
              <a:gd name="connsiteY0" fmla="*/ 369641 h 792088"/>
              <a:gd name="connsiteX1" fmla="*/ 3636404 w 3636404"/>
              <a:gd name="connsiteY1" fmla="*/ 0 h 792088"/>
              <a:gd name="connsiteX2" fmla="*/ 2484276 w 3636404"/>
              <a:gd name="connsiteY2" fmla="*/ 792088 h 792088"/>
              <a:gd name="connsiteX3" fmla="*/ 0 w 3636404"/>
              <a:gd name="connsiteY3" fmla="*/ 792088 h 792088"/>
              <a:gd name="connsiteX4" fmla="*/ 0 w 3636404"/>
              <a:gd name="connsiteY4" fmla="*/ 369641 h 792088"/>
              <a:gd name="connsiteX0" fmla="*/ 0 w 2484276"/>
              <a:gd name="connsiteY0" fmla="*/ 0 h 422447"/>
              <a:gd name="connsiteX1" fmla="*/ 1728192 w 2484276"/>
              <a:gd name="connsiteY1" fmla="*/ 0 h 422447"/>
              <a:gd name="connsiteX2" fmla="*/ 2484276 w 2484276"/>
              <a:gd name="connsiteY2" fmla="*/ 422447 h 422447"/>
              <a:gd name="connsiteX3" fmla="*/ 0 w 2484276"/>
              <a:gd name="connsiteY3" fmla="*/ 422447 h 422447"/>
              <a:gd name="connsiteX4" fmla="*/ 0 w 2484276"/>
              <a:gd name="connsiteY4" fmla="*/ 0 h 422447"/>
              <a:gd name="connsiteX0" fmla="*/ 0 w 2844316"/>
              <a:gd name="connsiteY0" fmla="*/ 0 h 422447"/>
              <a:gd name="connsiteX1" fmla="*/ 1728192 w 2844316"/>
              <a:gd name="connsiteY1" fmla="*/ 0 h 422447"/>
              <a:gd name="connsiteX2" fmla="*/ 2844316 w 2844316"/>
              <a:gd name="connsiteY2" fmla="*/ 422447 h 422447"/>
              <a:gd name="connsiteX3" fmla="*/ 0 w 2844316"/>
              <a:gd name="connsiteY3" fmla="*/ 422447 h 422447"/>
              <a:gd name="connsiteX4" fmla="*/ 0 w 2844316"/>
              <a:gd name="connsiteY4" fmla="*/ 0 h 422447"/>
              <a:gd name="connsiteX0" fmla="*/ 0 w 2844316"/>
              <a:gd name="connsiteY0" fmla="*/ 0 h 422447"/>
              <a:gd name="connsiteX1" fmla="*/ 1728192 w 2844316"/>
              <a:gd name="connsiteY1" fmla="*/ 0 h 422447"/>
              <a:gd name="connsiteX2" fmla="*/ 2844316 w 2844316"/>
              <a:gd name="connsiteY2" fmla="*/ 422447 h 422447"/>
              <a:gd name="connsiteX3" fmla="*/ 1152128 w 2844316"/>
              <a:gd name="connsiteY3" fmla="*/ 422447 h 422447"/>
              <a:gd name="connsiteX4" fmla="*/ 0 w 2844316"/>
              <a:gd name="connsiteY4" fmla="*/ 0 h 422447"/>
              <a:gd name="connsiteX0" fmla="*/ 0 w 2844316"/>
              <a:gd name="connsiteY0" fmla="*/ 0 h 422447"/>
              <a:gd name="connsiteX1" fmla="*/ 756084 w 2844316"/>
              <a:gd name="connsiteY1" fmla="*/ 0 h 422447"/>
              <a:gd name="connsiteX2" fmla="*/ 2844316 w 2844316"/>
              <a:gd name="connsiteY2" fmla="*/ 422447 h 422447"/>
              <a:gd name="connsiteX3" fmla="*/ 1152128 w 2844316"/>
              <a:gd name="connsiteY3" fmla="*/ 422447 h 422447"/>
              <a:gd name="connsiteX4" fmla="*/ 0 w 2844316"/>
              <a:gd name="connsiteY4" fmla="*/ 0 h 422447"/>
              <a:gd name="connsiteX0" fmla="*/ 0 w 2412268"/>
              <a:gd name="connsiteY0" fmla="*/ 0 h 422447"/>
              <a:gd name="connsiteX1" fmla="*/ 756084 w 2412268"/>
              <a:gd name="connsiteY1" fmla="*/ 0 h 422447"/>
              <a:gd name="connsiteX2" fmla="*/ 2412268 w 2412268"/>
              <a:gd name="connsiteY2" fmla="*/ 422447 h 422447"/>
              <a:gd name="connsiteX3" fmla="*/ 1152128 w 2412268"/>
              <a:gd name="connsiteY3" fmla="*/ 422447 h 422447"/>
              <a:gd name="connsiteX4" fmla="*/ 0 w 2412268"/>
              <a:gd name="connsiteY4" fmla="*/ 0 h 422447"/>
              <a:gd name="connsiteX0" fmla="*/ 0 w 2412268"/>
              <a:gd name="connsiteY0" fmla="*/ 0 h 422447"/>
              <a:gd name="connsiteX1" fmla="*/ 756084 w 2412268"/>
              <a:gd name="connsiteY1" fmla="*/ 0 h 422447"/>
              <a:gd name="connsiteX2" fmla="*/ 2412268 w 2412268"/>
              <a:gd name="connsiteY2" fmla="*/ 422447 h 422447"/>
              <a:gd name="connsiteX3" fmla="*/ 936104 w 2412268"/>
              <a:gd name="connsiteY3" fmla="*/ 422447 h 422447"/>
              <a:gd name="connsiteX4" fmla="*/ 0 w 2412268"/>
              <a:gd name="connsiteY4" fmla="*/ 0 h 422447"/>
              <a:gd name="connsiteX0" fmla="*/ 0 w 2376264"/>
              <a:gd name="connsiteY0" fmla="*/ 0 h 422447"/>
              <a:gd name="connsiteX1" fmla="*/ 756084 w 2376264"/>
              <a:gd name="connsiteY1" fmla="*/ 0 h 422447"/>
              <a:gd name="connsiteX2" fmla="*/ 2376264 w 2376264"/>
              <a:gd name="connsiteY2" fmla="*/ 422447 h 422447"/>
              <a:gd name="connsiteX3" fmla="*/ 936104 w 2376264"/>
              <a:gd name="connsiteY3" fmla="*/ 422447 h 422447"/>
              <a:gd name="connsiteX4" fmla="*/ 0 w 2376264"/>
              <a:gd name="connsiteY4" fmla="*/ 0 h 422447"/>
              <a:gd name="connsiteX0" fmla="*/ 0 w 2376264"/>
              <a:gd name="connsiteY0" fmla="*/ 0 h 422447"/>
              <a:gd name="connsiteX1" fmla="*/ 2376264 w 2376264"/>
              <a:gd name="connsiteY1" fmla="*/ 0 h 422447"/>
              <a:gd name="connsiteX2" fmla="*/ 2376264 w 2376264"/>
              <a:gd name="connsiteY2" fmla="*/ 422447 h 422447"/>
              <a:gd name="connsiteX3" fmla="*/ 936104 w 2376264"/>
              <a:gd name="connsiteY3" fmla="*/ 422447 h 422447"/>
              <a:gd name="connsiteX4" fmla="*/ 0 w 2376264"/>
              <a:gd name="connsiteY4" fmla="*/ 0 h 422447"/>
              <a:gd name="connsiteX0" fmla="*/ 576064 w 1440160"/>
              <a:gd name="connsiteY0" fmla="*/ 0 h 422447"/>
              <a:gd name="connsiteX1" fmla="*/ 1440160 w 1440160"/>
              <a:gd name="connsiteY1" fmla="*/ 0 h 422447"/>
              <a:gd name="connsiteX2" fmla="*/ 1440160 w 1440160"/>
              <a:gd name="connsiteY2" fmla="*/ 422447 h 422447"/>
              <a:gd name="connsiteX3" fmla="*/ 0 w 1440160"/>
              <a:gd name="connsiteY3" fmla="*/ 422447 h 422447"/>
              <a:gd name="connsiteX4" fmla="*/ 576064 w 1440160"/>
              <a:gd name="connsiteY4" fmla="*/ 0 h 422447"/>
              <a:gd name="connsiteX0" fmla="*/ 576064 w 1440160"/>
              <a:gd name="connsiteY0" fmla="*/ 0 h 580865"/>
              <a:gd name="connsiteX1" fmla="*/ 1440160 w 1440160"/>
              <a:gd name="connsiteY1" fmla="*/ 158418 h 580865"/>
              <a:gd name="connsiteX2" fmla="*/ 1440160 w 1440160"/>
              <a:gd name="connsiteY2" fmla="*/ 580865 h 580865"/>
              <a:gd name="connsiteX3" fmla="*/ 0 w 1440160"/>
              <a:gd name="connsiteY3" fmla="*/ 580865 h 580865"/>
              <a:gd name="connsiteX4" fmla="*/ 576064 w 1440160"/>
              <a:gd name="connsiteY4" fmla="*/ 0 h 580865"/>
              <a:gd name="connsiteX0" fmla="*/ 576064 w 1440160"/>
              <a:gd name="connsiteY0" fmla="*/ 0 h 580865"/>
              <a:gd name="connsiteX1" fmla="*/ 1440160 w 1440160"/>
              <a:gd name="connsiteY1" fmla="*/ 0 h 580865"/>
              <a:gd name="connsiteX2" fmla="*/ 1440160 w 1440160"/>
              <a:gd name="connsiteY2" fmla="*/ 580865 h 580865"/>
              <a:gd name="connsiteX3" fmla="*/ 0 w 1440160"/>
              <a:gd name="connsiteY3" fmla="*/ 580865 h 580865"/>
              <a:gd name="connsiteX4" fmla="*/ 576064 w 1440160"/>
              <a:gd name="connsiteY4" fmla="*/ 0 h 580865"/>
              <a:gd name="connsiteX0" fmla="*/ 576064 w 2304256"/>
              <a:gd name="connsiteY0" fmla="*/ 0 h 580865"/>
              <a:gd name="connsiteX1" fmla="*/ 2304256 w 2304256"/>
              <a:gd name="connsiteY1" fmla="*/ 0 h 580865"/>
              <a:gd name="connsiteX2" fmla="*/ 1440160 w 2304256"/>
              <a:gd name="connsiteY2" fmla="*/ 580865 h 580865"/>
              <a:gd name="connsiteX3" fmla="*/ 0 w 2304256"/>
              <a:gd name="connsiteY3" fmla="*/ 580865 h 580865"/>
              <a:gd name="connsiteX4" fmla="*/ 576064 w 2304256"/>
              <a:gd name="connsiteY4" fmla="*/ 0 h 580865"/>
              <a:gd name="connsiteX0" fmla="*/ 576064 w 2880320"/>
              <a:gd name="connsiteY0" fmla="*/ 0 h 580865"/>
              <a:gd name="connsiteX1" fmla="*/ 2304256 w 2880320"/>
              <a:gd name="connsiteY1" fmla="*/ 0 h 580865"/>
              <a:gd name="connsiteX2" fmla="*/ 2880320 w 2880320"/>
              <a:gd name="connsiteY2" fmla="*/ 580865 h 580865"/>
              <a:gd name="connsiteX3" fmla="*/ 0 w 2880320"/>
              <a:gd name="connsiteY3" fmla="*/ 580865 h 580865"/>
              <a:gd name="connsiteX4" fmla="*/ 576064 w 2880320"/>
              <a:gd name="connsiteY4" fmla="*/ 0 h 580865"/>
              <a:gd name="connsiteX0" fmla="*/ 576064 w 2304256"/>
              <a:gd name="connsiteY0" fmla="*/ 0 h 580865"/>
              <a:gd name="connsiteX1" fmla="*/ 2304256 w 2304256"/>
              <a:gd name="connsiteY1" fmla="*/ 0 h 580865"/>
              <a:gd name="connsiteX2" fmla="*/ 1260140 w 2304256"/>
              <a:gd name="connsiteY2" fmla="*/ 580865 h 580865"/>
              <a:gd name="connsiteX3" fmla="*/ 0 w 2304256"/>
              <a:gd name="connsiteY3" fmla="*/ 580865 h 580865"/>
              <a:gd name="connsiteX4" fmla="*/ 576064 w 2304256"/>
              <a:gd name="connsiteY4" fmla="*/ 0 h 580865"/>
              <a:gd name="connsiteX0" fmla="*/ 576064 w 1332148"/>
              <a:gd name="connsiteY0" fmla="*/ 0 h 580865"/>
              <a:gd name="connsiteX1" fmla="*/ 1332148 w 1332148"/>
              <a:gd name="connsiteY1" fmla="*/ 0 h 580865"/>
              <a:gd name="connsiteX2" fmla="*/ 1260140 w 1332148"/>
              <a:gd name="connsiteY2" fmla="*/ 580865 h 580865"/>
              <a:gd name="connsiteX3" fmla="*/ 0 w 1332148"/>
              <a:gd name="connsiteY3" fmla="*/ 580865 h 580865"/>
              <a:gd name="connsiteX4" fmla="*/ 576064 w 1332148"/>
              <a:gd name="connsiteY4" fmla="*/ 0 h 580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2148" h="580865">
                <a:moveTo>
                  <a:pt x="576064" y="0"/>
                </a:moveTo>
                <a:lnTo>
                  <a:pt x="1332148" y="0"/>
                </a:lnTo>
                <a:lnTo>
                  <a:pt x="1260140" y="580865"/>
                </a:lnTo>
                <a:lnTo>
                  <a:pt x="0" y="580865"/>
                </a:lnTo>
                <a:lnTo>
                  <a:pt x="576064" y="0"/>
                </a:lnTo>
                <a:close/>
              </a:path>
            </a:pathLst>
          </a:custGeom>
          <a:gradFill flip="none" rotWithShape="1">
            <a:gsLst>
              <a:gs pos="0">
                <a:schemeClr val="accent5">
                  <a:lumMod val="75000"/>
                </a:schemeClr>
              </a:gs>
              <a:gs pos="50000">
                <a:schemeClr val="accent5">
                  <a:lumMod val="8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 name="Freihandform 251"/>
          <p:cNvSpPr/>
          <p:nvPr>
            <p:custDataLst>
              <p:tags r:id="rId15"/>
            </p:custDataLst>
          </p:nvPr>
        </p:nvSpPr>
        <p:spPr>
          <a:xfrm>
            <a:off x="882824" y="4418248"/>
            <a:ext cx="2880320" cy="396044"/>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0 w 3636404"/>
              <a:gd name="connsiteY0" fmla="*/ 369641 h 792088"/>
              <a:gd name="connsiteX1" fmla="*/ 3636404 w 3636404"/>
              <a:gd name="connsiteY1" fmla="*/ 0 h 792088"/>
              <a:gd name="connsiteX2" fmla="*/ 2484276 w 3636404"/>
              <a:gd name="connsiteY2" fmla="*/ 792088 h 792088"/>
              <a:gd name="connsiteX3" fmla="*/ 0 w 3636404"/>
              <a:gd name="connsiteY3" fmla="*/ 792088 h 792088"/>
              <a:gd name="connsiteX4" fmla="*/ 0 w 3636404"/>
              <a:gd name="connsiteY4" fmla="*/ 369641 h 792088"/>
              <a:gd name="connsiteX0" fmla="*/ 0 w 2484276"/>
              <a:gd name="connsiteY0" fmla="*/ 0 h 422447"/>
              <a:gd name="connsiteX1" fmla="*/ 1728192 w 2484276"/>
              <a:gd name="connsiteY1" fmla="*/ 0 h 422447"/>
              <a:gd name="connsiteX2" fmla="*/ 2484276 w 2484276"/>
              <a:gd name="connsiteY2" fmla="*/ 422447 h 422447"/>
              <a:gd name="connsiteX3" fmla="*/ 0 w 2484276"/>
              <a:gd name="connsiteY3" fmla="*/ 422447 h 422447"/>
              <a:gd name="connsiteX4" fmla="*/ 0 w 2484276"/>
              <a:gd name="connsiteY4" fmla="*/ 0 h 422447"/>
              <a:gd name="connsiteX0" fmla="*/ 0 w 2844316"/>
              <a:gd name="connsiteY0" fmla="*/ 0 h 422447"/>
              <a:gd name="connsiteX1" fmla="*/ 1728192 w 2844316"/>
              <a:gd name="connsiteY1" fmla="*/ 0 h 422447"/>
              <a:gd name="connsiteX2" fmla="*/ 2844316 w 2844316"/>
              <a:gd name="connsiteY2" fmla="*/ 422447 h 422447"/>
              <a:gd name="connsiteX3" fmla="*/ 0 w 2844316"/>
              <a:gd name="connsiteY3" fmla="*/ 422447 h 422447"/>
              <a:gd name="connsiteX4" fmla="*/ 0 w 2844316"/>
              <a:gd name="connsiteY4" fmla="*/ 0 h 422447"/>
              <a:gd name="connsiteX0" fmla="*/ 0 w 2880320"/>
              <a:gd name="connsiteY0" fmla="*/ 0 h 422447"/>
              <a:gd name="connsiteX1" fmla="*/ 1728192 w 2880320"/>
              <a:gd name="connsiteY1" fmla="*/ 0 h 422447"/>
              <a:gd name="connsiteX2" fmla="*/ 2880320 w 2880320"/>
              <a:gd name="connsiteY2" fmla="*/ 422447 h 422447"/>
              <a:gd name="connsiteX3" fmla="*/ 0 w 2880320"/>
              <a:gd name="connsiteY3" fmla="*/ 422447 h 422447"/>
              <a:gd name="connsiteX4" fmla="*/ 0 w 2880320"/>
              <a:gd name="connsiteY4" fmla="*/ 0 h 422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320" h="422447">
                <a:moveTo>
                  <a:pt x="0" y="0"/>
                </a:moveTo>
                <a:lnTo>
                  <a:pt x="1728192" y="0"/>
                </a:lnTo>
                <a:lnTo>
                  <a:pt x="2880320" y="422447"/>
                </a:lnTo>
                <a:lnTo>
                  <a:pt x="0" y="422447"/>
                </a:lnTo>
                <a:lnTo>
                  <a:pt x="0" y="0"/>
                </a:lnTo>
                <a:close/>
              </a:path>
            </a:pathLst>
          </a:custGeom>
          <a:gradFill flip="none" rotWithShape="1">
            <a:gsLst>
              <a:gs pos="0">
                <a:schemeClr val="accent4">
                  <a:lumMod val="60000"/>
                  <a:lumOff val="40000"/>
                </a:schemeClr>
              </a:gs>
              <a:gs pos="50000">
                <a:schemeClr val="accent4">
                  <a:lumMod val="40000"/>
                  <a:lumOff val="6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 name="Freihandform 253"/>
          <p:cNvSpPr/>
          <p:nvPr>
            <p:custDataLst>
              <p:tags r:id="rId16"/>
            </p:custDataLst>
          </p:nvPr>
        </p:nvSpPr>
        <p:spPr>
          <a:xfrm>
            <a:off x="3151076" y="3554152"/>
            <a:ext cx="1944216" cy="540060"/>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864096 w 3636404"/>
              <a:gd name="connsiteY2" fmla="*/ 792088 h 792088"/>
              <a:gd name="connsiteX3" fmla="*/ 0 w 3636404"/>
              <a:gd name="connsiteY3" fmla="*/ 792088 h 792088"/>
              <a:gd name="connsiteX4" fmla="*/ 468052 w 3636404"/>
              <a:gd name="connsiteY4" fmla="*/ 0 h 792088"/>
              <a:gd name="connsiteX0" fmla="*/ 468052 w 1476164"/>
              <a:gd name="connsiteY0" fmla="*/ 0 h 792088"/>
              <a:gd name="connsiteX1" fmla="*/ 1476164 w 1476164"/>
              <a:gd name="connsiteY1" fmla="*/ 0 h 792088"/>
              <a:gd name="connsiteX2" fmla="*/ 864096 w 1476164"/>
              <a:gd name="connsiteY2" fmla="*/ 792088 h 792088"/>
              <a:gd name="connsiteX3" fmla="*/ 0 w 1476164"/>
              <a:gd name="connsiteY3" fmla="*/ 792088 h 792088"/>
              <a:gd name="connsiteX4" fmla="*/ 468052 w 1476164"/>
              <a:gd name="connsiteY4" fmla="*/ 0 h 792088"/>
              <a:gd name="connsiteX0" fmla="*/ 468052 w 1728192"/>
              <a:gd name="connsiteY0" fmla="*/ 0 h 792088"/>
              <a:gd name="connsiteX1" fmla="*/ 1476164 w 1728192"/>
              <a:gd name="connsiteY1" fmla="*/ 0 h 792088"/>
              <a:gd name="connsiteX2" fmla="*/ 1728192 w 1728192"/>
              <a:gd name="connsiteY2" fmla="*/ 792088 h 792088"/>
              <a:gd name="connsiteX3" fmla="*/ 0 w 1728192"/>
              <a:gd name="connsiteY3" fmla="*/ 792088 h 792088"/>
              <a:gd name="connsiteX4" fmla="*/ 468052 w 1728192"/>
              <a:gd name="connsiteY4" fmla="*/ 0 h 792088"/>
              <a:gd name="connsiteX0" fmla="*/ 468052 w 1728192"/>
              <a:gd name="connsiteY0" fmla="*/ 0 h 792088"/>
              <a:gd name="connsiteX1" fmla="*/ 1620180 w 1728192"/>
              <a:gd name="connsiteY1" fmla="*/ 0 h 792088"/>
              <a:gd name="connsiteX2" fmla="*/ 1728192 w 1728192"/>
              <a:gd name="connsiteY2" fmla="*/ 792088 h 792088"/>
              <a:gd name="connsiteX3" fmla="*/ 0 w 1728192"/>
              <a:gd name="connsiteY3" fmla="*/ 792088 h 792088"/>
              <a:gd name="connsiteX4" fmla="*/ 468052 w 1728192"/>
              <a:gd name="connsiteY4" fmla="*/ 0 h 792088"/>
              <a:gd name="connsiteX0" fmla="*/ 0 w 2268252"/>
              <a:gd name="connsiteY0" fmla="*/ 0 h 792088"/>
              <a:gd name="connsiteX1" fmla="*/ 2160240 w 2268252"/>
              <a:gd name="connsiteY1" fmla="*/ 0 h 792088"/>
              <a:gd name="connsiteX2" fmla="*/ 2268252 w 2268252"/>
              <a:gd name="connsiteY2" fmla="*/ 792088 h 792088"/>
              <a:gd name="connsiteX3" fmla="*/ 540060 w 2268252"/>
              <a:gd name="connsiteY3" fmla="*/ 792088 h 792088"/>
              <a:gd name="connsiteX4" fmla="*/ 0 w 2268252"/>
              <a:gd name="connsiteY4" fmla="*/ 0 h 792088"/>
              <a:gd name="connsiteX0" fmla="*/ 0 w 2556284"/>
              <a:gd name="connsiteY0" fmla="*/ 0 h 792088"/>
              <a:gd name="connsiteX1" fmla="*/ 2448272 w 2556284"/>
              <a:gd name="connsiteY1" fmla="*/ 0 h 792088"/>
              <a:gd name="connsiteX2" fmla="*/ 2556284 w 2556284"/>
              <a:gd name="connsiteY2" fmla="*/ 792088 h 792088"/>
              <a:gd name="connsiteX3" fmla="*/ 828092 w 2556284"/>
              <a:gd name="connsiteY3" fmla="*/ 792088 h 792088"/>
              <a:gd name="connsiteX4" fmla="*/ 0 w 2556284"/>
              <a:gd name="connsiteY4" fmla="*/ 0 h 792088"/>
              <a:gd name="connsiteX0" fmla="*/ 0 w 2916324"/>
              <a:gd name="connsiteY0" fmla="*/ 0 h 792088"/>
              <a:gd name="connsiteX1" fmla="*/ 2808312 w 2916324"/>
              <a:gd name="connsiteY1" fmla="*/ 0 h 792088"/>
              <a:gd name="connsiteX2" fmla="*/ 2916324 w 2916324"/>
              <a:gd name="connsiteY2" fmla="*/ 792088 h 792088"/>
              <a:gd name="connsiteX3" fmla="*/ 1188132 w 2916324"/>
              <a:gd name="connsiteY3" fmla="*/ 792088 h 792088"/>
              <a:gd name="connsiteX4" fmla="*/ 0 w 2916324"/>
              <a:gd name="connsiteY4" fmla="*/ 0 h 792088"/>
              <a:gd name="connsiteX0" fmla="*/ 0 w 2808312"/>
              <a:gd name="connsiteY0" fmla="*/ 0 h 792088"/>
              <a:gd name="connsiteX1" fmla="*/ 2808312 w 2808312"/>
              <a:gd name="connsiteY1" fmla="*/ 0 h 792088"/>
              <a:gd name="connsiteX2" fmla="*/ 1944216 w 2808312"/>
              <a:gd name="connsiteY2" fmla="*/ 792088 h 792088"/>
              <a:gd name="connsiteX3" fmla="*/ 1188132 w 2808312"/>
              <a:gd name="connsiteY3" fmla="*/ 792088 h 792088"/>
              <a:gd name="connsiteX4" fmla="*/ 0 w 2808312"/>
              <a:gd name="connsiteY4" fmla="*/ 0 h 792088"/>
              <a:gd name="connsiteX0" fmla="*/ 0 w 1944216"/>
              <a:gd name="connsiteY0" fmla="*/ 0 h 792088"/>
              <a:gd name="connsiteX1" fmla="*/ 1368152 w 1944216"/>
              <a:gd name="connsiteY1" fmla="*/ 0 h 792088"/>
              <a:gd name="connsiteX2" fmla="*/ 1944216 w 1944216"/>
              <a:gd name="connsiteY2" fmla="*/ 792088 h 792088"/>
              <a:gd name="connsiteX3" fmla="*/ 1188132 w 1944216"/>
              <a:gd name="connsiteY3" fmla="*/ 792088 h 792088"/>
              <a:gd name="connsiteX4" fmla="*/ 0 w 1944216"/>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4216" h="792088">
                <a:moveTo>
                  <a:pt x="0" y="0"/>
                </a:moveTo>
                <a:lnTo>
                  <a:pt x="1368152" y="0"/>
                </a:lnTo>
                <a:lnTo>
                  <a:pt x="1944216" y="792088"/>
                </a:lnTo>
                <a:lnTo>
                  <a:pt x="1188132" y="792088"/>
                </a:lnTo>
                <a:lnTo>
                  <a:pt x="0" y="0"/>
                </a:lnTo>
                <a:close/>
              </a:path>
            </a:pathLst>
          </a:custGeom>
          <a:gradFill flip="none" rotWithShape="1">
            <a:gsLst>
              <a:gs pos="0">
                <a:schemeClr val="accent4">
                  <a:lumMod val="60000"/>
                  <a:lumOff val="40000"/>
                </a:schemeClr>
              </a:gs>
              <a:gs pos="50000">
                <a:schemeClr val="accent4">
                  <a:lumMod val="40000"/>
                  <a:lumOff val="6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Freihandform 254"/>
          <p:cNvSpPr/>
          <p:nvPr>
            <p:custDataLst>
              <p:tags r:id="rId17"/>
            </p:custDataLst>
          </p:nvPr>
        </p:nvSpPr>
        <p:spPr>
          <a:xfrm>
            <a:off x="882824" y="3554152"/>
            <a:ext cx="2916324" cy="540060"/>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1728192 w 3636404"/>
              <a:gd name="connsiteY2" fmla="*/ 792088 h 792088"/>
              <a:gd name="connsiteX3" fmla="*/ 0 w 3636404"/>
              <a:gd name="connsiteY3" fmla="*/ 792088 h 792088"/>
              <a:gd name="connsiteX4" fmla="*/ 468052 w 3636404"/>
              <a:gd name="connsiteY4" fmla="*/ 0 h 792088"/>
              <a:gd name="connsiteX0" fmla="*/ 468052 w 2628292"/>
              <a:gd name="connsiteY0" fmla="*/ 0 h 792088"/>
              <a:gd name="connsiteX1" fmla="*/ 2628292 w 2628292"/>
              <a:gd name="connsiteY1" fmla="*/ 0 h 792088"/>
              <a:gd name="connsiteX2" fmla="*/ 1728192 w 2628292"/>
              <a:gd name="connsiteY2" fmla="*/ 792088 h 792088"/>
              <a:gd name="connsiteX3" fmla="*/ 0 w 2628292"/>
              <a:gd name="connsiteY3" fmla="*/ 792088 h 792088"/>
              <a:gd name="connsiteX4" fmla="*/ 468052 w 2628292"/>
              <a:gd name="connsiteY4" fmla="*/ 0 h 792088"/>
              <a:gd name="connsiteX0" fmla="*/ 468052 w 2916324"/>
              <a:gd name="connsiteY0" fmla="*/ 0 h 792088"/>
              <a:gd name="connsiteX1" fmla="*/ 2916324 w 2916324"/>
              <a:gd name="connsiteY1" fmla="*/ 0 h 792088"/>
              <a:gd name="connsiteX2" fmla="*/ 1728192 w 2916324"/>
              <a:gd name="connsiteY2" fmla="*/ 792088 h 792088"/>
              <a:gd name="connsiteX3" fmla="*/ 0 w 2916324"/>
              <a:gd name="connsiteY3" fmla="*/ 792088 h 792088"/>
              <a:gd name="connsiteX4" fmla="*/ 468052 w 2916324"/>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6324" h="792088">
                <a:moveTo>
                  <a:pt x="468052" y="0"/>
                </a:moveTo>
                <a:lnTo>
                  <a:pt x="2916324" y="0"/>
                </a:lnTo>
                <a:lnTo>
                  <a:pt x="1728192" y="792088"/>
                </a:lnTo>
                <a:lnTo>
                  <a:pt x="0" y="792088"/>
                </a:lnTo>
                <a:lnTo>
                  <a:pt x="468052" y="0"/>
                </a:lnTo>
                <a:close/>
              </a:path>
            </a:pathLst>
          </a:custGeom>
          <a:gradFill flip="none" rotWithShape="1">
            <a:gsLst>
              <a:gs pos="0">
                <a:schemeClr val="accent4">
                  <a:lumMod val="60000"/>
                  <a:lumOff val="40000"/>
                </a:schemeClr>
              </a:gs>
              <a:gs pos="50000">
                <a:schemeClr val="accent4">
                  <a:lumMod val="40000"/>
                  <a:lumOff val="6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56" name="Gerade Verbindung 255"/>
          <p:cNvCxnSpPr>
            <a:stCxn id="255" idx="0"/>
          </p:cNvCxnSpPr>
          <p:nvPr>
            <p:custDataLst>
              <p:tags r:id="rId18"/>
            </p:custDataLst>
          </p:nvPr>
        </p:nvCxnSpPr>
        <p:spPr>
          <a:xfrm flipH="1">
            <a:off x="882824" y="3554152"/>
            <a:ext cx="468052"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7" name="Gerade Verbindung 256"/>
          <p:cNvCxnSpPr/>
          <p:nvPr>
            <p:custDataLst>
              <p:tags r:id="rId19"/>
            </p:custDataLst>
          </p:nvPr>
        </p:nvCxnSpPr>
        <p:spPr>
          <a:xfrm flipH="1">
            <a:off x="2611016" y="3698168"/>
            <a:ext cx="864096"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8" name="Gerade Verbindung 257"/>
          <p:cNvCxnSpPr/>
          <p:nvPr>
            <p:custDataLst>
              <p:tags r:id="rId20"/>
            </p:custDataLst>
          </p:nvPr>
        </p:nvCxnSpPr>
        <p:spPr>
          <a:xfrm>
            <a:off x="3475112" y="3698168"/>
            <a:ext cx="864096"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9" name="Gerade Verbindung 258"/>
          <p:cNvCxnSpPr/>
          <p:nvPr>
            <p:custDataLst>
              <p:tags r:id="rId21"/>
            </p:custDataLst>
          </p:nvPr>
        </p:nvCxnSpPr>
        <p:spPr>
          <a:xfrm>
            <a:off x="4519228" y="3554152"/>
            <a:ext cx="576064"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0" name="Gerade Verbindung 259"/>
          <p:cNvCxnSpPr/>
          <p:nvPr>
            <p:custDataLst>
              <p:tags r:id="rId22"/>
            </p:custDataLst>
          </p:nvPr>
        </p:nvCxnSpPr>
        <p:spPr>
          <a:xfrm>
            <a:off x="882824" y="4418248"/>
            <a:ext cx="0"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1" name="Gerade Verbindung 260"/>
          <p:cNvCxnSpPr/>
          <p:nvPr>
            <p:custDataLst>
              <p:tags r:id="rId23"/>
            </p:custDataLst>
          </p:nvPr>
        </p:nvCxnSpPr>
        <p:spPr>
          <a:xfrm>
            <a:off x="2611016" y="4418248"/>
            <a:ext cx="1152128"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3" name="Gerade Verbindung 262"/>
          <p:cNvCxnSpPr/>
          <p:nvPr>
            <p:custDataLst>
              <p:tags r:id="rId24"/>
            </p:custDataLst>
          </p:nvPr>
        </p:nvCxnSpPr>
        <p:spPr>
          <a:xfrm flipH="1">
            <a:off x="3763144" y="4418248"/>
            <a:ext cx="576064"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4" name="Gerade Verbindung 263"/>
          <p:cNvCxnSpPr/>
          <p:nvPr>
            <p:custDataLst>
              <p:tags r:id="rId25"/>
            </p:custDataLst>
          </p:nvPr>
        </p:nvCxnSpPr>
        <p:spPr>
          <a:xfrm flipH="1">
            <a:off x="5023284" y="4418248"/>
            <a:ext cx="72008"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66" name="Textfeld 265"/>
          <p:cNvSpPr txBox="1"/>
          <p:nvPr>
            <p:custDataLst>
              <p:tags r:id="rId26"/>
            </p:custDataLst>
          </p:nvPr>
        </p:nvSpPr>
        <p:spPr>
          <a:xfrm>
            <a:off x="6607460" y="4922304"/>
            <a:ext cx="1577676" cy="276999"/>
          </a:xfrm>
          <a:prstGeom prst="rect">
            <a:avLst/>
          </a:prstGeom>
          <a:noFill/>
        </p:spPr>
        <p:txBody>
          <a:bodyPr wrap="none" rtlCol="0">
            <a:spAutoFit/>
          </a:bodyPr>
          <a:lstStyle/>
          <a:p>
            <a:r>
              <a:rPr lang="en-GB" sz="1200" dirty="0" smtClean="0"/>
              <a:t>data lines from GTM</a:t>
            </a:r>
            <a:endParaRPr lang="en-GB" sz="1200" dirty="0"/>
          </a:p>
        </p:txBody>
      </p:sp>
      <p:sp>
        <p:nvSpPr>
          <p:cNvPr id="268" name="Rechteck 267"/>
          <p:cNvSpPr/>
          <p:nvPr>
            <p:custDataLst>
              <p:tags r:id="rId27"/>
            </p:custDataLst>
          </p:nvPr>
        </p:nvSpPr>
        <p:spPr>
          <a:xfrm>
            <a:off x="2611016" y="4094212"/>
            <a:ext cx="1728192" cy="324036"/>
          </a:xfrm>
          <a:prstGeom prst="rect">
            <a:avLst/>
          </a:prstGeom>
          <a:solidFill>
            <a:schemeClr val="accent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269" name="Rechteck 268"/>
          <p:cNvSpPr/>
          <p:nvPr>
            <p:custDataLst>
              <p:tags r:id="rId28"/>
            </p:custDataLst>
          </p:nvPr>
        </p:nvSpPr>
        <p:spPr>
          <a:xfrm>
            <a:off x="261101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270" name="Rechteck 269"/>
          <p:cNvSpPr/>
          <p:nvPr>
            <p:custDataLst>
              <p:tags r:id="rId29"/>
            </p:custDataLst>
          </p:nvPr>
        </p:nvSpPr>
        <p:spPr>
          <a:xfrm>
            <a:off x="271902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1" name="Rechteck 270"/>
          <p:cNvSpPr/>
          <p:nvPr>
            <p:custDataLst>
              <p:tags r:id="rId30"/>
            </p:custDataLst>
          </p:nvPr>
        </p:nvSpPr>
        <p:spPr>
          <a:xfrm>
            <a:off x="42311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272" name="Rechteck 271"/>
          <p:cNvSpPr/>
          <p:nvPr>
            <p:custDataLst>
              <p:tags r:id="rId31"/>
            </p:custDataLst>
          </p:nvPr>
        </p:nvSpPr>
        <p:spPr>
          <a:xfrm>
            <a:off x="282704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3" name="Rechteck 272"/>
          <p:cNvSpPr/>
          <p:nvPr>
            <p:custDataLst>
              <p:tags r:id="rId32"/>
            </p:custDataLst>
          </p:nvPr>
        </p:nvSpPr>
        <p:spPr>
          <a:xfrm>
            <a:off x="293505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4" name="Rechteck 273"/>
          <p:cNvSpPr/>
          <p:nvPr>
            <p:custDataLst>
              <p:tags r:id="rId33"/>
            </p:custDataLst>
          </p:nvPr>
        </p:nvSpPr>
        <p:spPr>
          <a:xfrm>
            <a:off x="304306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5" name="Rechteck 274"/>
          <p:cNvSpPr/>
          <p:nvPr>
            <p:custDataLst>
              <p:tags r:id="rId34"/>
            </p:custDataLst>
          </p:nvPr>
        </p:nvSpPr>
        <p:spPr>
          <a:xfrm>
            <a:off x="315107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6" name="Rechteck 275"/>
          <p:cNvSpPr/>
          <p:nvPr>
            <p:custDataLst>
              <p:tags r:id="rId35"/>
            </p:custDataLst>
          </p:nvPr>
        </p:nvSpPr>
        <p:spPr>
          <a:xfrm>
            <a:off x="325908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7" name="Rechteck 276"/>
          <p:cNvSpPr/>
          <p:nvPr>
            <p:custDataLst>
              <p:tags r:id="rId36"/>
            </p:custDataLst>
          </p:nvPr>
        </p:nvSpPr>
        <p:spPr>
          <a:xfrm>
            <a:off x="336710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8" name="Rechteck 277"/>
          <p:cNvSpPr/>
          <p:nvPr>
            <p:custDataLst>
              <p:tags r:id="rId37"/>
            </p:custDataLst>
          </p:nvPr>
        </p:nvSpPr>
        <p:spPr>
          <a:xfrm>
            <a:off x="347511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9" name="Rechteck 278"/>
          <p:cNvSpPr/>
          <p:nvPr>
            <p:custDataLst>
              <p:tags r:id="rId38"/>
            </p:custDataLst>
          </p:nvPr>
        </p:nvSpPr>
        <p:spPr>
          <a:xfrm>
            <a:off x="35831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0" name="Rechteck 279"/>
          <p:cNvSpPr/>
          <p:nvPr>
            <p:custDataLst>
              <p:tags r:id="rId39"/>
            </p:custDataLst>
          </p:nvPr>
        </p:nvSpPr>
        <p:spPr>
          <a:xfrm>
            <a:off x="36911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1" name="Rechteck 280"/>
          <p:cNvSpPr/>
          <p:nvPr>
            <p:custDataLst>
              <p:tags r:id="rId40"/>
            </p:custDataLst>
          </p:nvPr>
        </p:nvSpPr>
        <p:spPr>
          <a:xfrm>
            <a:off x="37991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2" name="Rechteck 281"/>
          <p:cNvSpPr/>
          <p:nvPr>
            <p:custDataLst>
              <p:tags r:id="rId41"/>
            </p:custDataLst>
          </p:nvPr>
        </p:nvSpPr>
        <p:spPr>
          <a:xfrm>
            <a:off x="39071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3" name="Rechteck 282"/>
          <p:cNvSpPr/>
          <p:nvPr>
            <p:custDataLst>
              <p:tags r:id="rId42"/>
            </p:custDataLst>
          </p:nvPr>
        </p:nvSpPr>
        <p:spPr>
          <a:xfrm>
            <a:off x="40151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4" name="Rechteck 283"/>
          <p:cNvSpPr/>
          <p:nvPr>
            <p:custDataLst>
              <p:tags r:id="rId43"/>
            </p:custDataLst>
          </p:nvPr>
        </p:nvSpPr>
        <p:spPr>
          <a:xfrm>
            <a:off x="41231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5" name="Rechteck 284"/>
          <p:cNvSpPr/>
          <p:nvPr>
            <p:custDataLst>
              <p:tags r:id="rId44"/>
            </p:custDataLst>
          </p:nvPr>
        </p:nvSpPr>
        <p:spPr>
          <a:xfrm>
            <a:off x="3187080" y="4130216"/>
            <a:ext cx="576064" cy="1890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SRLE</a:t>
            </a:r>
            <a:endParaRPr lang="en-GB" sz="1400" dirty="0">
              <a:solidFill>
                <a:schemeClr val="tx1"/>
              </a:solidFill>
            </a:endParaRPr>
          </a:p>
        </p:txBody>
      </p:sp>
      <p:sp>
        <p:nvSpPr>
          <p:cNvPr id="286" name="Rechteck 285"/>
          <p:cNvSpPr/>
          <p:nvPr>
            <p:custDataLst>
              <p:tags r:id="rId45"/>
            </p:custDataLst>
          </p:nvPr>
        </p:nvSpPr>
        <p:spPr>
          <a:xfrm>
            <a:off x="882824" y="4094212"/>
            <a:ext cx="1728192" cy="324036"/>
          </a:xfrm>
          <a:prstGeom prst="rect">
            <a:avLst/>
          </a:prstGeom>
          <a:solidFill>
            <a:schemeClr val="accent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287" name="Rechteck 286"/>
          <p:cNvSpPr/>
          <p:nvPr>
            <p:custDataLst>
              <p:tags r:id="rId46"/>
            </p:custDataLst>
          </p:nvPr>
        </p:nvSpPr>
        <p:spPr>
          <a:xfrm>
            <a:off x="8828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288" name="Rechteck 287"/>
          <p:cNvSpPr/>
          <p:nvPr>
            <p:custDataLst>
              <p:tags r:id="rId47"/>
            </p:custDataLst>
          </p:nvPr>
        </p:nvSpPr>
        <p:spPr>
          <a:xfrm>
            <a:off x="9908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9" name="Rechteck 288"/>
          <p:cNvSpPr/>
          <p:nvPr>
            <p:custDataLst>
              <p:tags r:id="rId48"/>
            </p:custDataLst>
          </p:nvPr>
        </p:nvSpPr>
        <p:spPr>
          <a:xfrm>
            <a:off x="250300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290" name="Rechteck 289"/>
          <p:cNvSpPr/>
          <p:nvPr>
            <p:custDataLst>
              <p:tags r:id="rId49"/>
            </p:custDataLst>
          </p:nvPr>
        </p:nvSpPr>
        <p:spPr>
          <a:xfrm>
            <a:off x="10988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1" name="Rechteck 290"/>
          <p:cNvSpPr/>
          <p:nvPr>
            <p:custDataLst>
              <p:tags r:id="rId50"/>
            </p:custDataLst>
          </p:nvPr>
        </p:nvSpPr>
        <p:spPr>
          <a:xfrm>
            <a:off x="12068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2" name="Rechteck 291"/>
          <p:cNvSpPr/>
          <p:nvPr>
            <p:custDataLst>
              <p:tags r:id="rId51"/>
            </p:custDataLst>
          </p:nvPr>
        </p:nvSpPr>
        <p:spPr>
          <a:xfrm>
            <a:off x="13148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3" name="Rechteck 292"/>
          <p:cNvSpPr/>
          <p:nvPr>
            <p:custDataLst>
              <p:tags r:id="rId52"/>
            </p:custDataLst>
          </p:nvPr>
        </p:nvSpPr>
        <p:spPr>
          <a:xfrm>
            <a:off x="14228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4" name="Rechteck 293"/>
          <p:cNvSpPr/>
          <p:nvPr>
            <p:custDataLst>
              <p:tags r:id="rId53"/>
            </p:custDataLst>
          </p:nvPr>
        </p:nvSpPr>
        <p:spPr>
          <a:xfrm>
            <a:off x="15308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5" name="Rechteck 294"/>
          <p:cNvSpPr/>
          <p:nvPr>
            <p:custDataLst>
              <p:tags r:id="rId54"/>
            </p:custDataLst>
          </p:nvPr>
        </p:nvSpPr>
        <p:spPr>
          <a:xfrm>
            <a:off x="16389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6" name="Rechteck 295"/>
          <p:cNvSpPr/>
          <p:nvPr>
            <p:custDataLst>
              <p:tags r:id="rId55"/>
            </p:custDataLst>
          </p:nvPr>
        </p:nvSpPr>
        <p:spPr>
          <a:xfrm>
            <a:off x="17469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7" name="Rechteck 296"/>
          <p:cNvSpPr/>
          <p:nvPr>
            <p:custDataLst>
              <p:tags r:id="rId56"/>
            </p:custDataLst>
          </p:nvPr>
        </p:nvSpPr>
        <p:spPr>
          <a:xfrm>
            <a:off x="18549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8" name="Rechteck 297"/>
          <p:cNvSpPr/>
          <p:nvPr>
            <p:custDataLst>
              <p:tags r:id="rId57"/>
            </p:custDataLst>
          </p:nvPr>
        </p:nvSpPr>
        <p:spPr>
          <a:xfrm>
            <a:off x="19629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9" name="Rechteck 298"/>
          <p:cNvSpPr/>
          <p:nvPr>
            <p:custDataLst>
              <p:tags r:id="rId58"/>
            </p:custDataLst>
          </p:nvPr>
        </p:nvSpPr>
        <p:spPr>
          <a:xfrm>
            <a:off x="20709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00" name="Rechteck 299"/>
          <p:cNvSpPr/>
          <p:nvPr>
            <p:custDataLst>
              <p:tags r:id="rId59"/>
            </p:custDataLst>
          </p:nvPr>
        </p:nvSpPr>
        <p:spPr>
          <a:xfrm>
            <a:off x="21789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01" name="Rechteck 300"/>
          <p:cNvSpPr/>
          <p:nvPr>
            <p:custDataLst>
              <p:tags r:id="rId60"/>
            </p:custDataLst>
          </p:nvPr>
        </p:nvSpPr>
        <p:spPr>
          <a:xfrm>
            <a:off x="22869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02" name="Rechteck 301"/>
          <p:cNvSpPr/>
          <p:nvPr>
            <p:custDataLst>
              <p:tags r:id="rId61"/>
            </p:custDataLst>
          </p:nvPr>
        </p:nvSpPr>
        <p:spPr>
          <a:xfrm>
            <a:off x="239499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03" name="Rechteck 302"/>
          <p:cNvSpPr/>
          <p:nvPr>
            <p:custDataLst>
              <p:tags r:id="rId62"/>
            </p:custDataLst>
          </p:nvPr>
        </p:nvSpPr>
        <p:spPr>
          <a:xfrm>
            <a:off x="1566900" y="4130216"/>
            <a:ext cx="360040" cy="1890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SRL</a:t>
            </a:r>
            <a:endParaRPr lang="en-GB" sz="1400" dirty="0">
              <a:solidFill>
                <a:schemeClr val="tx1"/>
              </a:solidFill>
            </a:endParaRPr>
          </a:p>
        </p:txBody>
      </p:sp>
      <p:sp>
        <p:nvSpPr>
          <p:cNvPr id="304" name="Rechteck 303"/>
          <p:cNvSpPr/>
          <p:nvPr>
            <p:custDataLst>
              <p:tags r:id="rId63"/>
            </p:custDataLst>
          </p:nvPr>
        </p:nvSpPr>
        <p:spPr>
          <a:xfrm>
            <a:off x="4339208" y="4094212"/>
            <a:ext cx="1728192" cy="324036"/>
          </a:xfrm>
          <a:prstGeom prst="rect">
            <a:avLst/>
          </a:prstGeom>
          <a:solidFill>
            <a:srgbClr val="DDDDDD"/>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305" name="Rechteck 304"/>
          <p:cNvSpPr/>
          <p:nvPr>
            <p:custDataLst>
              <p:tags r:id="rId64"/>
            </p:custDataLst>
          </p:nvPr>
        </p:nvSpPr>
        <p:spPr>
          <a:xfrm>
            <a:off x="43392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306" name="Rechteck 305"/>
          <p:cNvSpPr/>
          <p:nvPr>
            <p:custDataLst>
              <p:tags r:id="rId65"/>
            </p:custDataLst>
          </p:nvPr>
        </p:nvSpPr>
        <p:spPr>
          <a:xfrm>
            <a:off x="44472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07" name="Rechteck 306"/>
          <p:cNvSpPr/>
          <p:nvPr>
            <p:custDataLst>
              <p:tags r:id="rId66"/>
            </p:custDataLst>
          </p:nvPr>
        </p:nvSpPr>
        <p:spPr>
          <a:xfrm>
            <a:off x="595938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308" name="Rechteck 307"/>
          <p:cNvSpPr/>
          <p:nvPr>
            <p:custDataLst>
              <p:tags r:id="rId67"/>
            </p:custDataLst>
          </p:nvPr>
        </p:nvSpPr>
        <p:spPr>
          <a:xfrm>
            <a:off x="45552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09" name="Rechteck 308"/>
          <p:cNvSpPr/>
          <p:nvPr>
            <p:custDataLst>
              <p:tags r:id="rId68"/>
            </p:custDataLst>
          </p:nvPr>
        </p:nvSpPr>
        <p:spPr>
          <a:xfrm>
            <a:off x="46632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0" name="Rechteck 309"/>
          <p:cNvSpPr/>
          <p:nvPr>
            <p:custDataLst>
              <p:tags r:id="rId69"/>
            </p:custDataLst>
          </p:nvPr>
        </p:nvSpPr>
        <p:spPr>
          <a:xfrm>
            <a:off x="47712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1" name="Rechteck 310"/>
          <p:cNvSpPr/>
          <p:nvPr>
            <p:custDataLst>
              <p:tags r:id="rId70"/>
            </p:custDataLst>
          </p:nvPr>
        </p:nvSpPr>
        <p:spPr>
          <a:xfrm>
            <a:off x="48792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2" name="Rechteck 311"/>
          <p:cNvSpPr/>
          <p:nvPr>
            <p:custDataLst>
              <p:tags r:id="rId71"/>
            </p:custDataLst>
          </p:nvPr>
        </p:nvSpPr>
        <p:spPr>
          <a:xfrm>
            <a:off x="49872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6</a:t>
            </a:r>
            <a:endParaRPr lang="en-GB" sz="600" dirty="0">
              <a:solidFill>
                <a:schemeClr val="tx1"/>
              </a:solidFill>
            </a:endParaRPr>
          </a:p>
        </p:txBody>
      </p:sp>
      <p:sp>
        <p:nvSpPr>
          <p:cNvPr id="313" name="Rechteck 312"/>
          <p:cNvSpPr/>
          <p:nvPr>
            <p:custDataLst>
              <p:tags r:id="rId72"/>
            </p:custDataLst>
          </p:nvPr>
        </p:nvSpPr>
        <p:spPr>
          <a:xfrm>
            <a:off x="509529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4" name="Rechteck 313"/>
          <p:cNvSpPr/>
          <p:nvPr>
            <p:custDataLst>
              <p:tags r:id="rId73"/>
            </p:custDataLst>
          </p:nvPr>
        </p:nvSpPr>
        <p:spPr>
          <a:xfrm>
            <a:off x="520330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5" name="Rechteck 314"/>
          <p:cNvSpPr/>
          <p:nvPr>
            <p:custDataLst>
              <p:tags r:id="rId74"/>
            </p:custDataLst>
          </p:nvPr>
        </p:nvSpPr>
        <p:spPr>
          <a:xfrm>
            <a:off x="531131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6" name="Rechteck 315"/>
          <p:cNvSpPr/>
          <p:nvPr>
            <p:custDataLst>
              <p:tags r:id="rId75"/>
            </p:custDataLst>
          </p:nvPr>
        </p:nvSpPr>
        <p:spPr>
          <a:xfrm>
            <a:off x="541932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7" name="Rechteck 316"/>
          <p:cNvSpPr/>
          <p:nvPr>
            <p:custDataLst>
              <p:tags r:id="rId76"/>
            </p:custDataLst>
          </p:nvPr>
        </p:nvSpPr>
        <p:spPr>
          <a:xfrm>
            <a:off x="552734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8" name="Rechteck 317"/>
          <p:cNvSpPr/>
          <p:nvPr>
            <p:custDataLst>
              <p:tags r:id="rId77"/>
            </p:custDataLst>
          </p:nvPr>
        </p:nvSpPr>
        <p:spPr>
          <a:xfrm>
            <a:off x="563535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9" name="Rechteck 318"/>
          <p:cNvSpPr/>
          <p:nvPr>
            <p:custDataLst>
              <p:tags r:id="rId78"/>
            </p:custDataLst>
          </p:nvPr>
        </p:nvSpPr>
        <p:spPr>
          <a:xfrm>
            <a:off x="574336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0" name="Rechteck 319"/>
          <p:cNvSpPr/>
          <p:nvPr>
            <p:custDataLst>
              <p:tags r:id="rId79"/>
            </p:custDataLst>
          </p:nvPr>
        </p:nvSpPr>
        <p:spPr>
          <a:xfrm>
            <a:off x="585137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1" name="Rechteck 320"/>
          <p:cNvSpPr/>
          <p:nvPr>
            <p:custDataLst>
              <p:tags r:id="rId80"/>
            </p:custDataLst>
          </p:nvPr>
        </p:nvSpPr>
        <p:spPr>
          <a:xfrm>
            <a:off x="5023284" y="4130216"/>
            <a:ext cx="360040" cy="189021"/>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SRH</a:t>
            </a:r>
            <a:endParaRPr lang="en-GB" sz="1400" dirty="0">
              <a:solidFill>
                <a:schemeClr val="tx1"/>
              </a:solidFill>
            </a:endParaRPr>
          </a:p>
        </p:txBody>
      </p:sp>
      <p:sp>
        <p:nvSpPr>
          <p:cNvPr id="322" name="Rechteck 321"/>
          <p:cNvSpPr/>
          <p:nvPr>
            <p:custDataLst>
              <p:tags r:id="rId81"/>
            </p:custDataLst>
          </p:nvPr>
        </p:nvSpPr>
        <p:spPr>
          <a:xfrm>
            <a:off x="6067400" y="4094212"/>
            <a:ext cx="1728192" cy="324036"/>
          </a:xfrm>
          <a:prstGeom prst="rect">
            <a:avLst/>
          </a:prstGeom>
          <a:solidFill>
            <a:srgbClr val="A7A7A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323" name="Rechteck 322"/>
          <p:cNvSpPr/>
          <p:nvPr>
            <p:custDataLst>
              <p:tags r:id="rId82"/>
            </p:custDataLst>
          </p:nvPr>
        </p:nvSpPr>
        <p:spPr>
          <a:xfrm>
            <a:off x="606740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324" name="Rechteck 323"/>
          <p:cNvSpPr/>
          <p:nvPr>
            <p:custDataLst>
              <p:tags r:id="rId83"/>
            </p:custDataLst>
          </p:nvPr>
        </p:nvSpPr>
        <p:spPr>
          <a:xfrm>
            <a:off x="617541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5" name="Rechteck 324"/>
          <p:cNvSpPr/>
          <p:nvPr>
            <p:custDataLst>
              <p:tags r:id="rId84"/>
            </p:custDataLst>
          </p:nvPr>
        </p:nvSpPr>
        <p:spPr>
          <a:xfrm>
            <a:off x="76875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326" name="Rechteck 325"/>
          <p:cNvSpPr/>
          <p:nvPr>
            <p:custDataLst>
              <p:tags r:id="rId85"/>
            </p:custDataLst>
          </p:nvPr>
        </p:nvSpPr>
        <p:spPr>
          <a:xfrm>
            <a:off x="62834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7" name="Rechteck 326"/>
          <p:cNvSpPr/>
          <p:nvPr>
            <p:custDataLst>
              <p:tags r:id="rId86"/>
            </p:custDataLst>
          </p:nvPr>
        </p:nvSpPr>
        <p:spPr>
          <a:xfrm>
            <a:off x="63914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8" name="Rechteck 327"/>
          <p:cNvSpPr/>
          <p:nvPr>
            <p:custDataLst>
              <p:tags r:id="rId87"/>
            </p:custDataLst>
          </p:nvPr>
        </p:nvSpPr>
        <p:spPr>
          <a:xfrm>
            <a:off x="64994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9" name="Rechteck 328"/>
          <p:cNvSpPr/>
          <p:nvPr>
            <p:custDataLst>
              <p:tags r:id="rId88"/>
            </p:custDataLst>
          </p:nvPr>
        </p:nvSpPr>
        <p:spPr>
          <a:xfrm>
            <a:off x="66074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0" name="Rechteck 329"/>
          <p:cNvSpPr/>
          <p:nvPr>
            <p:custDataLst>
              <p:tags r:id="rId89"/>
            </p:custDataLst>
          </p:nvPr>
        </p:nvSpPr>
        <p:spPr>
          <a:xfrm>
            <a:off x="67154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1" name="Rechteck 330"/>
          <p:cNvSpPr/>
          <p:nvPr>
            <p:custDataLst>
              <p:tags r:id="rId90"/>
            </p:custDataLst>
          </p:nvPr>
        </p:nvSpPr>
        <p:spPr>
          <a:xfrm>
            <a:off x="68234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2" name="Rechteck 331"/>
          <p:cNvSpPr/>
          <p:nvPr>
            <p:custDataLst>
              <p:tags r:id="rId91"/>
            </p:custDataLst>
          </p:nvPr>
        </p:nvSpPr>
        <p:spPr>
          <a:xfrm>
            <a:off x="69314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3" name="Rechteck 332"/>
          <p:cNvSpPr/>
          <p:nvPr>
            <p:custDataLst>
              <p:tags r:id="rId92"/>
            </p:custDataLst>
          </p:nvPr>
        </p:nvSpPr>
        <p:spPr>
          <a:xfrm>
            <a:off x="70395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4" name="Rechteck 333"/>
          <p:cNvSpPr/>
          <p:nvPr>
            <p:custDataLst>
              <p:tags r:id="rId93"/>
            </p:custDataLst>
          </p:nvPr>
        </p:nvSpPr>
        <p:spPr>
          <a:xfrm>
            <a:off x="71475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5" name="Rechteck 334"/>
          <p:cNvSpPr/>
          <p:nvPr>
            <p:custDataLst>
              <p:tags r:id="rId94"/>
            </p:custDataLst>
          </p:nvPr>
        </p:nvSpPr>
        <p:spPr>
          <a:xfrm>
            <a:off x="72555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6" name="Rechteck 335"/>
          <p:cNvSpPr/>
          <p:nvPr>
            <p:custDataLst>
              <p:tags r:id="rId95"/>
            </p:custDataLst>
          </p:nvPr>
        </p:nvSpPr>
        <p:spPr>
          <a:xfrm>
            <a:off x="73635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7" name="Rechteck 336"/>
          <p:cNvSpPr/>
          <p:nvPr>
            <p:custDataLst>
              <p:tags r:id="rId96"/>
            </p:custDataLst>
          </p:nvPr>
        </p:nvSpPr>
        <p:spPr>
          <a:xfrm>
            <a:off x="74715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8" name="Rechteck 337"/>
          <p:cNvSpPr/>
          <p:nvPr>
            <p:custDataLst>
              <p:tags r:id="rId97"/>
            </p:custDataLst>
          </p:nvPr>
        </p:nvSpPr>
        <p:spPr>
          <a:xfrm>
            <a:off x="75795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9" name="Rechteck 338"/>
          <p:cNvSpPr/>
          <p:nvPr>
            <p:custDataLst>
              <p:tags r:id="rId98"/>
            </p:custDataLst>
          </p:nvPr>
        </p:nvSpPr>
        <p:spPr>
          <a:xfrm>
            <a:off x="6643464" y="4130216"/>
            <a:ext cx="576064" cy="189021"/>
          </a:xfrm>
          <a:prstGeom prst="rect">
            <a:avLst/>
          </a:prstGeom>
          <a:solidFill>
            <a:srgbClr val="A7A7A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SRHE</a:t>
            </a:r>
            <a:endParaRPr lang="en-GB" sz="1400" dirty="0">
              <a:solidFill>
                <a:schemeClr val="tx1"/>
              </a:solidFill>
            </a:endParaRPr>
          </a:p>
        </p:txBody>
      </p:sp>
      <p:sp>
        <p:nvSpPr>
          <p:cNvPr id="340" name="Rechteck 339"/>
          <p:cNvSpPr/>
          <p:nvPr>
            <p:custDataLst>
              <p:tags r:id="rId99"/>
            </p:custDataLst>
          </p:nvPr>
        </p:nvSpPr>
        <p:spPr>
          <a:xfrm>
            <a:off x="882824" y="4814292"/>
            <a:ext cx="2880320" cy="324036"/>
          </a:xfrm>
          <a:prstGeom prst="rect">
            <a:avLst/>
          </a:prstGeom>
          <a:solidFill>
            <a:schemeClr val="accent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341" name="Rechteck 340"/>
          <p:cNvSpPr/>
          <p:nvPr>
            <p:custDataLst>
              <p:tags r:id="rId100"/>
            </p:custDataLst>
          </p:nvPr>
        </p:nvSpPr>
        <p:spPr>
          <a:xfrm>
            <a:off x="8828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342" name="Rechteck 341"/>
          <p:cNvSpPr/>
          <p:nvPr>
            <p:custDataLst>
              <p:tags r:id="rId101"/>
            </p:custDataLst>
          </p:nvPr>
        </p:nvSpPr>
        <p:spPr>
          <a:xfrm>
            <a:off x="10628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3" name="Rechteck 342"/>
          <p:cNvSpPr/>
          <p:nvPr>
            <p:custDataLst>
              <p:tags r:id="rId102"/>
            </p:custDataLst>
          </p:nvPr>
        </p:nvSpPr>
        <p:spPr>
          <a:xfrm>
            <a:off x="12428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4" name="Rechteck 343"/>
          <p:cNvSpPr/>
          <p:nvPr>
            <p:custDataLst>
              <p:tags r:id="rId103"/>
            </p:custDataLst>
          </p:nvPr>
        </p:nvSpPr>
        <p:spPr>
          <a:xfrm>
            <a:off x="14228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5" name="Rechteck 344"/>
          <p:cNvSpPr/>
          <p:nvPr>
            <p:custDataLst>
              <p:tags r:id="rId104"/>
            </p:custDataLst>
          </p:nvPr>
        </p:nvSpPr>
        <p:spPr>
          <a:xfrm>
            <a:off x="16029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6" name="Rechteck 345"/>
          <p:cNvSpPr/>
          <p:nvPr>
            <p:custDataLst>
              <p:tags r:id="rId105"/>
            </p:custDataLst>
          </p:nvPr>
        </p:nvSpPr>
        <p:spPr>
          <a:xfrm>
            <a:off x="17829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7" name="Rechteck 346"/>
          <p:cNvSpPr/>
          <p:nvPr>
            <p:custDataLst>
              <p:tags r:id="rId106"/>
            </p:custDataLst>
          </p:nvPr>
        </p:nvSpPr>
        <p:spPr>
          <a:xfrm>
            <a:off x="19629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8" name="Rechteck 347"/>
          <p:cNvSpPr/>
          <p:nvPr>
            <p:custDataLst>
              <p:tags r:id="rId107"/>
            </p:custDataLst>
          </p:nvPr>
        </p:nvSpPr>
        <p:spPr>
          <a:xfrm>
            <a:off x="21429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9" name="Rechteck 348"/>
          <p:cNvSpPr/>
          <p:nvPr>
            <p:custDataLst>
              <p:tags r:id="rId108"/>
            </p:custDataLst>
          </p:nvPr>
        </p:nvSpPr>
        <p:spPr>
          <a:xfrm>
            <a:off x="23229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0" name="Rechteck 349"/>
          <p:cNvSpPr/>
          <p:nvPr>
            <p:custDataLst>
              <p:tags r:id="rId109"/>
            </p:custDataLst>
          </p:nvPr>
        </p:nvSpPr>
        <p:spPr>
          <a:xfrm>
            <a:off x="25030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1" name="Rechteck 350"/>
          <p:cNvSpPr/>
          <p:nvPr>
            <p:custDataLst>
              <p:tags r:id="rId110"/>
            </p:custDataLst>
          </p:nvPr>
        </p:nvSpPr>
        <p:spPr>
          <a:xfrm>
            <a:off x="26830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2" name="Rechteck 351"/>
          <p:cNvSpPr/>
          <p:nvPr>
            <p:custDataLst>
              <p:tags r:id="rId111"/>
            </p:custDataLst>
          </p:nvPr>
        </p:nvSpPr>
        <p:spPr>
          <a:xfrm>
            <a:off x="28630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3" name="Rechteck 352"/>
          <p:cNvSpPr/>
          <p:nvPr>
            <p:custDataLst>
              <p:tags r:id="rId112"/>
            </p:custDataLst>
          </p:nvPr>
        </p:nvSpPr>
        <p:spPr>
          <a:xfrm>
            <a:off x="30430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4" name="Rechteck 353"/>
          <p:cNvSpPr/>
          <p:nvPr>
            <p:custDataLst>
              <p:tags r:id="rId113"/>
            </p:custDataLst>
          </p:nvPr>
        </p:nvSpPr>
        <p:spPr>
          <a:xfrm>
            <a:off x="32230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5" name="Rechteck 354"/>
          <p:cNvSpPr/>
          <p:nvPr>
            <p:custDataLst>
              <p:tags r:id="rId114"/>
            </p:custDataLst>
          </p:nvPr>
        </p:nvSpPr>
        <p:spPr>
          <a:xfrm>
            <a:off x="34031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6" name="Rechteck 355"/>
          <p:cNvSpPr/>
          <p:nvPr>
            <p:custDataLst>
              <p:tags r:id="rId115"/>
            </p:custDataLst>
          </p:nvPr>
        </p:nvSpPr>
        <p:spPr>
          <a:xfrm>
            <a:off x="35831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357" name="Rechteck 356"/>
          <p:cNvSpPr/>
          <p:nvPr>
            <p:custDataLst>
              <p:tags r:id="rId116"/>
            </p:custDataLst>
          </p:nvPr>
        </p:nvSpPr>
        <p:spPr>
          <a:xfrm>
            <a:off x="1998948" y="4850296"/>
            <a:ext cx="648072" cy="1890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ALTINL</a:t>
            </a:r>
            <a:endParaRPr lang="en-GB" sz="1400" dirty="0">
              <a:solidFill>
                <a:schemeClr val="tx1"/>
              </a:solidFill>
            </a:endParaRPr>
          </a:p>
        </p:txBody>
      </p:sp>
      <p:sp>
        <p:nvSpPr>
          <p:cNvPr id="358" name="Rechteck 357"/>
          <p:cNvSpPr/>
          <p:nvPr>
            <p:custDataLst>
              <p:tags r:id="rId117"/>
            </p:custDataLst>
          </p:nvPr>
        </p:nvSpPr>
        <p:spPr>
          <a:xfrm>
            <a:off x="3763144" y="4814292"/>
            <a:ext cx="2880320" cy="324036"/>
          </a:xfrm>
          <a:prstGeom prst="rect">
            <a:avLst/>
          </a:prstGeom>
          <a:solidFill>
            <a:schemeClr val="accent5">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359" name="Rechteck 358"/>
          <p:cNvSpPr/>
          <p:nvPr>
            <p:custDataLst>
              <p:tags r:id="rId118"/>
            </p:custDataLst>
          </p:nvPr>
        </p:nvSpPr>
        <p:spPr>
          <a:xfrm>
            <a:off x="37631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360" name="Rechteck 359"/>
          <p:cNvSpPr/>
          <p:nvPr>
            <p:custDataLst>
              <p:tags r:id="rId119"/>
            </p:custDataLst>
          </p:nvPr>
        </p:nvSpPr>
        <p:spPr>
          <a:xfrm>
            <a:off x="39431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1" name="Rechteck 360"/>
          <p:cNvSpPr/>
          <p:nvPr>
            <p:custDataLst>
              <p:tags r:id="rId120"/>
            </p:custDataLst>
          </p:nvPr>
        </p:nvSpPr>
        <p:spPr>
          <a:xfrm>
            <a:off x="41231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2" name="Rechteck 361"/>
          <p:cNvSpPr/>
          <p:nvPr>
            <p:custDataLst>
              <p:tags r:id="rId121"/>
            </p:custDataLst>
          </p:nvPr>
        </p:nvSpPr>
        <p:spPr>
          <a:xfrm>
            <a:off x="43032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3" name="Rechteck 362"/>
          <p:cNvSpPr/>
          <p:nvPr>
            <p:custDataLst>
              <p:tags r:id="rId122"/>
            </p:custDataLst>
          </p:nvPr>
        </p:nvSpPr>
        <p:spPr>
          <a:xfrm>
            <a:off x="44832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4" name="Rechteck 363"/>
          <p:cNvSpPr/>
          <p:nvPr>
            <p:custDataLst>
              <p:tags r:id="rId123"/>
            </p:custDataLst>
          </p:nvPr>
        </p:nvSpPr>
        <p:spPr>
          <a:xfrm>
            <a:off x="46632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5" name="Rechteck 364"/>
          <p:cNvSpPr/>
          <p:nvPr>
            <p:custDataLst>
              <p:tags r:id="rId124"/>
            </p:custDataLst>
          </p:nvPr>
        </p:nvSpPr>
        <p:spPr>
          <a:xfrm>
            <a:off x="48432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6</a:t>
            </a:r>
            <a:endParaRPr lang="en-GB" sz="600" dirty="0">
              <a:solidFill>
                <a:schemeClr val="tx1"/>
              </a:solidFill>
            </a:endParaRPr>
          </a:p>
        </p:txBody>
      </p:sp>
      <p:sp>
        <p:nvSpPr>
          <p:cNvPr id="366" name="Rechteck 365"/>
          <p:cNvSpPr/>
          <p:nvPr>
            <p:custDataLst>
              <p:tags r:id="rId125"/>
            </p:custDataLst>
          </p:nvPr>
        </p:nvSpPr>
        <p:spPr>
          <a:xfrm>
            <a:off x="50232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7" name="Rechteck 366"/>
          <p:cNvSpPr/>
          <p:nvPr>
            <p:custDataLst>
              <p:tags r:id="rId126"/>
            </p:custDataLst>
          </p:nvPr>
        </p:nvSpPr>
        <p:spPr>
          <a:xfrm>
            <a:off x="52033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8" name="Rechteck 367"/>
          <p:cNvSpPr/>
          <p:nvPr>
            <p:custDataLst>
              <p:tags r:id="rId127"/>
            </p:custDataLst>
          </p:nvPr>
        </p:nvSpPr>
        <p:spPr>
          <a:xfrm>
            <a:off x="53833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9" name="Rechteck 368"/>
          <p:cNvSpPr/>
          <p:nvPr>
            <p:custDataLst>
              <p:tags r:id="rId128"/>
            </p:custDataLst>
          </p:nvPr>
        </p:nvSpPr>
        <p:spPr>
          <a:xfrm>
            <a:off x="55633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0" name="Rechteck 369"/>
          <p:cNvSpPr/>
          <p:nvPr>
            <p:custDataLst>
              <p:tags r:id="rId129"/>
            </p:custDataLst>
          </p:nvPr>
        </p:nvSpPr>
        <p:spPr>
          <a:xfrm>
            <a:off x="57433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1" name="Rechteck 370"/>
          <p:cNvSpPr/>
          <p:nvPr>
            <p:custDataLst>
              <p:tags r:id="rId130"/>
            </p:custDataLst>
          </p:nvPr>
        </p:nvSpPr>
        <p:spPr>
          <a:xfrm>
            <a:off x="59233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2" name="Rechteck 371"/>
          <p:cNvSpPr/>
          <p:nvPr>
            <p:custDataLst>
              <p:tags r:id="rId131"/>
            </p:custDataLst>
          </p:nvPr>
        </p:nvSpPr>
        <p:spPr>
          <a:xfrm>
            <a:off x="61034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3" name="Rechteck 372"/>
          <p:cNvSpPr/>
          <p:nvPr>
            <p:custDataLst>
              <p:tags r:id="rId132"/>
            </p:custDataLst>
          </p:nvPr>
        </p:nvSpPr>
        <p:spPr>
          <a:xfrm>
            <a:off x="62834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4" name="Rechteck 373"/>
          <p:cNvSpPr/>
          <p:nvPr>
            <p:custDataLst>
              <p:tags r:id="rId133"/>
            </p:custDataLst>
          </p:nvPr>
        </p:nvSpPr>
        <p:spPr>
          <a:xfrm>
            <a:off x="64634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375" name="Rechteck 374"/>
          <p:cNvSpPr/>
          <p:nvPr>
            <p:custDataLst>
              <p:tags r:id="rId134"/>
            </p:custDataLst>
          </p:nvPr>
        </p:nvSpPr>
        <p:spPr>
          <a:xfrm>
            <a:off x="4879268" y="4850296"/>
            <a:ext cx="648072" cy="189021"/>
          </a:xfrm>
          <a:prstGeom prst="rect">
            <a:avLst/>
          </a:prstGeom>
          <a:solidFill>
            <a:schemeClr val="accent5">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ALTINH</a:t>
            </a:r>
            <a:endParaRPr lang="en-GB" sz="1400" dirty="0">
              <a:solidFill>
                <a:schemeClr val="tx1"/>
              </a:solidFill>
            </a:endParaRPr>
          </a:p>
        </p:txBody>
      </p:sp>
      <p:cxnSp>
        <p:nvCxnSpPr>
          <p:cNvPr id="388" name="Gerade Verbindung 387"/>
          <p:cNvCxnSpPr/>
          <p:nvPr>
            <p:custDataLst>
              <p:tags r:id="rId135"/>
            </p:custDataLst>
          </p:nvPr>
        </p:nvCxnSpPr>
        <p:spPr>
          <a:xfrm>
            <a:off x="6679468" y="3986200"/>
            <a:ext cx="504056" cy="50405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9" name="Gerade Verbindung 388"/>
          <p:cNvCxnSpPr/>
          <p:nvPr>
            <p:custDataLst>
              <p:tags r:id="rId136"/>
            </p:custDataLst>
          </p:nvPr>
        </p:nvCxnSpPr>
        <p:spPr>
          <a:xfrm flipV="1">
            <a:off x="6679468" y="3986200"/>
            <a:ext cx="504056" cy="50405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0" name="Gerade Verbindung 399"/>
          <p:cNvCxnSpPr/>
          <p:nvPr>
            <p:custDataLst>
              <p:tags r:id="rId137"/>
            </p:custDataLst>
          </p:nvPr>
        </p:nvCxnSpPr>
        <p:spPr>
          <a:xfrm>
            <a:off x="3223084" y="3986200"/>
            <a:ext cx="504056" cy="50405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1" name="Gerade Verbindung 400"/>
          <p:cNvCxnSpPr/>
          <p:nvPr>
            <p:custDataLst>
              <p:tags r:id="rId138"/>
            </p:custDataLst>
          </p:nvPr>
        </p:nvCxnSpPr>
        <p:spPr>
          <a:xfrm flipV="1">
            <a:off x="3223084" y="3986200"/>
            <a:ext cx="504056" cy="50405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402" name="Rechteckige Legende 401"/>
          <p:cNvSpPr/>
          <p:nvPr>
            <p:custDataLst>
              <p:tags r:id="rId139"/>
            </p:custDataLst>
          </p:nvPr>
        </p:nvSpPr>
        <p:spPr>
          <a:xfrm>
            <a:off x="7111516" y="3230116"/>
            <a:ext cx="1152128" cy="684076"/>
          </a:xfrm>
          <a:prstGeom prst="wedgeRectCallout">
            <a:avLst>
              <a:gd name="adj1" fmla="val -20833"/>
              <a:gd name="adj2" fmla="val 70119"/>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800" dirty="0" smtClean="0">
                <a:solidFill>
                  <a:schemeClr val="tx1"/>
                </a:solidFill>
              </a:rPr>
              <a:t>Register representation is adjusted to the data frame timing diagram with LSB on left and MSB on right side.</a:t>
            </a:r>
            <a:endParaRPr lang="en-GB" sz="800" dirty="0">
              <a:solidFill>
                <a:schemeClr val="tx1"/>
              </a:solidFill>
            </a:endParaRPr>
          </a:p>
        </p:txBody>
      </p:sp>
      <p:cxnSp>
        <p:nvCxnSpPr>
          <p:cNvPr id="403" name="Gerade Verbindung 402"/>
          <p:cNvCxnSpPr/>
          <p:nvPr>
            <p:custDataLst>
              <p:tags r:id="rId140"/>
            </p:custDataLst>
          </p:nvPr>
        </p:nvCxnSpPr>
        <p:spPr>
          <a:xfrm>
            <a:off x="918828" y="2438028"/>
            <a:ext cx="1800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4" name="Gerade Verbindung 403"/>
          <p:cNvCxnSpPr/>
          <p:nvPr>
            <p:custDataLst>
              <p:tags r:id="rId141"/>
            </p:custDataLst>
          </p:nvPr>
        </p:nvCxnSpPr>
        <p:spPr>
          <a:xfrm>
            <a:off x="109884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5" name="Gerade Verbindung 404"/>
          <p:cNvCxnSpPr/>
          <p:nvPr>
            <p:custDataLst>
              <p:tags r:id="rId142"/>
            </p:custDataLst>
          </p:nvPr>
        </p:nvCxnSpPr>
        <p:spPr>
          <a:xfrm>
            <a:off x="9908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6" name="Gerade Verbindung 405"/>
          <p:cNvCxnSpPr/>
          <p:nvPr>
            <p:custDataLst>
              <p:tags r:id="rId143"/>
            </p:custDataLst>
          </p:nvPr>
        </p:nvCxnSpPr>
        <p:spPr>
          <a:xfrm>
            <a:off x="10628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Gerade Verbindung 406"/>
          <p:cNvCxnSpPr/>
          <p:nvPr>
            <p:custDataLst>
              <p:tags r:id="rId144"/>
            </p:custDataLst>
          </p:nvPr>
        </p:nvCxnSpPr>
        <p:spPr>
          <a:xfrm>
            <a:off x="9908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Gerade Verbindung 407"/>
          <p:cNvCxnSpPr/>
          <p:nvPr>
            <p:custDataLst>
              <p:tags r:id="rId145"/>
            </p:custDataLst>
          </p:nvPr>
        </p:nvCxnSpPr>
        <p:spPr>
          <a:xfrm>
            <a:off x="9188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Gerade Verbindung 408"/>
          <p:cNvCxnSpPr/>
          <p:nvPr>
            <p:custDataLst>
              <p:tags r:id="rId146"/>
            </p:custDataLst>
          </p:nvPr>
        </p:nvCxnSpPr>
        <p:spPr>
          <a:xfrm>
            <a:off x="11348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0" name="Gerade Verbindung 409"/>
          <p:cNvCxnSpPr/>
          <p:nvPr>
            <p:custDataLst>
              <p:tags r:id="rId147"/>
            </p:custDataLst>
          </p:nvPr>
        </p:nvCxnSpPr>
        <p:spPr>
          <a:xfrm>
            <a:off x="12068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Gerade Verbindung 410"/>
          <p:cNvCxnSpPr/>
          <p:nvPr>
            <p:custDataLst>
              <p:tags r:id="rId148"/>
            </p:custDataLst>
          </p:nvPr>
        </p:nvCxnSpPr>
        <p:spPr>
          <a:xfrm>
            <a:off x="11348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2" name="Gerade Verbindung 411"/>
          <p:cNvCxnSpPr/>
          <p:nvPr>
            <p:custDataLst>
              <p:tags r:id="rId149"/>
            </p:custDataLst>
          </p:nvPr>
        </p:nvCxnSpPr>
        <p:spPr>
          <a:xfrm>
            <a:off x="10628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3" name="Gerade Verbindung 412"/>
          <p:cNvCxnSpPr/>
          <p:nvPr>
            <p:custDataLst>
              <p:tags r:id="rId150"/>
            </p:custDataLst>
          </p:nvPr>
        </p:nvCxnSpPr>
        <p:spPr>
          <a:xfrm>
            <a:off x="12788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Gerade Verbindung 413"/>
          <p:cNvCxnSpPr/>
          <p:nvPr>
            <p:custDataLst>
              <p:tags r:id="rId151"/>
            </p:custDataLst>
          </p:nvPr>
        </p:nvCxnSpPr>
        <p:spPr>
          <a:xfrm>
            <a:off x="13508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5" name="Gerade Verbindung 414"/>
          <p:cNvCxnSpPr/>
          <p:nvPr>
            <p:custDataLst>
              <p:tags r:id="rId152"/>
            </p:custDataLst>
          </p:nvPr>
        </p:nvCxnSpPr>
        <p:spPr>
          <a:xfrm>
            <a:off x="12788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6" name="Gerade Verbindung 415"/>
          <p:cNvCxnSpPr/>
          <p:nvPr>
            <p:custDataLst>
              <p:tags r:id="rId153"/>
            </p:custDataLst>
          </p:nvPr>
        </p:nvCxnSpPr>
        <p:spPr>
          <a:xfrm>
            <a:off x="12068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Gerade Verbindung 416"/>
          <p:cNvCxnSpPr/>
          <p:nvPr>
            <p:custDataLst>
              <p:tags r:id="rId154"/>
            </p:custDataLst>
          </p:nvPr>
        </p:nvCxnSpPr>
        <p:spPr>
          <a:xfrm>
            <a:off x="14228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Gerade Verbindung 417"/>
          <p:cNvCxnSpPr/>
          <p:nvPr>
            <p:custDataLst>
              <p:tags r:id="rId155"/>
            </p:custDataLst>
          </p:nvPr>
        </p:nvCxnSpPr>
        <p:spPr>
          <a:xfrm>
            <a:off x="14948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Gerade Verbindung 418"/>
          <p:cNvCxnSpPr/>
          <p:nvPr>
            <p:custDataLst>
              <p:tags r:id="rId156"/>
            </p:custDataLst>
          </p:nvPr>
        </p:nvCxnSpPr>
        <p:spPr>
          <a:xfrm>
            <a:off x="14228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0" name="Gerade Verbindung 419"/>
          <p:cNvCxnSpPr/>
          <p:nvPr>
            <p:custDataLst>
              <p:tags r:id="rId157"/>
            </p:custDataLst>
          </p:nvPr>
        </p:nvCxnSpPr>
        <p:spPr>
          <a:xfrm>
            <a:off x="13508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1" name="Gerade Verbindung 420"/>
          <p:cNvCxnSpPr/>
          <p:nvPr>
            <p:custDataLst>
              <p:tags r:id="rId158"/>
            </p:custDataLst>
          </p:nvPr>
        </p:nvCxnSpPr>
        <p:spPr>
          <a:xfrm>
            <a:off x="15669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2" name="Gerade Verbindung 421"/>
          <p:cNvCxnSpPr/>
          <p:nvPr>
            <p:custDataLst>
              <p:tags r:id="rId159"/>
            </p:custDataLst>
          </p:nvPr>
        </p:nvCxnSpPr>
        <p:spPr>
          <a:xfrm>
            <a:off x="16389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3" name="Gerade Verbindung 422"/>
          <p:cNvCxnSpPr/>
          <p:nvPr>
            <p:custDataLst>
              <p:tags r:id="rId160"/>
            </p:custDataLst>
          </p:nvPr>
        </p:nvCxnSpPr>
        <p:spPr>
          <a:xfrm>
            <a:off x="15669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4" name="Gerade Verbindung 423"/>
          <p:cNvCxnSpPr/>
          <p:nvPr>
            <p:custDataLst>
              <p:tags r:id="rId161"/>
            </p:custDataLst>
          </p:nvPr>
        </p:nvCxnSpPr>
        <p:spPr>
          <a:xfrm>
            <a:off x="14948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5" name="Gerade Verbindung 424"/>
          <p:cNvCxnSpPr/>
          <p:nvPr>
            <p:custDataLst>
              <p:tags r:id="rId162"/>
            </p:custDataLst>
          </p:nvPr>
        </p:nvCxnSpPr>
        <p:spPr>
          <a:xfrm>
            <a:off x="17109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6" name="Gerade Verbindung 425"/>
          <p:cNvCxnSpPr/>
          <p:nvPr>
            <p:custDataLst>
              <p:tags r:id="rId163"/>
            </p:custDataLst>
          </p:nvPr>
        </p:nvCxnSpPr>
        <p:spPr>
          <a:xfrm>
            <a:off x="17829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7" name="Gerade Verbindung 426"/>
          <p:cNvCxnSpPr/>
          <p:nvPr>
            <p:custDataLst>
              <p:tags r:id="rId164"/>
            </p:custDataLst>
          </p:nvPr>
        </p:nvCxnSpPr>
        <p:spPr>
          <a:xfrm>
            <a:off x="17109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8" name="Gerade Verbindung 427"/>
          <p:cNvCxnSpPr/>
          <p:nvPr>
            <p:custDataLst>
              <p:tags r:id="rId165"/>
            </p:custDataLst>
          </p:nvPr>
        </p:nvCxnSpPr>
        <p:spPr>
          <a:xfrm>
            <a:off x="16389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9" name="Gerade Verbindung 428"/>
          <p:cNvCxnSpPr/>
          <p:nvPr>
            <p:custDataLst>
              <p:tags r:id="rId166"/>
            </p:custDataLst>
          </p:nvPr>
        </p:nvCxnSpPr>
        <p:spPr>
          <a:xfrm>
            <a:off x="18549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0" name="Gerade Verbindung 429"/>
          <p:cNvCxnSpPr/>
          <p:nvPr>
            <p:custDataLst>
              <p:tags r:id="rId167"/>
            </p:custDataLst>
          </p:nvPr>
        </p:nvCxnSpPr>
        <p:spPr>
          <a:xfrm>
            <a:off x="19269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1" name="Gerade Verbindung 430"/>
          <p:cNvCxnSpPr/>
          <p:nvPr>
            <p:custDataLst>
              <p:tags r:id="rId168"/>
            </p:custDataLst>
          </p:nvPr>
        </p:nvCxnSpPr>
        <p:spPr>
          <a:xfrm>
            <a:off x="18549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2" name="Gerade Verbindung 431"/>
          <p:cNvCxnSpPr/>
          <p:nvPr>
            <p:custDataLst>
              <p:tags r:id="rId169"/>
            </p:custDataLst>
          </p:nvPr>
        </p:nvCxnSpPr>
        <p:spPr>
          <a:xfrm>
            <a:off x="17829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3" name="Gerade Verbindung 432"/>
          <p:cNvCxnSpPr/>
          <p:nvPr>
            <p:custDataLst>
              <p:tags r:id="rId170"/>
            </p:custDataLst>
          </p:nvPr>
        </p:nvCxnSpPr>
        <p:spPr>
          <a:xfrm>
            <a:off x="19989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4" name="Gerade Verbindung 433"/>
          <p:cNvCxnSpPr/>
          <p:nvPr>
            <p:custDataLst>
              <p:tags r:id="rId171"/>
            </p:custDataLst>
          </p:nvPr>
        </p:nvCxnSpPr>
        <p:spPr>
          <a:xfrm>
            <a:off x="20709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5" name="Gerade Verbindung 434"/>
          <p:cNvCxnSpPr/>
          <p:nvPr>
            <p:custDataLst>
              <p:tags r:id="rId172"/>
            </p:custDataLst>
          </p:nvPr>
        </p:nvCxnSpPr>
        <p:spPr>
          <a:xfrm>
            <a:off x="19989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6" name="Gerade Verbindung 435"/>
          <p:cNvCxnSpPr/>
          <p:nvPr>
            <p:custDataLst>
              <p:tags r:id="rId173"/>
            </p:custDataLst>
          </p:nvPr>
        </p:nvCxnSpPr>
        <p:spPr>
          <a:xfrm>
            <a:off x="19269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7" name="Gerade Verbindung 436"/>
          <p:cNvCxnSpPr/>
          <p:nvPr>
            <p:custDataLst>
              <p:tags r:id="rId174"/>
            </p:custDataLst>
          </p:nvPr>
        </p:nvCxnSpPr>
        <p:spPr>
          <a:xfrm>
            <a:off x="21429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8" name="Gerade Verbindung 437"/>
          <p:cNvCxnSpPr/>
          <p:nvPr>
            <p:custDataLst>
              <p:tags r:id="rId175"/>
            </p:custDataLst>
          </p:nvPr>
        </p:nvCxnSpPr>
        <p:spPr>
          <a:xfrm>
            <a:off x="22149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9" name="Gerade Verbindung 438"/>
          <p:cNvCxnSpPr/>
          <p:nvPr>
            <p:custDataLst>
              <p:tags r:id="rId176"/>
            </p:custDataLst>
          </p:nvPr>
        </p:nvCxnSpPr>
        <p:spPr>
          <a:xfrm>
            <a:off x="21429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0" name="Gerade Verbindung 439"/>
          <p:cNvCxnSpPr/>
          <p:nvPr>
            <p:custDataLst>
              <p:tags r:id="rId177"/>
            </p:custDataLst>
          </p:nvPr>
        </p:nvCxnSpPr>
        <p:spPr>
          <a:xfrm>
            <a:off x="20709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1" name="Gerade Verbindung 440"/>
          <p:cNvCxnSpPr/>
          <p:nvPr>
            <p:custDataLst>
              <p:tags r:id="rId178"/>
            </p:custDataLst>
          </p:nvPr>
        </p:nvCxnSpPr>
        <p:spPr>
          <a:xfrm>
            <a:off x="22869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2" name="Gerade Verbindung 441"/>
          <p:cNvCxnSpPr/>
          <p:nvPr>
            <p:custDataLst>
              <p:tags r:id="rId179"/>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3" name="Gerade Verbindung 442"/>
          <p:cNvCxnSpPr/>
          <p:nvPr>
            <p:custDataLst>
              <p:tags r:id="rId180"/>
            </p:custDataLst>
          </p:nvPr>
        </p:nvCxnSpPr>
        <p:spPr>
          <a:xfrm>
            <a:off x="22869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4" name="Gerade Verbindung 443"/>
          <p:cNvCxnSpPr/>
          <p:nvPr>
            <p:custDataLst>
              <p:tags r:id="rId181"/>
            </p:custDataLst>
          </p:nvPr>
        </p:nvCxnSpPr>
        <p:spPr>
          <a:xfrm>
            <a:off x="22149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5" name="Gerade Verbindung 444"/>
          <p:cNvCxnSpPr/>
          <p:nvPr>
            <p:custDataLst>
              <p:tags r:id="rId182"/>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6" name="Gerade Verbindung 445"/>
          <p:cNvCxnSpPr/>
          <p:nvPr>
            <p:custDataLst>
              <p:tags r:id="rId183"/>
            </p:custDataLst>
          </p:nvPr>
        </p:nvCxnSpPr>
        <p:spPr>
          <a:xfrm>
            <a:off x="24309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7" name="Gerade Verbindung 446"/>
          <p:cNvCxnSpPr/>
          <p:nvPr>
            <p:custDataLst>
              <p:tags r:id="rId184"/>
            </p:custDataLst>
          </p:nvPr>
        </p:nvCxnSpPr>
        <p:spPr>
          <a:xfrm>
            <a:off x="25030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8" name="Gerade Verbindung 447"/>
          <p:cNvCxnSpPr/>
          <p:nvPr>
            <p:custDataLst>
              <p:tags r:id="rId185"/>
            </p:custDataLst>
          </p:nvPr>
        </p:nvCxnSpPr>
        <p:spPr>
          <a:xfrm>
            <a:off x="24309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9" name="Gerade Verbindung 448"/>
          <p:cNvCxnSpPr/>
          <p:nvPr>
            <p:custDataLst>
              <p:tags r:id="rId186"/>
            </p:custDataLst>
          </p:nvPr>
        </p:nvCxnSpPr>
        <p:spPr>
          <a:xfrm>
            <a:off x="23589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0" name="Gerade Verbindung 449"/>
          <p:cNvCxnSpPr/>
          <p:nvPr>
            <p:custDataLst>
              <p:tags r:id="rId187"/>
            </p:custDataLst>
          </p:nvPr>
        </p:nvCxnSpPr>
        <p:spPr>
          <a:xfrm>
            <a:off x="25750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1" name="Gerade Verbindung 450"/>
          <p:cNvCxnSpPr/>
          <p:nvPr>
            <p:custDataLst>
              <p:tags r:id="rId188"/>
            </p:custDataLst>
          </p:nvPr>
        </p:nvCxnSpPr>
        <p:spPr>
          <a:xfrm>
            <a:off x="26470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2" name="Gerade Verbindung 451"/>
          <p:cNvCxnSpPr/>
          <p:nvPr>
            <p:custDataLst>
              <p:tags r:id="rId189"/>
            </p:custDataLst>
          </p:nvPr>
        </p:nvCxnSpPr>
        <p:spPr>
          <a:xfrm>
            <a:off x="25750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3" name="Gerade Verbindung 452"/>
          <p:cNvCxnSpPr/>
          <p:nvPr>
            <p:custDataLst>
              <p:tags r:id="rId190"/>
            </p:custDataLst>
          </p:nvPr>
        </p:nvCxnSpPr>
        <p:spPr>
          <a:xfrm>
            <a:off x="25030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4" name="Gerade Verbindung 453"/>
          <p:cNvCxnSpPr/>
          <p:nvPr>
            <p:custDataLst>
              <p:tags r:id="rId191"/>
            </p:custDataLst>
          </p:nvPr>
        </p:nvCxnSpPr>
        <p:spPr>
          <a:xfrm>
            <a:off x="27190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5" name="Gerade Verbindung 454"/>
          <p:cNvCxnSpPr/>
          <p:nvPr>
            <p:custDataLst>
              <p:tags r:id="rId192"/>
            </p:custDataLst>
          </p:nvPr>
        </p:nvCxnSpPr>
        <p:spPr>
          <a:xfrm>
            <a:off x="27910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Gerade Verbindung 455"/>
          <p:cNvCxnSpPr/>
          <p:nvPr>
            <p:custDataLst>
              <p:tags r:id="rId193"/>
            </p:custDataLst>
          </p:nvPr>
        </p:nvCxnSpPr>
        <p:spPr>
          <a:xfrm>
            <a:off x="27190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Gerade Verbindung 456"/>
          <p:cNvCxnSpPr/>
          <p:nvPr>
            <p:custDataLst>
              <p:tags r:id="rId194"/>
            </p:custDataLst>
          </p:nvPr>
        </p:nvCxnSpPr>
        <p:spPr>
          <a:xfrm>
            <a:off x="26470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Gerade Verbindung 457"/>
          <p:cNvCxnSpPr/>
          <p:nvPr>
            <p:custDataLst>
              <p:tags r:id="rId195"/>
            </p:custDataLst>
          </p:nvPr>
        </p:nvCxnSpPr>
        <p:spPr>
          <a:xfrm>
            <a:off x="28630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9" name="Gerade Verbindung 458"/>
          <p:cNvCxnSpPr/>
          <p:nvPr>
            <p:custDataLst>
              <p:tags r:id="rId196"/>
            </p:custDataLst>
          </p:nvPr>
        </p:nvCxnSpPr>
        <p:spPr>
          <a:xfrm>
            <a:off x="29350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0" name="Gerade Verbindung 459"/>
          <p:cNvCxnSpPr/>
          <p:nvPr>
            <p:custDataLst>
              <p:tags r:id="rId197"/>
            </p:custDataLst>
          </p:nvPr>
        </p:nvCxnSpPr>
        <p:spPr>
          <a:xfrm>
            <a:off x="28630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Gerade Verbindung 460"/>
          <p:cNvCxnSpPr/>
          <p:nvPr>
            <p:custDataLst>
              <p:tags r:id="rId198"/>
            </p:custDataLst>
          </p:nvPr>
        </p:nvCxnSpPr>
        <p:spPr>
          <a:xfrm>
            <a:off x="27910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Gerade Verbindung 461"/>
          <p:cNvCxnSpPr/>
          <p:nvPr>
            <p:custDataLst>
              <p:tags r:id="rId199"/>
            </p:custDataLst>
          </p:nvPr>
        </p:nvCxnSpPr>
        <p:spPr>
          <a:xfrm>
            <a:off x="300706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Gerade Verbindung 462"/>
          <p:cNvCxnSpPr/>
          <p:nvPr>
            <p:custDataLst>
              <p:tags r:id="rId200"/>
            </p:custDataLst>
          </p:nvPr>
        </p:nvCxnSpPr>
        <p:spPr>
          <a:xfrm>
            <a:off x="30790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Gerade Verbindung 463"/>
          <p:cNvCxnSpPr/>
          <p:nvPr>
            <p:custDataLst>
              <p:tags r:id="rId201"/>
            </p:custDataLst>
          </p:nvPr>
        </p:nvCxnSpPr>
        <p:spPr>
          <a:xfrm>
            <a:off x="30070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Gerade Verbindung 464"/>
          <p:cNvCxnSpPr/>
          <p:nvPr>
            <p:custDataLst>
              <p:tags r:id="rId202"/>
            </p:custDataLst>
          </p:nvPr>
        </p:nvCxnSpPr>
        <p:spPr>
          <a:xfrm>
            <a:off x="29350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6" name="Gerade Verbindung 465"/>
          <p:cNvCxnSpPr/>
          <p:nvPr>
            <p:custDataLst>
              <p:tags r:id="rId203"/>
            </p:custDataLst>
          </p:nvPr>
        </p:nvCxnSpPr>
        <p:spPr>
          <a:xfrm>
            <a:off x="315107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7" name="Gerade Verbindung 466"/>
          <p:cNvCxnSpPr/>
          <p:nvPr>
            <p:custDataLst>
              <p:tags r:id="rId204"/>
            </p:custDataLst>
          </p:nvPr>
        </p:nvCxnSpPr>
        <p:spPr>
          <a:xfrm>
            <a:off x="32230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8" name="Gerade Verbindung 467"/>
          <p:cNvCxnSpPr/>
          <p:nvPr>
            <p:custDataLst>
              <p:tags r:id="rId205"/>
            </p:custDataLst>
          </p:nvPr>
        </p:nvCxnSpPr>
        <p:spPr>
          <a:xfrm>
            <a:off x="31510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9" name="Gerade Verbindung 468"/>
          <p:cNvCxnSpPr/>
          <p:nvPr>
            <p:custDataLst>
              <p:tags r:id="rId206"/>
            </p:custDataLst>
          </p:nvPr>
        </p:nvCxnSpPr>
        <p:spPr>
          <a:xfrm>
            <a:off x="307906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0" name="Gerade Verbindung 469"/>
          <p:cNvCxnSpPr/>
          <p:nvPr>
            <p:custDataLst>
              <p:tags r:id="rId207"/>
            </p:custDataLst>
          </p:nvPr>
        </p:nvCxnSpPr>
        <p:spPr>
          <a:xfrm>
            <a:off x="329509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1" name="Gerade Verbindung 470"/>
          <p:cNvCxnSpPr/>
          <p:nvPr>
            <p:custDataLst>
              <p:tags r:id="rId208"/>
            </p:custDataLst>
          </p:nvPr>
        </p:nvCxnSpPr>
        <p:spPr>
          <a:xfrm>
            <a:off x="33671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2" name="Gerade Verbindung 471"/>
          <p:cNvCxnSpPr/>
          <p:nvPr>
            <p:custDataLst>
              <p:tags r:id="rId209"/>
            </p:custDataLst>
          </p:nvPr>
        </p:nvCxnSpPr>
        <p:spPr>
          <a:xfrm>
            <a:off x="32950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3" name="Gerade Verbindung 472"/>
          <p:cNvCxnSpPr/>
          <p:nvPr>
            <p:custDataLst>
              <p:tags r:id="rId210"/>
            </p:custDataLst>
          </p:nvPr>
        </p:nvCxnSpPr>
        <p:spPr>
          <a:xfrm>
            <a:off x="322308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4" name="Gerade Verbindung 473"/>
          <p:cNvCxnSpPr/>
          <p:nvPr>
            <p:custDataLst>
              <p:tags r:id="rId211"/>
            </p:custDataLst>
          </p:nvPr>
        </p:nvCxnSpPr>
        <p:spPr>
          <a:xfrm>
            <a:off x="444722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Gerade Verbindung 474"/>
          <p:cNvCxnSpPr/>
          <p:nvPr>
            <p:custDataLst>
              <p:tags r:id="rId212"/>
            </p:custDataLst>
          </p:nvPr>
        </p:nvCxnSpPr>
        <p:spPr>
          <a:xfrm>
            <a:off x="45192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6" name="Gerade Verbindung 475"/>
          <p:cNvCxnSpPr/>
          <p:nvPr>
            <p:custDataLst>
              <p:tags r:id="rId213"/>
            </p:custDataLst>
          </p:nvPr>
        </p:nvCxnSpPr>
        <p:spPr>
          <a:xfrm>
            <a:off x="336710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7" name="Gerade Verbindung 476"/>
          <p:cNvCxnSpPr/>
          <p:nvPr>
            <p:custDataLst>
              <p:tags r:id="rId214"/>
            </p:custDataLst>
          </p:nvPr>
        </p:nvCxnSpPr>
        <p:spPr>
          <a:xfrm flipH="1">
            <a:off x="109884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8" name="Gerade Verbindung 477"/>
          <p:cNvCxnSpPr/>
          <p:nvPr>
            <p:custDataLst>
              <p:tags r:id="rId215"/>
            </p:custDataLst>
          </p:nvPr>
        </p:nvCxnSpPr>
        <p:spPr>
          <a:xfrm>
            <a:off x="918828" y="2726060"/>
            <a:ext cx="42484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9" name="Gerade Verbindung 478"/>
          <p:cNvCxnSpPr/>
          <p:nvPr>
            <p:custDataLst>
              <p:tags r:id="rId216"/>
            </p:custDataLst>
          </p:nvPr>
        </p:nvCxnSpPr>
        <p:spPr>
          <a:xfrm>
            <a:off x="1206860" y="2654052"/>
            <a:ext cx="0" cy="432048"/>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80" name="Gerade Verbindung 479"/>
          <p:cNvCxnSpPr/>
          <p:nvPr>
            <p:custDataLst>
              <p:tags r:id="rId217"/>
            </p:custDataLst>
          </p:nvPr>
        </p:nvCxnSpPr>
        <p:spPr>
          <a:xfrm>
            <a:off x="1134852"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1" name="Gerade Verbindung 480"/>
          <p:cNvCxnSpPr/>
          <p:nvPr>
            <p:custDataLst>
              <p:tags r:id="rId218"/>
            </p:custDataLst>
          </p:nvPr>
        </p:nvCxnSpPr>
        <p:spPr>
          <a:xfrm>
            <a:off x="918828" y="2798068"/>
            <a:ext cx="2160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Gerade Verbindung 481"/>
          <p:cNvCxnSpPr/>
          <p:nvPr>
            <p:custDataLst>
              <p:tags r:id="rId219"/>
            </p:custDataLst>
          </p:nvPr>
        </p:nvCxnSpPr>
        <p:spPr>
          <a:xfrm>
            <a:off x="1134852" y="3086100"/>
            <a:ext cx="34563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Gerade Verbindung 482"/>
          <p:cNvCxnSpPr/>
          <p:nvPr>
            <p:custDataLst>
              <p:tags r:id="rId220"/>
            </p:custDataLst>
          </p:nvPr>
        </p:nvCxnSpPr>
        <p:spPr>
          <a:xfrm flipH="1">
            <a:off x="124286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Gerade Verbindung 483"/>
          <p:cNvCxnSpPr/>
          <p:nvPr>
            <p:custDataLst>
              <p:tags r:id="rId221"/>
            </p:custDataLst>
          </p:nvPr>
        </p:nvCxnSpPr>
        <p:spPr>
          <a:xfrm>
            <a:off x="127886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Gerade Verbindung 484"/>
          <p:cNvCxnSpPr/>
          <p:nvPr>
            <p:custDataLst>
              <p:tags r:id="rId222"/>
            </p:custDataLst>
          </p:nvPr>
        </p:nvCxnSpPr>
        <p:spPr>
          <a:xfrm>
            <a:off x="1314872" y="2438028"/>
            <a:ext cx="35283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Gerade Verbindung 485"/>
          <p:cNvCxnSpPr/>
          <p:nvPr>
            <p:custDataLst>
              <p:tags r:id="rId223"/>
            </p:custDataLst>
          </p:nvPr>
        </p:nvCxnSpPr>
        <p:spPr>
          <a:xfrm>
            <a:off x="455523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Gerade Verbindung 486"/>
          <p:cNvCxnSpPr/>
          <p:nvPr>
            <p:custDataLst>
              <p:tags r:id="rId224"/>
            </p:custDataLst>
          </p:nvPr>
        </p:nvCxnSpPr>
        <p:spPr>
          <a:xfrm flipH="1">
            <a:off x="455523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8" name="Gerade Verbindung 487"/>
          <p:cNvCxnSpPr/>
          <p:nvPr>
            <p:custDataLst>
              <p:tags r:id="rId225"/>
            </p:custDataLst>
          </p:nvPr>
        </p:nvCxnSpPr>
        <p:spPr>
          <a:xfrm>
            <a:off x="45192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9" name="Gerade Verbindung 488"/>
          <p:cNvCxnSpPr/>
          <p:nvPr>
            <p:custDataLst>
              <p:tags r:id="rId226"/>
            </p:custDataLst>
          </p:nvPr>
        </p:nvCxnSpPr>
        <p:spPr>
          <a:xfrm>
            <a:off x="45912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0" name="Gerade Verbindung 489"/>
          <p:cNvCxnSpPr/>
          <p:nvPr>
            <p:custDataLst>
              <p:tags r:id="rId227"/>
            </p:custDataLst>
          </p:nvPr>
        </p:nvCxnSpPr>
        <p:spPr>
          <a:xfrm>
            <a:off x="46632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1" name="Gerade Verbindung 490"/>
          <p:cNvCxnSpPr/>
          <p:nvPr>
            <p:custDataLst>
              <p:tags r:id="rId228"/>
            </p:custDataLst>
          </p:nvPr>
        </p:nvCxnSpPr>
        <p:spPr>
          <a:xfrm>
            <a:off x="45912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2" name="Gerade Verbindung 491"/>
          <p:cNvCxnSpPr/>
          <p:nvPr>
            <p:custDataLst>
              <p:tags r:id="rId229"/>
            </p:custDataLst>
          </p:nvPr>
        </p:nvCxnSpPr>
        <p:spPr>
          <a:xfrm>
            <a:off x="46632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3" name="Gerade Verbindung 492"/>
          <p:cNvCxnSpPr/>
          <p:nvPr>
            <p:custDataLst>
              <p:tags r:id="rId230"/>
            </p:custDataLst>
          </p:nvPr>
        </p:nvCxnSpPr>
        <p:spPr>
          <a:xfrm>
            <a:off x="47352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4" name="Gerade Verbindung 493"/>
          <p:cNvCxnSpPr/>
          <p:nvPr>
            <p:custDataLst>
              <p:tags r:id="rId231"/>
            </p:custDataLst>
          </p:nvPr>
        </p:nvCxnSpPr>
        <p:spPr>
          <a:xfrm>
            <a:off x="48072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5" name="Gerade Verbindung 494"/>
          <p:cNvCxnSpPr/>
          <p:nvPr>
            <p:custDataLst>
              <p:tags r:id="rId232"/>
            </p:custDataLst>
          </p:nvPr>
        </p:nvCxnSpPr>
        <p:spPr>
          <a:xfrm>
            <a:off x="47352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6" name="Gerade Verbindung 495"/>
          <p:cNvCxnSpPr/>
          <p:nvPr>
            <p:custDataLst>
              <p:tags r:id="rId233"/>
            </p:custDataLst>
          </p:nvPr>
        </p:nvCxnSpPr>
        <p:spPr>
          <a:xfrm>
            <a:off x="48072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7" name="Gerade Verbindung 496"/>
          <p:cNvCxnSpPr/>
          <p:nvPr>
            <p:custDataLst>
              <p:tags r:id="rId234"/>
            </p:custDataLst>
          </p:nvPr>
        </p:nvCxnSpPr>
        <p:spPr>
          <a:xfrm>
            <a:off x="48792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Gerade Verbindung 497"/>
          <p:cNvCxnSpPr/>
          <p:nvPr>
            <p:custDataLst>
              <p:tags r:id="rId235"/>
            </p:custDataLst>
          </p:nvPr>
        </p:nvCxnSpPr>
        <p:spPr>
          <a:xfrm>
            <a:off x="49512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Gerade Verbindung 498"/>
          <p:cNvCxnSpPr/>
          <p:nvPr>
            <p:custDataLst>
              <p:tags r:id="rId236"/>
            </p:custDataLst>
          </p:nvPr>
        </p:nvCxnSpPr>
        <p:spPr>
          <a:xfrm>
            <a:off x="48792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0" name="Gerade Verbindung 499"/>
          <p:cNvCxnSpPr/>
          <p:nvPr>
            <p:custDataLst>
              <p:tags r:id="rId237"/>
            </p:custDataLst>
          </p:nvPr>
        </p:nvCxnSpPr>
        <p:spPr>
          <a:xfrm>
            <a:off x="49512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1" name="Gerade Verbindung 500"/>
          <p:cNvCxnSpPr/>
          <p:nvPr>
            <p:custDataLst>
              <p:tags r:id="rId238"/>
            </p:custDataLst>
          </p:nvPr>
        </p:nvCxnSpPr>
        <p:spPr>
          <a:xfrm>
            <a:off x="4591236" y="1681944"/>
            <a:ext cx="0" cy="111612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02" name="Gerade Verbindung 501"/>
          <p:cNvCxnSpPr/>
          <p:nvPr>
            <p:custDataLst>
              <p:tags r:id="rId239"/>
            </p:custDataLst>
          </p:nvPr>
        </p:nvCxnSpPr>
        <p:spPr>
          <a:xfrm>
            <a:off x="4879268"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03" name="Gerade Verbindung 502"/>
          <p:cNvCxnSpPr/>
          <p:nvPr>
            <p:custDataLst>
              <p:tags r:id="rId240"/>
            </p:custDataLst>
          </p:nvPr>
        </p:nvCxnSpPr>
        <p:spPr>
          <a:xfrm>
            <a:off x="484326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4" name="Gerade Verbindung 503"/>
          <p:cNvCxnSpPr/>
          <p:nvPr>
            <p:custDataLst>
              <p:tags r:id="rId241"/>
            </p:custDataLst>
          </p:nvPr>
        </p:nvCxnSpPr>
        <p:spPr>
          <a:xfrm flipH="1">
            <a:off x="4843264"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5" name="Gerade Verbindung 504"/>
          <p:cNvCxnSpPr/>
          <p:nvPr>
            <p:custDataLst>
              <p:tags r:id="rId242"/>
            </p:custDataLst>
          </p:nvPr>
        </p:nvCxnSpPr>
        <p:spPr>
          <a:xfrm>
            <a:off x="4879268"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6" name="Gerade Verbindung 505"/>
          <p:cNvCxnSpPr/>
          <p:nvPr>
            <p:custDataLst>
              <p:tags r:id="rId243"/>
            </p:custDataLst>
          </p:nvPr>
        </p:nvCxnSpPr>
        <p:spPr>
          <a:xfrm>
            <a:off x="4879268" y="3086100"/>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7" name="Gerade Verbindung 506"/>
          <p:cNvCxnSpPr/>
          <p:nvPr>
            <p:custDataLst>
              <p:tags r:id="rId244"/>
            </p:custDataLst>
          </p:nvPr>
        </p:nvCxnSpPr>
        <p:spPr>
          <a:xfrm>
            <a:off x="1134852"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08" name="Gerade Verbindung 507"/>
          <p:cNvCxnSpPr/>
          <p:nvPr>
            <p:custDataLst>
              <p:tags r:id="rId245"/>
            </p:custDataLst>
          </p:nvPr>
        </p:nvCxnSpPr>
        <p:spPr>
          <a:xfrm flipH="1">
            <a:off x="4987280"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9" name="Gerade Verbindung 508"/>
          <p:cNvCxnSpPr/>
          <p:nvPr>
            <p:custDataLst>
              <p:tags r:id="rId246"/>
            </p:custDataLst>
          </p:nvPr>
        </p:nvCxnSpPr>
        <p:spPr>
          <a:xfrm>
            <a:off x="5023284"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0" name="Gerade Verbindung 509"/>
          <p:cNvCxnSpPr/>
          <p:nvPr>
            <p:custDataLst>
              <p:tags r:id="rId247"/>
            </p:custDataLst>
          </p:nvPr>
        </p:nvCxnSpPr>
        <p:spPr>
          <a:xfrm>
            <a:off x="5059288" y="2438028"/>
            <a:ext cx="1080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1" name="Gerade Verbindung 510"/>
          <p:cNvCxnSpPr/>
          <p:nvPr>
            <p:custDataLst>
              <p:tags r:id="rId248"/>
            </p:custDataLst>
          </p:nvPr>
        </p:nvCxnSpPr>
        <p:spPr>
          <a:xfrm>
            <a:off x="50232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2" name="Gerade Verbindung 511"/>
          <p:cNvCxnSpPr/>
          <p:nvPr>
            <p:custDataLst>
              <p:tags r:id="rId249"/>
            </p:custDataLst>
          </p:nvPr>
        </p:nvCxnSpPr>
        <p:spPr>
          <a:xfrm>
            <a:off x="50952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3" name="Gerade Verbindung 512"/>
          <p:cNvCxnSpPr/>
          <p:nvPr>
            <p:custDataLst>
              <p:tags r:id="rId250"/>
            </p:custDataLst>
          </p:nvPr>
        </p:nvCxnSpPr>
        <p:spPr>
          <a:xfrm>
            <a:off x="50232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4" name="Gerade Verbindung 513"/>
          <p:cNvCxnSpPr/>
          <p:nvPr>
            <p:custDataLst>
              <p:tags r:id="rId251"/>
            </p:custDataLst>
          </p:nvPr>
        </p:nvCxnSpPr>
        <p:spPr>
          <a:xfrm>
            <a:off x="50952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5" name="Gerade Verbindung 514"/>
          <p:cNvCxnSpPr/>
          <p:nvPr>
            <p:custDataLst>
              <p:tags r:id="rId252"/>
            </p:custDataLst>
          </p:nvPr>
        </p:nvCxnSpPr>
        <p:spPr>
          <a:xfrm>
            <a:off x="1134852" y="1717948"/>
            <a:ext cx="3456384"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16" name="Gerade Verbindung 515"/>
          <p:cNvCxnSpPr/>
          <p:nvPr>
            <p:custDataLst>
              <p:tags r:id="rId253"/>
            </p:custDataLst>
          </p:nvPr>
        </p:nvCxnSpPr>
        <p:spPr>
          <a:xfrm>
            <a:off x="2358988" y="1969976"/>
            <a:ext cx="144016" cy="0"/>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517" name="Gerade Verbindung 516"/>
          <p:cNvCxnSpPr/>
          <p:nvPr>
            <p:custDataLst>
              <p:tags r:id="rId254"/>
            </p:custDataLst>
          </p:nvPr>
        </p:nvCxnSpPr>
        <p:spPr>
          <a:xfrm>
            <a:off x="1998948" y="1969976"/>
            <a:ext cx="216024" cy="0"/>
          </a:xfrm>
          <a:prstGeom prst="line">
            <a:avLst/>
          </a:prstGeom>
          <a:ln w="3175">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18" name="Gerade Verbindung 517"/>
          <p:cNvCxnSpPr/>
          <p:nvPr>
            <p:custDataLst>
              <p:tags r:id="rId255"/>
            </p:custDataLst>
          </p:nvPr>
        </p:nvCxnSpPr>
        <p:spPr>
          <a:xfrm>
            <a:off x="2214972" y="1969976"/>
            <a:ext cx="144016" cy="0"/>
          </a:xfrm>
          <a:prstGeom prst="line">
            <a:avLst/>
          </a:prstGeom>
          <a:ln w="3175">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19" name="Gerade Verbindung 518"/>
          <p:cNvCxnSpPr/>
          <p:nvPr>
            <p:custDataLst>
              <p:tags r:id="rId256"/>
            </p:custDataLst>
          </p:nvPr>
        </p:nvCxnSpPr>
        <p:spPr>
          <a:xfrm>
            <a:off x="2214972"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20" name="Gerade Verbindung 519"/>
          <p:cNvCxnSpPr/>
          <p:nvPr>
            <p:custDataLst>
              <p:tags r:id="rId257"/>
            </p:custDataLst>
          </p:nvPr>
        </p:nvCxnSpPr>
        <p:spPr>
          <a:xfrm>
            <a:off x="2358988"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1" name="Textfeld 520"/>
          <p:cNvSpPr txBox="1"/>
          <p:nvPr>
            <p:custDataLst>
              <p:tags r:id="rId258"/>
            </p:custDataLst>
          </p:nvPr>
        </p:nvSpPr>
        <p:spPr>
          <a:xfrm>
            <a:off x="2647020" y="1573932"/>
            <a:ext cx="619080" cy="184666"/>
          </a:xfrm>
          <a:prstGeom prst="rect">
            <a:avLst/>
          </a:prstGeom>
          <a:noFill/>
          <a:ln>
            <a:noFill/>
          </a:ln>
        </p:spPr>
        <p:txBody>
          <a:bodyPr wrap="none" rtlCol="0">
            <a:spAutoFit/>
          </a:bodyPr>
          <a:lstStyle/>
          <a:p>
            <a:r>
              <a:rPr lang="en-GB" sz="600" dirty="0" smtClean="0"/>
              <a:t>active phase</a:t>
            </a:r>
            <a:endParaRPr lang="en-GB" sz="600" dirty="0"/>
          </a:p>
        </p:txBody>
      </p:sp>
      <p:cxnSp>
        <p:nvCxnSpPr>
          <p:cNvPr id="522" name="Gerade Verbindung 521"/>
          <p:cNvCxnSpPr/>
          <p:nvPr>
            <p:custDataLst>
              <p:tags r:id="rId259"/>
            </p:custDataLst>
          </p:nvPr>
        </p:nvCxnSpPr>
        <p:spPr>
          <a:xfrm>
            <a:off x="4591236" y="1717948"/>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523" name="Textfeld 522"/>
          <p:cNvSpPr txBox="1"/>
          <p:nvPr>
            <p:custDataLst>
              <p:tags r:id="rId260"/>
            </p:custDataLst>
          </p:nvPr>
        </p:nvSpPr>
        <p:spPr>
          <a:xfrm>
            <a:off x="4447220" y="1465920"/>
            <a:ext cx="576064" cy="276999"/>
          </a:xfrm>
          <a:prstGeom prst="rect">
            <a:avLst/>
          </a:prstGeom>
          <a:noFill/>
          <a:ln>
            <a:noFill/>
          </a:ln>
        </p:spPr>
        <p:txBody>
          <a:bodyPr wrap="square" rtlCol="0">
            <a:spAutoFit/>
          </a:bodyPr>
          <a:lstStyle/>
          <a:p>
            <a:pPr algn="ctr"/>
            <a:r>
              <a:rPr lang="en-GB" sz="600" dirty="0" smtClean="0"/>
              <a:t>passive</a:t>
            </a:r>
          </a:p>
          <a:p>
            <a:pPr algn="ctr"/>
            <a:r>
              <a:rPr lang="en-GB" sz="600" dirty="0" smtClean="0"/>
              <a:t>phase</a:t>
            </a:r>
            <a:endParaRPr lang="en-GB" sz="600" dirty="0"/>
          </a:p>
        </p:txBody>
      </p:sp>
      <p:cxnSp>
        <p:nvCxnSpPr>
          <p:cNvPr id="524" name="Gerade Verbindung 523"/>
          <p:cNvCxnSpPr/>
          <p:nvPr>
            <p:custDataLst>
              <p:tags r:id="rId261"/>
            </p:custDataLst>
          </p:nvPr>
        </p:nvCxnSpPr>
        <p:spPr>
          <a:xfrm>
            <a:off x="4591236" y="1969976"/>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525" name="Textfeld 524"/>
          <p:cNvSpPr txBox="1"/>
          <p:nvPr>
            <p:custDataLst>
              <p:tags r:id="rId262"/>
            </p:custDataLst>
          </p:nvPr>
        </p:nvSpPr>
        <p:spPr>
          <a:xfrm>
            <a:off x="4447220"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DPP</a:t>
            </a:r>
            <a:endParaRPr lang="en-GB" sz="600" baseline="-25000" dirty="0"/>
          </a:p>
        </p:txBody>
      </p:sp>
      <p:sp>
        <p:nvSpPr>
          <p:cNvPr id="526" name="Textfeld 525"/>
          <p:cNvSpPr txBox="1"/>
          <p:nvPr>
            <p:custDataLst>
              <p:tags r:id="rId263"/>
            </p:custDataLst>
          </p:nvPr>
        </p:nvSpPr>
        <p:spPr>
          <a:xfrm>
            <a:off x="1782924"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FCL</a:t>
            </a:r>
            <a:endParaRPr lang="en-GB" sz="600" baseline="-25000" dirty="0"/>
          </a:p>
        </p:txBody>
      </p:sp>
      <p:cxnSp>
        <p:nvCxnSpPr>
          <p:cNvPr id="527" name="Gerade Verbindung 526"/>
          <p:cNvCxnSpPr/>
          <p:nvPr>
            <p:custDataLst>
              <p:tags r:id="rId264"/>
            </p:custDataLst>
          </p:nvPr>
        </p:nvCxnSpPr>
        <p:spPr>
          <a:xfrm>
            <a:off x="1134852" y="1465920"/>
            <a:ext cx="3744416"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528" name="Textfeld 527"/>
          <p:cNvSpPr txBox="1"/>
          <p:nvPr>
            <p:custDataLst>
              <p:tags r:id="rId265"/>
            </p:custDataLst>
          </p:nvPr>
        </p:nvSpPr>
        <p:spPr>
          <a:xfrm>
            <a:off x="2647020" y="1321904"/>
            <a:ext cx="589361" cy="184666"/>
          </a:xfrm>
          <a:prstGeom prst="rect">
            <a:avLst/>
          </a:prstGeom>
          <a:noFill/>
          <a:ln>
            <a:noFill/>
          </a:ln>
        </p:spPr>
        <p:txBody>
          <a:bodyPr wrap="square" rtlCol="0">
            <a:spAutoFit/>
          </a:bodyPr>
          <a:lstStyle/>
          <a:p>
            <a:pPr algn="ctr"/>
            <a:r>
              <a:rPr lang="en-GB" sz="600" dirty="0" smtClean="0"/>
              <a:t>data frame</a:t>
            </a:r>
            <a:endParaRPr lang="en-GB" sz="600" dirty="0"/>
          </a:p>
        </p:txBody>
      </p:sp>
      <p:sp>
        <p:nvSpPr>
          <p:cNvPr id="529" name="Textfeld 528"/>
          <p:cNvSpPr txBox="1"/>
          <p:nvPr>
            <p:custDataLst>
              <p:tags r:id="rId266"/>
            </p:custDataLst>
          </p:nvPr>
        </p:nvSpPr>
        <p:spPr>
          <a:xfrm>
            <a:off x="2575012" y="2474032"/>
            <a:ext cx="649537" cy="215444"/>
          </a:xfrm>
          <a:prstGeom prst="rect">
            <a:avLst/>
          </a:prstGeom>
          <a:noFill/>
          <a:ln>
            <a:noFill/>
          </a:ln>
        </p:spPr>
        <p:txBody>
          <a:bodyPr wrap="none" rtlCol="0">
            <a:spAutoFit/>
          </a:bodyPr>
          <a:lstStyle/>
          <a:p>
            <a:r>
              <a:rPr lang="en-GB" sz="800" dirty="0" smtClean="0"/>
              <a:t>D0 ... D22</a:t>
            </a:r>
            <a:endParaRPr lang="en-GB" sz="800" dirty="0"/>
          </a:p>
        </p:txBody>
      </p:sp>
      <p:sp>
        <p:nvSpPr>
          <p:cNvPr id="530" name="Textfeld 529"/>
          <p:cNvSpPr txBox="1"/>
          <p:nvPr>
            <p:custDataLst>
              <p:tags r:id="rId267"/>
            </p:custDataLst>
          </p:nvPr>
        </p:nvSpPr>
        <p:spPr>
          <a:xfrm>
            <a:off x="2647020" y="2942084"/>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sp>
        <p:nvSpPr>
          <p:cNvPr id="531" name="Textfeld 530"/>
          <p:cNvSpPr txBox="1"/>
          <p:nvPr>
            <p:custDataLst>
              <p:tags r:id="rId268"/>
            </p:custDataLst>
          </p:nvPr>
        </p:nvSpPr>
        <p:spPr>
          <a:xfrm>
            <a:off x="1242864" y="2762064"/>
            <a:ext cx="1184940" cy="184666"/>
          </a:xfrm>
          <a:prstGeom prst="rect">
            <a:avLst/>
          </a:prstGeom>
          <a:noFill/>
          <a:ln>
            <a:noFill/>
          </a:ln>
        </p:spPr>
        <p:txBody>
          <a:bodyPr wrap="none" rtlCol="0">
            <a:spAutoFit/>
          </a:bodyPr>
          <a:lstStyle/>
          <a:p>
            <a:r>
              <a:rPr lang="en-GB" sz="600" dirty="0" smtClean="0"/>
              <a:t>selection bit (0 := data frame)</a:t>
            </a:r>
            <a:endParaRPr lang="en-GB" sz="600" dirty="0"/>
          </a:p>
        </p:txBody>
      </p:sp>
      <p:cxnSp>
        <p:nvCxnSpPr>
          <p:cNvPr id="532" name="Gerade Verbindung 531"/>
          <p:cNvCxnSpPr/>
          <p:nvPr>
            <p:custDataLst>
              <p:tags r:id="rId269"/>
            </p:custDataLst>
          </p:nvPr>
        </p:nvCxnSpPr>
        <p:spPr>
          <a:xfrm>
            <a:off x="1206860" y="2726060"/>
            <a:ext cx="108012" cy="108012"/>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533" name="Textfeld 532"/>
          <p:cNvSpPr txBox="1"/>
          <p:nvPr>
            <p:custDataLst>
              <p:tags r:id="rId270"/>
            </p:custDataLst>
          </p:nvPr>
        </p:nvSpPr>
        <p:spPr>
          <a:xfrm>
            <a:off x="1062844"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sp>
        <p:nvSpPr>
          <p:cNvPr id="534" name="Textfeld 533"/>
          <p:cNvSpPr txBox="1"/>
          <p:nvPr>
            <p:custDataLst>
              <p:tags r:id="rId271"/>
            </p:custDataLst>
          </p:nvPr>
        </p:nvSpPr>
        <p:spPr>
          <a:xfrm>
            <a:off x="4807260"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535" name="Gerade Verbindung 534"/>
          <p:cNvCxnSpPr/>
          <p:nvPr>
            <p:custDataLst>
              <p:tags r:id="rId272"/>
            </p:custDataLst>
          </p:nvPr>
        </p:nvCxnSpPr>
        <p:spPr>
          <a:xfrm flipV="1">
            <a:off x="120686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536" name="Gerade Verbindung 535"/>
          <p:cNvCxnSpPr/>
          <p:nvPr>
            <p:custDataLst>
              <p:tags r:id="rId273"/>
            </p:custDataLst>
          </p:nvPr>
        </p:nvCxnSpPr>
        <p:spPr>
          <a:xfrm flipH="1" flipV="1">
            <a:off x="102684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537" name="Textfeld 536"/>
          <p:cNvSpPr txBox="1"/>
          <p:nvPr>
            <p:custDataLst>
              <p:tags r:id="rId274"/>
            </p:custDataLst>
          </p:nvPr>
        </p:nvSpPr>
        <p:spPr>
          <a:xfrm>
            <a:off x="1242864" y="1825960"/>
            <a:ext cx="434734" cy="184666"/>
          </a:xfrm>
          <a:prstGeom prst="rect">
            <a:avLst/>
          </a:prstGeom>
          <a:noFill/>
          <a:ln>
            <a:noFill/>
          </a:ln>
        </p:spPr>
        <p:txBody>
          <a:bodyPr wrap="none" rtlCol="0">
            <a:spAutoFit/>
          </a:bodyPr>
          <a:lstStyle/>
          <a:p>
            <a:r>
              <a:rPr lang="en-GB" sz="600" dirty="0" smtClean="0"/>
              <a:t>sample</a:t>
            </a:r>
            <a:endParaRPr lang="en-GB" sz="600" dirty="0"/>
          </a:p>
        </p:txBody>
      </p:sp>
      <p:sp>
        <p:nvSpPr>
          <p:cNvPr id="538" name="Textfeld 537"/>
          <p:cNvSpPr txBox="1"/>
          <p:nvPr>
            <p:custDataLst>
              <p:tags r:id="rId275"/>
            </p:custDataLst>
          </p:nvPr>
        </p:nvSpPr>
        <p:spPr>
          <a:xfrm>
            <a:off x="774812" y="1825960"/>
            <a:ext cx="325730" cy="184666"/>
          </a:xfrm>
          <a:prstGeom prst="rect">
            <a:avLst/>
          </a:prstGeom>
          <a:noFill/>
          <a:ln>
            <a:noFill/>
          </a:ln>
        </p:spPr>
        <p:txBody>
          <a:bodyPr wrap="none" rtlCol="0">
            <a:spAutoFit/>
          </a:bodyPr>
          <a:lstStyle/>
          <a:p>
            <a:r>
              <a:rPr lang="en-GB" sz="600" dirty="0" smtClean="0"/>
              <a:t>shift</a:t>
            </a:r>
            <a:endParaRPr lang="en-GB" sz="600" dirty="0"/>
          </a:p>
        </p:txBody>
      </p:sp>
      <p:sp>
        <p:nvSpPr>
          <p:cNvPr id="539" name="Textfeld 538"/>
          <p:cNvSpPr txBox="1"/>
          <p:nvPr>
            <p:custDataLst>
              <p:tags r:id="rId276"/>
            </p:custDataLst>
          </p:nvPr>
        </p:nvSpPr>
        <p:spPr>
          <a:xfrm>
            <a:off x="4519228"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540" name="Textfeld 539"/>
          <p:cNvSpPr txBox="1"/>
          <p:nvPr>
            <p:custDataLst>
              <p:tags r:id="rId277"/>
            </p:custDataLst>
          </p:nvPr>
        </p:nvSpPr>
        <p:spPr>
          <a:xfrm>
            <a:off x="774812"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cxnSp>
        <p:nvCxnSpPr>
          <p:cNvPr id="541" name="Gerade Verbindung 540"/>
          <p:cNvCxnSpPr/>
          <p:nvPr>
            <p:custDataLst>
              <p:tags r:id="rId278"/>
            </p:custDataLst>
          </p:nvPr>
        </p:nvCxnSpPr>
        <p:spPr>
          <a:xfrm>
            <a:off x="1206860" y="2366020"/>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42" name="Gerade Verbindung 541"/>
          <p:cNvCxnSpPr/>
          <p:nvPr>
            <p:custDataLst>
              <p:tags r:id="rId279"/>
            </p:custDataLst>
          </p:nvPr>
        </p:nvCxnSpPr>
        <p:spPr>
          <a:xfrm>
            <a:off x="4591236"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3" name="Gerade Verbindung 542"/>
          <p:cNvCxnSpPr/>
          <p:nvPr>
            <p:custDataLst>
              <p:tags r:id="rId280"/>
            </p:custDataLst>
          </p:nvPr>
        </p:nvCxnSpPr>
        <p:spPr>
          <a:xfrm>
            <a:off x="35111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4" name="Gerade Verbindung 543"/>
          <p:cNvCxnSpPr/>
          <p:nvPr>
            <p:custDataLst>
              <p:tags r:id="rId281"/>
            </p:custDataLst>
          </p:nvPr>
        </p:nvCxnSpPr>
        <p:spPr>
          <a:xfrm>
            <a:off x="358312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5" name="Gerade Verbindung 544"/>
          <p:cNvCxnSpPr/>
          <p:nvPr>
            <p:custDataLst>
              <p:tags r:id="rId282"/>
            </p:custDataLst>
          </p:nvPr>
        </p:nvCxnSpPr>
        <p:spPr>
          <a:xfrm>
            <a:off x="36551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6" name="Gerade Verbindung 545"/>
          <p:cNvCxnSpPr/>
          <p:nvPr>
            <p:custDataLst>
              <p:tags r:id="rId283"/>
            </p:custDataLst>
          </p:nvPr>
        </p:nvCxnSpPr>
        <p:spPr>
          <a:xfrm>
            <a:off x="35831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7" name="Gerade Verbindung 546"/>
          <p:cNvCxnSpPr/>
          <p:nvPr>
            <p:custDataLst>
              <p:tags r:id="rId284"/>
            </p:custDataLst>
          </p:nvPr>
        </p:nvCxnSpPr>
        <p:spPr>
          <a:xfrm>
            <a:off x="351111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8" name="Gerade Verbindung 547"/>
          <p:cNvCxnSpPr/>
          <p:nvPr>
            <p:custDataLst>
              <p:tags r:id="rId285"/>
            </p:custDataLst>
          </p:nvPr>
        </p:nvCxnSpPr>
        <p:spPr>
          <a:xfrm>
            <a:off x="372714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9" name="Gerade Verbindung 548"/>
          <p:cNvCxnSpPr/>
          <p:nvPr>
            <p:custDataLst>
              <p:tags r:id="rId286"/>
            </p:custDataLst>
          </p:nvPr>
        </p:nvCxnSpPr>
        <p:spPr>
          <a:xfrm>
            <a:off x="37991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0" name="Gerade Verbindung 549"/>
          <p:cNvCxnSpPr/>
          <p:nvPr>
            <p:custDataLst>
              <p:tags r:id="rId287"/>
            </p:custDataLst>
          </p:nvPr>
        </p:nvCxnSpPr>
        <p:spPr>
          <a:xfrm>
            <a:off x="37271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1" name="Gerade Verbindung 550"/>
          <p:cNvCxnSpPr/>
          <p:nvPr>
            <p:custDataLst>
              <p:tags r:id="rId288"/>
            </p:custDataLst>
          </p:nvPr>
        </p:nvCxnSpPr>
        <p:spPr>
          <a:xfrm>
            <a:off x="365513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2" name="Gerade Verbindung 551"/>
          <p:cNvCxnSpPr/>
          <p:nvPr>
            <p:custDataLst>
              <p:tags r:id="rId289"/>
            </p:custDataLst>
          </p:nvPr>
        </p:nvCxnSpPr>
        <p:spPr>
          <a:xfrm>
            <a:off x="387115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3" name="Gerade Verbindung 552"/>
          <p:cNvCxnSpPr/>
          <p:nvPr>
            <p:custDataLst>
              <p:tags r:id="rId290"/>
            </p:custDataLst>
          </p:nvPr>
        </p:nvCxnSpPr>
        <p:spPr>
          <a:xfrm>
            <a:off x="39431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4" name="Gerade Verbindung 553"/>
          <p:cNvCxnSpPr/>
          <p:nvPr>
            <p:custDataLst>
              <p:tags r:id="rId291"/>
            </p:custDataLst>
          </p:nvPr>
        </p:nvCxnSpPr>
        <p:spPr>
          <a:xfrm>
            <a:off x="38711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5" name="Gerade Verbindung 554"/>
          <p:cNvCxnSpPr/>
          <p:nvPr>
            <p:custDataLst>
              <p:tags r:id="rId292"/>
            </p:custDataLst>
          </p:nvPr>
        </p:nvCxnSpPr>
        <p:spPr>
          <a:xfrm>
            <a:off x="379914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6" name="Gerade Verbindung 555"/>
          <p:cNvCxnSpPr/>
          <p:nvPr>
            <p:custDataLst>
              <p:tags r:id="rId293"/>
            </p:custDataLst>
          </p:nvPr>
        </p:nvCxnSpPr>
        <p:spPr>
          <a:xfrm>
            <a:off x="401517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7" name="Gerade Verbindung 556"/>
          <p:cNvCxnSpPr/>
          <p:nvPr>
            <p:custDataLst>
              <p:tags r:id="rId294"/>
            </p:custDataLst>
          </p:nvPr>
        </p:nvCxnSpPr>
        <p:spPr>
          <a:xfrm>
            <a:off x="40871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8" name="Gerade Verbindung 557"/>
          <p:cNvCxnSpPr/>
          <p:nvPr>
            <p:custDataLst>
              <p:tags r:id="rId295"/>
            </p:custDataLst>
          </p:nvPr>
        </p:nvCxnSpPr>
        <p:spPr>
          <a:xfrm>
            <a:off x="40151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9" name="Gerade Verbindung 558"/>
          <p:cNvCxnSpPr/>
          <p:nvPr>
            <p:custDataLst>
              <p:tags r:id="rId296"/>
            </p:custDataLst>
          </p:nvPr>
        </p:nvCxnSpPr>
        <p:spPr>
          <a:xfrm>
            <a:off x="394316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0" name="Gerade Verbindung 559"/>
          <p:cNvCxnSpPr/>
          <p:nvPr>
            <p:custDataLst>
              <p:tags r:id="rId297"/>
            </p:custDataLst>
          </p:nvPr>
        </p:nvCxnSpPr>
        <p:spPr>
          <a:xfrm>
            <a:off x="415918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1" name="Gerade Verbindung 560"/>
          <p:cNvCxnSpPr/>
          <p:nvPr>
            <p:custDataLst>
              <p:tags r:id="rId298"/>
            </p:custDataLst>
          </p:nvPr>
        </p:nvCxnSpPr>
        <p:spPr>
          <a:xfrm>
            <a:off x="42311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2" name="Gerade Verbindung 561"/>
          <p:cNvCxnSpPr/>
          <p:nvPr>
            <p:custDataLst>
              <p:tags r:id="rId299"/>
            </p:custDataLst>
          </p:nvPr>
        </p:nvCxnSpPr>
        <p:spPr>
          <a:xfrm>
            <a:off x="41591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3" name="Gerade Verbindung 562"/>
          <p:cNvCxnSpPr/>
          <p:nvPr>
            <p:custDataLst>
              <p:tags r:id="rId300"/>
            </p:custDataLst>
          </p:nvPr>
        </p:nvCxnSpPr>
        <p:spPr>
          <a:xfrm>
            <a:off x="408718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4" name="Gerade Verbindung 563"/>
          <p:cNvCxnSpPr/>
          <p:nvPr>
            <p:custDataLst>
              <p:tags r:id="rId301"/>
            </p:custDataLst>
          </p:nvPr>
        </p:nvCxnSpPr>
        <p:spPr>
          <a:xfrm>
            <a:off x="430320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Gerade Verbindung 564"/>
          <p:cNvCxnSpPr/>
          <p:nvPr>
            <p:custDataLst>
              <p:tags r:id="rId302"/>
            </p:custDataLst>
          </p:nvPr>
        </p:nvCxnSpPr>
        <p:spPr>
          <a:xfrm>
            <a:off x="43752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6" name="Gerade Verbindung 565"/>
          <p:cNvCxnSpPr/>
          <p:nvPr>
            <p:custDataLst>
              <p:tags r:id="rId303"/>
            </p:custDataLst>
          </p:nvPr>
        </p:nvCxnSpPr>
        <p:spPr>
          <a:xfrm>
            <a:off x="43032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7" name="Gerade Verbindung 566"/>
          <p:cNvCxnSpPr/>
          <p:nvPr>
            <p:custDataLst>
              <p:tags r:id="rId304"/>
            </p:custDataLst>
          </p:nvPr>
        </p:nvCxnSpPr>
        <p:spPr>
          <a:xfrm>
            <a:off x="423119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8" name="Gerade Verbindung 567"/>
          <p:cNvCxnSpPr/>
          <p:nvPr>
            <p:custDataLst>
              <p:tags r:id="rId305"/>
            </p:custDataLst>
          </p:nvPr>
        </p:nvCxnSpPr>
        <p:spPr>
          <a:xfrm>
            <a:off x="437521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9" name="Gerade Verbindung 568"/>
          <p:cNvCxnSpPr/>
          <p:nvPr>
            <p:custDataLst>
              <p:tags r:id="rId306"/>
            </p:custDataLst>
          </p:nvPr>
        </p:nvCxnSpPr>
        <p:spPr>
          <a:xfrm>
            <a:off x="343910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0" name="Gerade Verbindung 569"/>
          <p:cNvCxnSpPr/>
          <p:nvPr>
            <p:custDataLst>
              <p:tags r:id="rId307"/>
            </p:custDataLst>
          </p:nvPr>
        </p:nvCxnSpPr>
        <p:spPr>
          <a:xfrm>
            <a:off x="34391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1" name="Gerade Verbindung 570"/>
          <p:cNvCxnSpPr/>
          <p:nvPr>
            <p:custDataLst>
              <p:tags r:id="rId308"/>
            </p:custDataLst>
          </p:nvPr>
        </p:nvCxnSpPr>
        <p:spPr>
          <a:xfrm>
            <a:off x="4591236" y="2798068"/>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2" name="Gerade Verbindung 571"/>
          <p:cNvCxnSpPr/>
          <p:nvPr>
            <p:custDataLst>
              <p:tags r:id="rId309"/>
            </p:custDataLst>
          </p:nvPr>
        </p:nvCxnSpPr>
        <p:spPr>
          <a:xfrm>
            <a:off x="44472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3" name="Textfeld 572"/>
          <p:cNvSpPr txBox="1"/>
          <p:nvPr>
            <p:custDataLst>
              <p:tags r:id="rId310"/>
            </p:custDataLst>
          </p:nvPr>
        </p:nvSpPr>
        <p:spPr>
          <a:xfrm>
            <a:off x="4483224" y="2762064"/>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574" name="Gerade Verbindung 573"/>
          <p:cNvCxnSpPr/>
          <p:nvPr>
            <p:custDataLst>
              <p:tags r:id="rId311"/>
            </p:custDataLst>
          </p:nvPr>
        </p:nvCxnSpPr>
        <p:spPr>
          <a:xfrm>
            <a:off x="1350876"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79" name="Gerade Verbindung 578"/>
          <p:cNvCxnSpPr/>
          <p:nvPr>
            <p:custDataLst>
              <p:tags r:id="rId312"/>
            </p:custDataLst>
          </p:nvPr>
        </p:nvCxnSpPr>
        <p:spPr>
          <a:xfrm>
            <a:off x="4519228"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6" name="Untertitel 375" hidden="1"/>
          <p:cNvSpPr>
            <a:spLocks noGrp="1"/>
          </p:cNvSpPr>
          <p:nvPr>
            <p:ph type="subTitle" idx="1"/>
            <p:custDataLst>
              <p:tags r:id="rId313"/>
            </p:custDataLst>
          </p:nvPr>
        </p:nvSpPr>
        <p:spPr>
          <a:xfrm>
            <a:off x="533400" y="3200400"/>
            <a:ext cx="7772400" cy="1676400"/>
          </a:xfrm>
          <a:ln w="0"/>
          <a:effectLst/>
        </p:spPr>
        <p:txBody>
          <a:bodyPr wrap="square" lIns="0" tIns="63500" rIns="0" bIns="0"/>
          <a:lstStyle/>
          <a:p>
            <a:endParaRPr lang="en-GB"/>
          </a:p>
        </p:txBody>
      </p:sp>
      <p:sp>
        <p:nvSpPr>
          <p:cNvPr id="380" name="Geschweifte Klammer rechts 379"/>
          <p:cNvSpPr/>
          <p:nvPr>
            <p:custDataLst>
              <p:tags r:id="rId314"/>
            </p:custDataLst>
          </p:nvPr>
        </p:nvSpPr>
        <p:spPr>
          <a:xfrm rot="5400000">
            <a:off x="1710916" y="3590156"/>
            <a:ext cx="72008" cy="1728192"/>
          </a:xfrm>
          <a:prstGeom prst="rightBrace">
            <a:avLst>
              <a:gd name="adj1" fmla="val 3699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81" name="Geschweifte Klammer rechts 380"/>
          <p:cNvSpPr/>
          <p:nvPr>
            <p:custDataLst>
              <p:tags r:id="rId315"/>
            </p:custDataLst>
          </p:nvPr>
        </p:nvSpPr>
        <p:spPr>
          <a:xfrm rot="5400000">
            <a:off x="4681246" y="4076210"/>
            <a:ext cx="72008" cy="756084"/>
          </a:xfrm>
          <a:prstGeom prst="rightBrace">
            <a:avLst>
              <a:gd name="adj1" fmla="val 3699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82" name="Textfeld 381"/>
          <p:cNvSpPr txBox="1"/>
          <p:nvPr>
            <p:custDataLst>
              <p:tags r:id="rId316"/>
            </p:custDataLst>
          </p:nvPr>
        </p:nvSpPr>
        <p:spPr>
          <a:xfrm>
            <a:off x="90736" y="5174332"/>
            <a:ext cx="3384376" cy="400110"/>
          </a:xfrm>
          <a:prstGeom prst="rect">
            <a:avLst/>
          </a:prstGeom>
          <a:noFill/>
        </p:spPr>
        <p:txBody>
          <a:bodyPr wrap="square" rtlCol="0">
            <a:spAutoFit/>
          </a:bodyPr>
          <a:lstStyle/>
          <a:p>
            <a:pPr algn="ctr"/>
            <a:r>
              <a:rPr lang="en-GB" sz="1000" dirty="0" smtClean="0"/>
              <a:t>* parallel connection of power stages located in SRL to</a:t>
            </a:r>
          </a:p>
          <a:p>
            <a:pPr algn="ctr"/>
            <a:r>
              <a:rPr lang="en-GB" sz="1000" dirty="0" smtClean="0"/>
              <a:t>power stages located in SRH </a:t>
            </a:r>
            <a:r>
              <a:rPr lang="en-GB" sz="1000" b="1" dirty="0" smtClean="0">
                <a:solidFill>
                  <a:srgbClr val="FF0000"/>
                </a:solidFill>
              </a:rPr>
              <a:t>is not possible</a:t>
            </a:r>
            <a:endParaRPr lang="en-GB" sz="1000" b="1" dirty="0">
              <a:solidFill>
                <a:srgbClr val="FF0000"/>
              </a:solidFill>
            </a:endParaRPr>
          </a:p>
        </p:txBody>
      </p:sp>
      <p:sp>
        <p:nvSpPr>
          <p:cNvPr id="383" name="Textfeld 382"/>
          <p:cNvSpPr txBox="1"/>
          <p:nvPr>
            <p:custDataLst>
              <p:tags r:id="rId317"/>
            </p:custDataLst>
          </p:nvPr>
        </p:nvSpPr>
        <p:spPr>
          <a:xfrm>
            <a:off x="1638908" y="4454252"/>
            <a:ext cx="216024" cy="246221"/>
          </a:xfrm>
          <a:prstGeom prst="rect">
            <a:avLst/>
          </a:prstGeom>
          <a:noFill/>
        </p:spPr>
        <p:txBody>
          <a:bodyPr wrap="square" rtlCol="0">
            <a:spAutoFit/>
          </a:bodyPr>
          <a:lstStyle/>
          <a:p>
            <a:pPr algn="ctr"/>
            <a:r>
              <a:rPr lang="en-GB" sz="1000" dirty="0" smtClean="0"/>
              <a:t>*</a:t>
            </a:r>
            <a:endParaRPr lang="en-GB" sz="1000" b="1" dirty="0">
              <a:solidFill>
                <a:srgbClr val="FF0000"/>
              </a:solidFill>
            </a:endParaRPr>
          </a:p>
        </p:txBody>
      </p:sp>
      <p:sp>
        <p:nvSpPr>
          <p:cNvPr id="384" name="Textfeld 383"/>
          <p:cNvSpPr txBox="1"/>
          <p:nvPr>
            <p:custDataLst>
              <p:tags r:id="rId318"/>
            </p:custDataLst>
          </p:nvPr>
        </p:nvSpPr>
        <p:spPr>
          <a:xfrm>
            <a:off x="4555232" y="4454252"/>
            <a:ext cx="324036" cy="246221"/>
          </a:xfrm>
          <a:prstGeom prst="rect">
            <a:avLst/>
          </a:prstGeom>
          <a:noFill/>
        </p:spPr>
        <p:txBody>
          <a:bodyPr wrap="square" rtlCol="0">
            <a:spAutoFit/>
          </a:bodyPr>
          <a:lstStyle/>
          <a:p>
            <a:pPr algn="ctr"/>
            <a:r>
              <a:rPr lang="en-GB" sz="1000" dirty="0" smtClean="0"/>
              <a:t>*</a:t>
            </a:r>
            <a:endParaRPr lang="en-GB" sz="1000" b="1" dirty="0">
              <a:solidFill>
                <a:srgbClr val="FF0000"/>
              </a:solidFill>
            </a:endParaRPr>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Data frame usage (IFX)</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376"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noProof="0" smtClean="0"/>
              <a:t>IFX: Data frame for 2 x CJ950 (32bit mode)</a:t>
            </a:r>
            <a:endParaRPr lang="en-US" noProof="0"/>
          </a:p>
        </p:txBody>
      </p:sp>
      <p:sp>
        <p:nvSpPr>
          <p:cNvPr id="384" name="Foliennummernplatzhalter 383"/>
          <p:cNvSpPr>
            <a:spLocks noGrp="1"/>
          </p:cNvSpPr>
          <p:nvPr>
            <p:ph type="sldNum" sz="quarter" idx="10"/>
          </p:nvPr>
        </p:nvSpPr>
        <p:spPr/>
        <p:txBody>
          <a:bodyPr/>
          <a:lstStyle/>
          <a:p>
            <a:pPr>
              <a:defRPr/>
            </a:pPr>
            <a:fld id="{81B8CC12-7B03-4C63-8193-0C64318BCB4A}" type="slidenum">
              <a:rPr lang="x-none" smtClean="0"/>
              <a:pPr>
                <a:defRPr/>
              </a:pPr>
              <a:t>53</a:t>
            </a:fld>
            <a:endParaRPr lang="x-none"/>
          </a:p>
        </p:txBody>
      </p:sp>
      <p:cxnSp>
        <p:nvCxnSpPr>
          <p:cNvPr id="12" name="Gerade Verbindung 11"/>
          <p:cNvCxnSpPr/>
          <p:nvPr>
            <p:custDataLst>
              <p:tags r:id="rId11"/>
            </p:custDataLst>
          </p:nvPr>
        </p:nvCxnSpPr>
        <p:spPr>
          <a:xfrm>
            <a:off x="918828" y="2438028"/>
            <a:ext cx="1800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p:custDataLst>
              <p:tags r:id="rId12"/>
            </p:custDataLst>
          </p:nvPr>
        </p:nvCxnSpPr>
        <p:spPr>
          <a:xfrm>
            <a:off x="109884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p:custDataLst>
              <p:tags r:id="rId13"/>
            </p:custDataLst>
          </p:nvPr>
        </p:nvCxnSpPr>
        <p:spPr>
          <a:xfrm>
            <a:off x="9908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custDataLst>
              <p:tags r:id="rId14"/>
            </p:custDataLst>
          </p:nvPr>
        </p:nvCxnSpPr>
        <p:spPr>
          <a:xfrm>
            <a:off x="10628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custDataLst>
              <p:tags r:id="rId15"/>
            </p:custDataLst>
          </p:nvPr>
        </p:nvCxnSpPr>
        <p:spPr>
          <a:xfrm>
            <a:off x="9908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custDataLst>
              <p:tags r:id="rId16"/>
            </p:custDataLst>
          </p:nvPr>
        </p:nvCxnSpPr>
        <p:spPr>
          <a:xfrm>
            <a:off x="9188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p:custDataLst>
              <p:tags r:id="rId17"/>
            </p:custDataLst>
          </p:nvPr>
        </p:nvCxnSpPr>
        <p:spPr>
          <a:xfrm>
            <a:off x="11348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custDataLst>
              <p:tags r:id="rId18"/>
            </p:custDataLst>
          </p:nvPr>
        </p:nvCxnSpPr>
        <p:spPr>
          <a:xfrm>
            <a:off x="12068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p:custDataLst>
              <p:tags r:id="rId19"/>
            </p:custDataLst>
          </p:nvPr>
        </p:nvCxnSpPr>
        <p:spPr>
          <a:xfrm>
            <a:off x="11348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p:custDataLst>
              <p:tags r:id="rId20"/>
            </p:custDataLst>
          </p:nvPr>
        </p:nvCxnSpPr>
        <p:spPr>
          <a:xfrm>
            <a:off x="10628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p:custDataLst>
              <p:tags r:id="rId21"/>
            </p:custDataLst>
          </p:nvPr>
        </p:nvCxnSpPr>
        <p:spPr>
          <a:xfrm>
            <a:off x="12788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p:custDataLst>
              <p:tags r:id="rId22"/>
            </p:custDataLst>
          </p:nvPr>
        </p:nvCxnSpPr>
        <p:spPr>
          <a:xfrm>
            <a:off x="13508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p:custDataLst>
              <p:tags r:id="rId23"/>
            </p:custDataLst>
          </p:nvPr>
        </p:nvCxnSpPr>
        <p:spPr>
          <a:xfrm>
            <a:off x="12788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p:custDataLst>
              <p:tags r:id="rId24"/>
            </p:custDataLst>
          </p:nvPr>
        </p:nvCxnSpPr>
        <p:spPr>
          <a:xfrm>
            <a:off x="12068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p:custDataLst>
              <p:tags r:id="rId25"/>
            </p:custDataLst>
          </p:nvPr>
        </p:nvCxnSpPr>
        <p:spPr>
          <a:xfrm>
            <a:off x="14228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p:custDataLst>
              <p:tags r:id="rId26"/>
            </p:custDataLst>
          </p:nvPr>
        </p:nvCxnSpPr>
        <p:spPr>
          <a:xfrm>
            <a:off x="14948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p:custDataLst>
              <p:tags r:id="rId27"/>
            </p:custDataLst>
          </p:nvPr>
        </p:nvCxnSpPr>
        <p:spPr>
          <a:xfrm>
            <a:off x="14228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p:custDataLst>
              <p:tags r:id="rId28"/>
            </p:custDataLst>
          </p:nvPr>
        </p:nvCxnSpPr>
        <p:spPr>
          <a:xfrm>
            <a:off x="13508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p:custDataLst>
              <p:tags r:id="rId29"/>
            </p:custDataLst>
          </p:nvPr>
        </p:nvCxnSpPr>
        <p:spPr>
          <a:xfrm>
            <a:off x="15669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p:custDataLst>
              <p:tags r:id="rId30"/>
            </p:custDataLst>
          </p:nvPr>
        </p:nvCxnSpPr>
        <p:spPr>
          <a:xfrm>
            <a:off x="16389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custDataLst>
              <p:tags r:id="rId31"/>
            </p:custDataLst>
          </p:nvPr>
        </p:nvCxnSpPr>
        <p:spPr>
          <a:xfrm>
            <a:off x="15669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 Verbindung 32"/>
          <p:cNvCxnSpPr/>
          <p:nvPr>
            <p:custDataLst>
              <p:tags r:id="rId32"/>
            </p:custDataLst>
          </p:nvPr>
        </p:nvCxnSpPr>
        <p:spPr>
          <a:xfrm>
            <a:off x="14948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p:custDataLst>
              <p:tags r:id="rId33"/>
            </p:custDataLst>
          </p:nvPr>
        </p:nvCxnSpPr>
        <p:spPr>
          <a:xfrm>
            <a:off x="17109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p:custDataLst>
              <p:tags r:id="rId34"/>
            </p:custDataLst>
          </p:nvPr>
        </p:nvCxnSpPr>
        <p:spPr>
          <a:xfrm>
            <a:off x="17829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p:custDataLst>
              <p:tags r:id="rId35"/>
            </p:custDataLst>
          </p:nvPr>
        </p:nvCxnSpPr>
        <p:spPr>
          <a:xfrm>
            <a:off x="17109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p:custDataLst>
              <p:tags r:id="rId36"/>
            </p:custDataLst>
          </p:nvPr>
        </p:nvCxnSpPr>
        <p:spPr>
          <a:xfrm>
            <a:off x="16389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custDataLst>
              <p:tags r:id="rId37"/>
            </p:custDataLst>
          </p:nvPr>
        </p:nvCxnSpPr>
        <p:spPr>
          <a:xfrm>
            <a:off x="18549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custDataLst>
              <p:tags r:id="rId38"/>
            </p:custDataLst>
          </p:nvPr>
        </p:nvCxnSpPr>
        <p:spPr>
          <a:xfrm>
            <a:off x="19269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custDataLst>
              <p:tags r:id="rId39"/>
            </p:custDataLst>
          </p:nvPr>
        </p:nvCxnSpPr>
        <p:spPr>
          <a:xfrm>
            <a:off x="18549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custDataLst>
              <p:tags r:id="rId40"/>
            </p:custDataLst>
          </p:nvPr>
        </p:nvCxnSpPr>
        <p:spPr>
          <a:xfrm>
            <a:off x="17829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custDataLst>
              <p:tags r:id="rId41"/>
            </p:custDataLst>
          </p:nvPr>
        </p:nvCxnSpPr>
        <p:spPr>
          <a:xfrm>
            <a:off x="19989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custDataLst>
              <p:tags r:id="rId42"/>
            </p:custDataLst>
          </p:nvPr>
        </p:nvCxnSpPr>
        <p:spPr>
          <a:xfrm>
            <a:off x="20709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custDataLst>
              <p:tags r:id="rId43"/>
            </p:custDataLst>
          </p:nvPr>
        </p:nvCxnSpPr>
        <p:spPr>
          <a:xfrm>
            <a:off x="19989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p:custDataLst>
              <p:tags r:id="rId44"/>
            </p:custDataLst>
          </p:nvPr>
        </p:nvCxnSpPr>
        <p:spPr>
          <a:xfrm>
            <a:off x="19269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custDataLst>
              <p:tags r:id="rId45"/>
            </p:custDataLst>
          </p:nvPr>
        </p:nvCxnSpPr>
        <p:spPr>
          <a:xfrm>
            <a:off x="21429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p:custDataLst>
              <p:tags r:id="rId46"/>
            </p:custDataLst>
          </p:nvPr>
        </p:nvCxnSpPr>
        <p:spPr>
          <a:xfrm>
            <a:off x="22149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p:custDataLst>
              <p:tags r:id="rId47"/>
            </p:custDataLst>
          </p:nvPr>
        </p:nvCxnSpPr>
        <p:spPr>
          <a:xfrm>
            <a:off x="21429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p:custDataLst>
              <p:tags r:id="rId48"/>
            </p:custDataLst>
          </p:nvPr>
        </p:nvCxnSpPr>
        <p:spPr>
          <a:xfrm>
            <a:off x="20709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Gerade Verbindung 49"/>
          <p:cNvCxnSpPr/>
          <p:nvPr>
            <p:custDataLst>
              <p:tags r:id="rId49"/>
            </p:custDataLst>
          </p:nvPr>
        </p:nvCxnSpPr>
        <p:spPr>
          <a:xfrm>
            <a:off x="22869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p:custDataLst>
              <p:tags r:id="rId50"/>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p:custDataLst>
              <p:tags r:id="rId51"/>
            </p:custDataLst>
          </p:nvPr>
        </p:nvCxnSpPr>
        <p:spPr>
          <a:xfrm>
            <a:off x="22869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Gerade Verbindung 52"/>
          <p:cNvCxnSpPr/>
          <p:nvPr>
            <p:custDataLst>
              <p:tags r:id="rId52"/>
            </p:custDataLst>
          </p:nvPr>
        </p:nvCxnSpPr>
        <p:spPr>
          <a:xfrm>
            <a:off x="22149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Gerade Verbindung 53"/>
          <p:cNvCxnSpPr/>
          <p:nvPr>
            <p:custDataLst>
              <p:tags r:id="rId53"/>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Gerade Verbindung 54"/>
          <p:cNvCxnSpPr/>
          <p:nvPr>
            <p:custDataLst>
              <p:tags r:id="rId54"/>
            </p:custDataLst>
          </p:nvPr>
        </p:nvCxnSpPr>
        <p:spPr>
          <a:xfrm>
            <a:off x="24309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Gerade Verbindung 55"/>
          <p:cNvCxnSpPr/>
          <p:nvPr>
            <p:custDataLst>
              <p:tags r:id="rId55"/>
            </p:custDataLst>
          </p:nvPr>
        </p:nvCxnSpPr>
        <p:spPr>
          <a:xfrm>
            <a:off x="25030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Gerade Verbindung 56"/>
          <p:cNvCxnSpPr/>
          <p:nvPr>
            <p:custDataLst>
              <p:tags r:id="rId56"/>
            </p:custDataLst>
          </p:nvPr>
        </p:nvCxnSpPr>
        <p:spPr>
          <a:xfrm>
            <a:off x="24309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Gerade Verbindung 57"/>
          <p:cNvCxnSpPr/>
          <p:nvPr>
            <p:custDataLst>
              <p:tags r:id="rId57"/>
            </p:custDataLst>
          </p:nvPr>
        </p:nvCxnSpPr>
        <p:spPr>
          <a:xfrm>
            <a:off x="23589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Gerade Verbindung 58"/>
          <p:cNvCxnSpPr/>
          <p:nvPr>
            <p:custDataLst>
              <p:tags r:id="rId58"/>
            </p:custDataLst>
          </p:nvPr>
        </p:nvCxnSpPr>
        <p:spPr>
          <a:xfrm>
            <a:off x="25750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Gerade Verbindung 59"/>
          <p:cNvCxnSpPr/>
          <p:nvPr>
            <p:custDataLst>
              <p:tags r:id="rId59"/>
            </p:custDataLst>
          </p:nvPr>
        </p:nvCxnSpPr>
        <p:spPr>
          <a:xfrm>
            <a:off x="26470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Gerade Verbindung 60"/>
          <p:cNvCxnSpPr/>
          <p:nvPr>
            <p:custDataLst>
              <p:tags r:id="rId60"/>
            </p:custDataLst>
          </p:nvPr>
        </p:nvCxnSpPr>
        <p:spPr>
          <a:xfrm>
            <a:off x="25750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p:custDataLst>
              <p:tags r:id="rId61"/>
            </p:custDataLst>
          </p:nvPr>
        </p:nvCxnSpPr>
        <p:spPr>
          <a:xfrm>
            <a:off x="25030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Gerade Verbindung 62"/>
          <p:cNvCxnSpPr/>
          <p:nvPr>
            <p:custDataLst>
              <p:tags r:id="rId62"/>
            </p:custDataLst>
          </p:nvPr>
        </p:nvCxnSpPr>
        <p:spPr>
          <a:xfrm>
            <a:off x="27190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Gerade Verbindung 63"/>
          <p:cNvCxnSpPr/>
          <p:nvPr>
            <p:custDataLst>
              <p:tags r:id="rId63"/>
            </p:custDataLst>
          </p:nvPr>
        </p:nvCxnSpPr>
        <p:spPr>
          <a:xfrm>
            <a:off x="27910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p:custDataLst>
              <p:tags r:id="rId64"/>
            </p:custDataLst>
          </p:nvPr>
        </p:nvCxnSpPr>
        <p:spPr>
          <a:xfrm>
            <a:off x="27190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Gerade Verbindung 65"/>
          <p:cNvCxnSpPr/>
          <p:nvPr>
            <p:custDataLst>
              <p:tags r:id="rId65"/>
            </p:custDataLst>
          </p:nvPr>
        </p:nvCxnSpPr>
        <p:spPr>
          <a:xfrm>
            <a:off x="26470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p:custDataLst>
              <p:tags r:id="rId66"/>
            </p:custDataLst>
          </p:nvPr>
        </p:nvCxnSpPr>
        <p:spPr>
          <a:xfrm>
            <a:off x="28630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p:custDataLst>
              <p:tags r:id="rId67"/>
            </p:custDataLst>
          </p:nvPr>
        </p:nvCxnSpPr>
        <p:spPr>
          <a:xfrm>
            <a:off x="29350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p:custDataLst>
              <p:tags r:id="rId68"/>
            </p:custDataLst>
          </p:nvPr>
        </p:nvCxnSpPr>
        <p:spPr>
          <a:xfrm>
            <a:off x="28630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Gerade Verbindung 69"/>
          <p:cNvCxnSpPr/>
          <p:nvPr>
            <p:custDataLst>
              <p:tags r:id="rId69"/>
            </p:custDataLst>
          </p:nvPr>
        </p:nvCxnSpPr>
        <p:spPr>
          <a:xfrm>
            <a:off x="27910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Gerade Verbindung 70"/>
          <p:cNvCxnSpPr/>
          <p:nvPr>
            <p:custDataLst>
              <p:tags r:id="rId70"/>
            </p:custDataLst>
          </p:nvPr>
        </p:nvCxnSpPr>
        <p:spPr>
          <a:xfrm>
            <a:off x="300706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p:custDataLst>
              <p:tags r:id="rId71"/>
            </p:custDataLst>
          </p:nvPr>
        </p:nvCxnSpPr>
        <p:spPr>
          <a:xfrm>
            <a:off x="30790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Gerade Verbindung 72"/>
          <p:cNvCxnSpPr/>
          <p:nvPr>
            <p:custDataLst>
              <p:tags r:id="rId72"/>
            </p:custDataLst>
          </p:nvPr>
        </p:nvCxnSpPr>
        <p:spPr>
          <a:xfrm>
            <a:off x="30070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Gerade Verbindung 73"/>
          <p:cNvCxnSpPr/>
          <p:nvPr>
            <p:custDataLst>
              <p:tags r:id="rId73"/>
            </p:custDataLst>
          </p:nvPr>
        </p:nvCxnSpPr>
        <p:spPr>
          <a:xfrm>
            <a:off x="29350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Gerade Verbindung 74"/>
          <p:cNvCxnSpPr/>
          <p:nvPr>
            <p:custDataLst>
              <p:tags r:id="rId74"/>
            </p:custDataLst>
          </p:nvPr>
        </p:nvCxnSpPr>
        <p:spPr>
          <a:xfrm>
            <a:off x="315107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Gerade Verbindung 75"/>
          <p:cNvCxnSpPr/>
          <p:nvPr>
            <p:custDataLst>
              <p:tags r:id="rId75"/>
            </p:custDataLst>
          </p:nvPr>
        </p:nvCxnSpPr>
        <p:spPr>
          <a:xfrm>
            <a:off x="32230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Gerade Verbindung 76"/>
          <p:cNvCxnSpPr/>
          <p:nvPr>
            <p:custDataLst>
              <p:tags r:id="rId76"/>
            </p:custDataLst>
          </p:nvPr>
        </p:nvCxnSpPr>
        <p:spPr>
          <a:xfrm>
            <a:off x="31510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Gerade Verbindung 77"/>
          <p:cNvCxnSpPr/>
          <p:nvPr>
            <p:custDataLst>
              <p:tags r:id="rId77"/>
            </p:custDataLst>
          </p:nvPr>
        </p:nvCxnSpPr>
        <p:spPr>
          <a:xfrm>
            <a:off x="307906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Gerade Verbindung 78"/>
          <p:cNvCxnSpPr/>
          <p:nvPr>
            <p:custDataLst>
              <p:tags r:id="rId78"/>
            </p:custDataLst>
          </p:nvPr>
        </p:nvCxnSpPr>
        <p:spPr>
          <a:xfrm>
            <a:off x="329509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Gerade Verbindung 79"/>
          <p:cNvCxnSpPr/>
          <p:nvPr>
            <p:custDataLst>
              <p:tags r:id="rId79"/>
            </p:custDataLst>
          </p:nvPr>
        </p:nvCxnSpPr>
        <p:spPr>
          <a:xfrm>
            <a:off x="33671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Gerade Verbindung 80"/>
          <p:cNvCxnSpPr/>
          <p:nvPr>
            <p:custDataLst>
              <p:tags r:id="rId80"/>
            </p:custDataLst>
          </p:nvPr>
        </p:nvCxnSpPr>
        <p:spPr>
          <a:xfrm>
            <a:off x="32950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Gerade Verbindung 81"/>
          <p:cNvCxnSpPr/>
          <p:nvPr>
            <p:custDataLst>
              <p:tags r:id="rId81"/>
            </p:custDataLst>
          </p:nvPr>
        </p:nvCxnSpPr>
        <p:spPr>
          <a:xfrm>
            <a:off x="322308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Gerade Verbindung 82"/>
          <p:cNvCxnSpPr/>
          <p:nvPr>
            <p:custDataLst>
              <p:tags r:id="rId82"/>
            </p:custDataLst>
          </p:nvPr>
        </p:nvCxnSpPr>
        <p:spPr>
          <a:xfrm>
            <a:off x="58873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Gerade Verbindung 83"/>
          <p:cNvCxnSpPr/>
          <p:nvPr>
            <p:custDataLst>
              <p:tags r:id="rId83"/>
            </p:custDataLst>
          </p:nvPr>
        </p:nvCxnSpPr>
        <p:spPr>
          <a:xfrm>
            <a:off x="59593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Gerade Verbindung 84"/>
          <p:cNvCxnSpPr/>
          <p:nvPr>
            <p:custDataLst>
              <p:tags r:id="rId84"/>
            </p:custDataLst>
          </p:nvPr>
        </p:nvCxnSpPr>
        <p:spPr>
          <a:xfrm>
            <a:off x="58873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Gerade Verbindung 85"/>
          <p:cNvCxnSpPr/>
          <p:nvPr>
            <p:custDataLst>
              <p:tags r:id="rId85"/>
            </p:custDataLst>
          </p:nvPr>
        </p:nvCxnSpPr>
        <p:spPr>
          <a:xfrm>
            <a:off x="336710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Gerade Verbindung 86"/>
          <p:cNvCxnSpPr/>
          <p:nvPr>
            <p:custDataLst>
              <p:tags r:id="rId86"/>
            </p:custDataLst>
          </p:nvPr>
        </p:nvCxnSpPr>
        <p:spPr>
          <a:xfrm flipH="1">
            <a:off x="109884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Gerade Verbindung 87"/>
          <p:cNvCxnSpPr/>
          <p:nvPr>
            <p:custDataLst>
              <p:tags r:id="rId87"/>
            </p:custDataLst>
          </p:nvPr>
        </p:nvCxnSpPr>
        <p:spPr>
          <a:xfrm>
            <a:off x="918828" y="2726060"/>
            <a:ext cx="56886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Gerade Verbindung 88"/>
          <p:cNvCxnSpPr/>
          <p:nvPr>
            <p:custDataLst>
              <p:tags r:id="rId88"/>
            </p:custDataLst>
          </p:nvPr>
        </p:nvCxnSpPr>
        <p:spPr>
          <a:xfrm>
            <a:off x="1206860" y="2654052"/>
            <a:ext cx="0" cy="432048"/>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0" name="Gerade Verbindung 89"/>
          <p:cNvCxnSpPr/>
          <p:nvPr>
            <p:custDataLst>
              <p:tags r:id="rId89"/>
            </p:custDataLst>
          </p:nvPr>
        </p:nvCxnSpPr>
        <p:spPr>
          <a:xfrm>
            <a:off x="1134852"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Gerade Verbindung 90"/>
          <p:cNvCxnSpPr/>
          <p:nvPr>
            <p:custDataLst>
              <p:tags r:id="rId90"/>
            </p:custDataLst>
          </p:nvPr>
        </p:nvCxnSpPr>
        <p:spPr>
          <a:xfrm>
            <a:off x="918828" y="2798068"/>
            <a:ext cx="2160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Gerade Verbindung 91"/>
          <p:cNvCxnSpPr/>
          <p:nvPr>
            <p:custDataLst>
              <p:tags r:id="rId91"/>
            </p:custDataLst>
          </p:nvPr>
        </p:nvCxnSpPr>
        <p:spPr>
          <a:xfrm>
            <a:off x="1134852" y="3086100"/>
            <a:ext cx="24482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Gerade Verbindung 92"/>
          <p:cNvCxnSpPr/>
          <p:nvPr>
            <p:custDataLst>
              <p:tags r:id="rId92"/>
            </p:custDataLst>
          </p:nvPr>
        </p:nvCxnSpPr>
        <p:spPr>
          <a:xfrm flipH="1">
            <a:off x="124286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Gerade Verbindung 93"/>
          <p:cNvCxnSpPr/>
          <p:nvPr>
            <p:custDataLst>
              <p:tags r:id="rId93"/>
            </p:custDataLst>
          </p:nvPr>
        </p:nvCxnSpPr>
        <p:spPr>
          <a:xfrm>
            <a:off x="127886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Gerade Verbindung 94"/>
          <p:cNvCxnSpPr/>
          <p:nvPr>
            <p:custDataLst>
              <p:tags r:id="rId94"/>
            </p:custDataLst>
          </p:nvPr>
        </p:nvCxnSpPr>
        <p:spPr>
          <a:xfrm>
            <a:off x="1314872" y="2438028"/>
            <a:ext cx="22322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Gerade Verbindung 95"/>
          <p:cNvCxnSpPr/>
          <p:nvPr>
            <p:custDataLst>
              <p:tags r:id="rId95"/>
            </p:custDataLst>
          </p:nvPr>
        </p:nvCxnSpPr>
        <p:spPr>
          <a:xfrm>
            <a:off x="599539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Gerade Verbindung 96"/>
          <p:cNvCxnSpPr/>
          <p:nvPr>
            <p:custDataLst>
              <p:tags r:id="rId96"/>
            </p:custDataLst>
          </p:nvPr>
        </p:nvCxnSpPr>
        <p:spPr>
          <a:xfrm flipH="1">
            <a:off x="599539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Gerade Verbindung 98"/>
          <p:cNvCxnSpPr/>
          <p:nvPr>
            <p:custDataLst>
              <p:tags r:id="rId97"/>
            </p:custDataLst>
          </p:nvPr>
        </p:nvCxnSpPr>
        <p:spPr>
          <a:xfrm>
            <a:off x="59593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Gerade Verbindung 99"/>
          <p:cNvCxnSpPr/>
          <p:nvPr>
            <p:custDataLst>
              <p:tags r:id="rId98"/>
            </p:custDataLst>
          </p:nvPr>
        </p:nvCxnSpPr>
        <p:spPr>
          <a:xfrm>
            <a:off x="60313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Gerade Verbindung 100"/>
          <p:cNvCxnSpPr/>
          <p:nvPr>
            <p:custDataLst>
              <p:tags r:id="rId99"/>
            </p:custDataLst>
          </p:nvPr>
        </p:nvCxnSpPr>
        <p:spPr>
          <a:xfrm>
            <a:off x="61034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Gerade Verbindung 101"/>
          <p:cNvCxnSpPr/>
          <p:nvPr>
            <p:custDataLst>
              <p:tags r:id="rId100"/>
            </p:custDataLst>
          </p:nvPr>
        </p:nvCxnSpPr>
        <p:spPr>
          <a:xfrm>
            <a:off x="60313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Gerade Verbindung 102"/>
          <p:cNvCxnSpPr/>
          <p:nvPr>
            <p:custDataLst>
              <p:tags r:id="rId101"/>
            </p:custDataLst>
          </p:nvPr>
        </p:nvCxnSpPr>
        <p:spPr>
          <a:xfrm>
            <a:off x="61034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Gerade Verbindung 104"/>
          <p:cNvCxnSpPr/>
          <p:nvPr>
            <p:custDataLst>
              <p:tags r:id="rId102"/>
            </p:custDataLst>
          </p:nvPr>
        </p:nvCxnSpPr>
        <p:spPr>
          <a:xfrm>
            <a:off x="61754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Gerade Verbindung 105"/>
          <p:cNvCxnSpPr/>
          <p:nvPr>
            <p:custDataLst>
              <p:tags r:id="rId103"/>
            </p:custDataLst>
          </p:nvPr>
        </p:nvCxnSpPr>
        <p:spPr>
          <a:xfrm>
            <a:off x="62474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Gerade Verbindung 106"/>
          <p:cNvCxnSpPr/>
          <p:nvPr>
            <p:custDataLst>
              <p:tags r:id="rId104"/>
            </p:custDataLst>
          </p:nvPr>
        </p:nvCxnSpPr>
        <p:spPr>
          <a:xfrm>
            <a:off x="61754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Gerade Verbindung 107"/>
          <p:cNvCxnSpPr/>
          <p:nvPr>
            <p:custDataLst>
              <p:tags r:id="rId105"/>
            </p:custDataLst>
          </p:nvPr>
        </p:nvCxnSpPr>
        <p:spPr>
          <a:xfrm>
            <a:off x="62474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Gerade Verbindung 108"/>
          <p:cNvCxnSpPr/>
          <p:nvPr>
            <p:custDataLst>
              <p:tags r:id="rId106"/>
            </p:custDataLst>
          </p:nvPr>
        </p:nvCxnSpPr>
        <p:spPr>
          <a:xfrm>
            <a:off x="63194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Gerade Verbindung 109"/>
          <p:cNvCxnSpPr/>
          <p:nvPr>
            <p:custDataLst>
              <p:tags r:id="rId107"/>
            </p:custDataLst>
          </p:nvPr>
        </p:nvCxnSpPr>
        <p:spPr>
          <a:xfrm>
            <a:off x="63914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Gerade Verbindung 110"/>
          <p:cNvCxnSpPr/>
          <p:nvPr>
            <p:custDataLst>
              <p:tags r:id="rId108"/>
            </p:custDataLst>
          </p:nvPr>
        </p:nvCxnSpPr>
        <p:spPr>
          <a:xfrm>
            <a:off x="63194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Gerade Verbindung 111"/>
          <p:cNvCxnSpPr/>
          <p:nvPr>
            <p:custDataLst>
              <p:tags r:id="rId109"/>
            </p:custDataLst>
          </p:nvPr>
        </p:nvCxnSpPr>
        <p:spPr>
          <a:xfrm>
            <a:off x="63914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Gerade Verbindung 112"/>
          <p:cNvCxnSpPr/>
          <p:nvPr>
            <p:custDataLst>
              <p:tags r:id="rId110"/>
            </p:custDataLst>
          </p:nvPr>
        </p:nvCxnSpPr>
        <p:spPr>
          <a:xfrm>
            <a:off x="6031396" y="1681944"/>
            <a:ext cx="0" cy="147616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4" name="Gerade Verbindung 113"/>
          <p:cNvCxnSpPr/>
          <p:nvPr>
            <p:custDataLst>
              <p:tags r:id="rId111"/>
            </p:custDataLst>
          </p:nvPr>
        </p:nvCxnSpPr>
        <p:spPr>
          <a:xfrm>
            <a:off x="6319428"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5" name="Gerade Verbindung 114"/>
          <p:cNvCxnSpPr/>
          <p:nvPr>
            <p:custDataLst>
              <p:tags r:id="rId112"/>
            </p:custDataLst>
          </p:nvPr>
        </p:nvCxnSpPr>
        <p:spPr>
          <a:xfrm>
            <a:off x="628342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Gerade Verbindung 115"/>
          <p:cNvCxnSpPr/>
          <p:nvPr>
            <p:custDataLst>
              <p:tags r:id="rId113"/>
            </p:custDataLst>
          </p:nvPr>
        </p:nvCxnSpPr>
        <p:spPr>
          <a:xfrm flipH="1">
            <a:off x="6283424"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Gerade Verbindung 116"/>
          <p:cNvCxnSpPr/>
          <p:nvPr>
            <p:custDataLst>
              <p:tags r:id="rId114"/>
            </p:custDataLst>
          </p:nvPr>
        </p:nvCxnSpPr>
        <p:spPr>
          <a:xfrm>
            <a:off x="6319428"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Gerade Verbindung 117"/>
          <p:cNvCxnSpPr/>
          <p:nvPr>
            <p:custDataLst>
              <p:tags r:id="rId115"/>
            </p:custDataLst>
          </p:nvPr>
        </p:nvCxnSpPr>
        <p:spPr>
          <a:xfrm>
            <a:off x="6319428" y="3086100"/>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Gerade Verbindung 118"/>
          <p:cNvCxnSpPr/>
          <p:nvPr>
            <p:custDataLst>
              <p:tags r:id="rId116"/>
            </p:custDataLst>
          </p:nvPr>
        </p:nvCxnSpPr>
        <p:spPr>
          <a:xfrm>
            <a:off x="1134852"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0" name="Gerade Verbindung 119"/>
          <p:cNvCxnSpPr/>
          <p:nvPr>
            <p:custDataLst>
              <p:tags r:id="rId117"/>
            </p:custDataLst>
          </p:nvPr>
        </p:nvCxnSpPr>
        <p:spPr>
          <a:xfrm flipH="1">
            <a:off x="6427440"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Gerade Verbindung 120"/>
          <p:cNvCxnSpPr/>
          <p:nvPr>
            <p:custDataLst>
              <p:tags r:id="rId118"/>
            </p:custDataLst>
          </p:nvPr>
        </p:nvCxnSpPr>
        <p:spPr>
          <a:xfrm>
            <a:off x="6463444"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Gerade Verbindung 121"/>
          <p:cNvCxnSpPr/>
          <p:nvPr>
            <p:custDataLst>
              <p:tags r:id="rId119"/>
            </p:custDataLst>
          </p:nvPr>
        </p:nvCxnSpPr>
        <p:spPr>
          <a:xfrm>
            <a:off x="6499448" y="2438028"/>
            <a:ext cx="1080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Gerade Verbindung 122"/>
          <p:cNvCxnSpPr/>
          <p:nvPr>
            <p:custDataLst>
              <p:tags r:id="rId120"/>
            </p:custDataLst>
          </p:nvPr>
        </p:nvCxnSpPr>
        <p:spPr>
          <a:xfrm>
            <a:off x="64634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Gerade Verbindung 123"/>
          <p:cNvCxnSpPr/>
          <p:nvPr>
            <p:custDataLst>
              <p:tags r:id="rId121"/>
            </p:custDataLst>
          </p:nvPr>
        </p:nvCxnSpPr>
        <p:spPr>
          <a:xfrm>
            <a:off x="65354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Gerade Verbindung 124"/>
          <p:cNvCxnSpPr/>
          <p:nvPr>
            <p:custDataLst>
              <p:tags r:id="rId122"/>
            </p:custDataLst>
          </p:nvPr>
        </p:nvCxnSpPr>
        <p:spPr>
          <a:xfrm>
            <a:off x="64634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125"/>
          <p:cNvCxnSpPr/>
          <p:nvPr>
            <p:custDataLst>
              <p:tags r:id="rId123"/>
            </p:custDataLst>
          </p:nvPr>
        </p:nvCxnSpPr>
        <p:spPr>
          <a:xfrm>
            <a:off x="65354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Gerade Verbindung 126"/>
          <p:cNvCxnSpPr/>
          <p:nvPr>
            <p:custDataLst>
              <p:tags r:id="rId124"/>
            </p:custDataLst>
          </p:nvPr>
        </p:nvCxnSpPr>
        <p:spPr>
          <a:xfrm>
            <a:off x="1134852" y="1717948"/>
            <a:ext cx="4896544"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8" name="Gerade Verbindung 127"/>
          <p:cNvCxnSpPr/>
          <p:nvPr>
            <p:custDataLst>
              <p:tags r:id="rId125"/>
            </p:custDataLst>
          </p:nvPr>
        </p:nvCxnSpPr>
        <p:spPr>
          <a:xfrm>
            <a:off x="2358988" y="1969976"/>
            <a:ext cx="144016" cy="0"/>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29" name="Gerade Verbindung 128"/>
          <p:cNvCxnSpPr/>
          <p:nvPr>
            <p:custDataLst>
              <p:tags r:id="rId126"/>
            </p:custDataLst>
          </p:nvPr>
        </p:nvCxnSpPr>
        <p:spPr>
          <a:xfrm>
            <a:off x="1998948" y="1969976"/>
            <a:ext cx="216024" cy="0"/>
          </a:xfrm>
          <a:prstGeom prst="line">
            <a:avLst/>
          </a:prstGeom>
          <a:ln w="3175">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0" name="Gerade Verbindung 129"/>
          <p:cNvCxnSpPr/>
          <p:nvPr>
            <p:custDataLst>
              <p:tags r:id="rId127"/>
            </p:custDataLst>
          </p:nvPr>
        </p:nvCxnSpPr>
        <p:spPr>
          <a:xfrm>
            <a:off x="2214972" y="1969976"/>
            <a:ext cx="144016" cy="0"/>
          </a:xfrm>
          <a:prstGeom prst="line">
            <a:avLst/>
          </a:prstGeom>
          <a:ln w="3175">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1" name="Gerade Verbindung 130"/>
          <p:cNvCxnSpPr/>
          <p:nvPr>
            <p:custDataLst>
              <p:tags r:id="rId128"/>
            </p:custDataLst>
          </p:nvPr>
        </p:nvCxnSpPr>
        <p:spPr>
          <a:xfrm>
            <a:off x="2214972"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2" name="Gerade Verbindung 131"/>
          <p:cNvCxnSpPr/>
          <p:nvPr>
            <p:custDataLst>
              <p:tags r:id="rId129"/>
            </p:custDataLst>
          </p:nvPr>
        </p:nvCxnSpPr>
        <p:spPr>
          <a:xfrm>
            <a:off x="2358988"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3" name="Textfeld 132"/>
          <p:cNvSpPr txBox="1"/>
          <p:nvPr>
            <p:custDataLst>
              <p:tags r:id="rId130"/>
            </p:custDataLst>
          </p:nvPr>
        </p:nvSpPr>
        <p:spPr>
          <a:xfrm>
            <a:off x="3331096" y="1573932"/>
            <a:ext cx="619080" cy="184666"/>
          </a:xfrm>
          <a:prstGeom prst="rect">
            <a:avLst/>
          </a:prstGeom>
          <a:noFill/>
          <a:ln>
            <a:noFill/>
          </a:ln>
        </p:spPr>
        <p:txBody>
          <a:bodyPr wrap="none" rtlCol="0">
            <a:spAutoFit/>
          </a:bodyPr>
          <a:lstStyle/>
          <a:p>
            <a:r>
              <a:rPr lang="en-GB" sz="600" dirty="0" smtClean="0"/>
              <a:t>active phase</a:t>
            </a:r>
            <a:endParaRPr lang="en-GB" sz="600" dirty="0"/>
          </a:p>
        </p:txBody>
      </p:sp>
      <p:cxnSp>
        <p:nvCxnSpPr>
          <p:cNvPr id="134" name="Gerade Verbindung 133"/>
          <p:cNvCxnSpPr/>
          <p:nvPr>
            <p:custDataLst>
              <p:tags r:id="rId131"/>
            </p:custDataLst>
          </p:nvPr>
        </p:nvCxnSpPr>
        <p:spPr>
          <a:xfrm>
            <a:off x="6031396" y="1717948"/>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5" name="Textfeld 134"/>
          <p:cNvSpPr txBox="1"/>
          <p:nvPr>
            <p:custDataLst>
              <p:tags r:id="rId132"/>
            </p:custDataLst>
          </p:nvPr>
        </p:nvSpPr>
        <p:spPr>
          <a:xfrm>
            <a:off x="5887380" y="1465920"/>
            <a:ext cx="576064" cy="276999"/>
          </a:xfrm>
          <a:prstGeom prst="rect">
            <a:avLst/>
          </a:prstGeom>
          <a:noFill/>
          <a:ln>
            <a:noFill/>
          </a:ln>
        </p:spPr>
        <p:txBody>
          <a:bodyPr wrap="square" rtlCol="0">
            <a:spAutoFit/>
          </a:bodyPr>
          <a:lstStyle/>
          <a:p>
            <a:pPr algn="ctr"/>
            <a:r>
              <a:rPr lang="en-GB" sz="600" dirty="0" smtClean="0"/>
              <a:t>passive</a:t>
            </a:r>
          </a:p>
          <a:p>
            <a:pPr algn="ctr"/>
            <a:r>
              <a:rPr lang="en-GB" sz="600" dirty="0" smtClean="0"/>
              <a:t>phase</a:t>
            </a:r>
            <a:endParaRPr lang="en-GB" sz="600" dirty="0"/>
          </a:p>
        </p:txBody>
      </p:sp>
      <p:cxnSp>
        <p:nvCxnSpPr>
          <p:cNvPr id="136" name="Gerade Verbindung 135"/>
          <p:cNvCxnSpPr/>
          <p:nvPr>
            <p:custDataLst>
              <p:tags r:id="rId133"/>
            </p:custDataLst>
          </p:nvPr>
        </p:nvCxnSpPr>
        <p:spPr>
          <a:xfrm>
            <a:off x="6031396" y="1969976"/>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7" name="Textfeld 136"/>
          <p:cNvSpPr txBox="1"/>
          <p:nvPr>
            <p:custDataLst>
              <p:tags r:id="rId134"/>
            </p:custDataLst>
          </p:nvPr>
        </p:nvSpPr>
        <p:spPr>
          <a:xfrm>
            <a:off x="5887380"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DPP</a:t>
            </a:r>
            <a:endParaRPr lang="en-GB" sz="600" baseline="-25000" dirty="0"/>
          </a:p>
        </p:txBody>
      </p:sp>
      <p:sp>
        <p:nvSpPr>
          <p:cNvPr id="138" name="Textfeld 137"/>
          <p:cNvSpPr txBox="1"/>
          <p:nvPr>
            <p:custDataLst>
              <p:tags r:id="rId135"/>
            </p:custDataLst>
          </p:nvPr>
        </p:nvSpPr>
        <p:spPr>
          <a:xfrm>
            <a:off x="1782924"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FCL</a:t>
            </a:r>
            <a:endParaRPr lang="en-GB" sz="600" baseline="-25000" dirty="0"/>
          </a:p>
        </p:txBody>
      </p:sp>
      <p:cxnSp>
        <p:nvCxnSpPr>
          <p:cNvPr id="139" name="Gerade Verbindung 138"/>
          <p:cNvCxnSpPr/>
          <p:nvPr>
            <p:custDataLst>
              <p:tags r:id="rId136"/>
            </p:custDataLst>
          </p:nvPr>
        </p:nvCxnSpPr>
        <p:spPr>
          <a:xfrm>
            <a:off x="1134852" y="1465920"/>
            <a:ext cx="5184576"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40" name="Textfeld 139"/>
          <p:cNvSpPr txBox="1"/>
          <p:nvPr>
            <p:custDataLst>
              <p:tags r:id="rId137"/>
            </p:custDataLst>
          </p:nvPr>
        </p:nvSpPr>
        <p:spPr>
          <a:xfrm>
            <a:off x="3331096" y="1321904"/>
            <a:ext cx="589361" cy="184666"/>
          </a:xfrm>
          <a:prstGeom prst="rect">
            <a:avLst/>
          </a:prstGeom>
          <a:noFill/>
          <a:ln>
            <a:noFill/>
          </a:ln>
        </p:spPr>
        <p:txBody>
          <a:bodyPr wrap="square" rtlCol="0">
            <a:spAutoFit/>
          </a:bodyPr>
          <a:lstStyle/>
          <a:p>
            <a:pPr algn="ctr"/>
            <a:r>
              <a:rPr lang="en-GB" sz="600" dirty="0" smtClean="0"/>
              <a:t>data frame</a:t>
            </a:r>
            <a:endParaRPr lang="en-GB" sz="600" dirty="0"/>
          </a:p>
        </p:txBody>
      </p:sp>
      <p:sp>
        <p:nvSpPr>
          <p:cNvPr id="141" name="Textfeld 140"/>
          <p:cNvSpPr txBox="1"/>
          <p:nvPr>
            <p:custDataLst>
              <p:tags r:id="rId138"/>
            </p:custDataLst>
          </p:nvPr>
        </p:nvSpPr>
        <p:spPr>
          <a:xfrm>
            <a:off x="2106960" y="2474032"/>
            <a:ext cx="649537" cy="215444"/>
          </a:xfrm>
          <a:prstGeom prst="rect">
            <a:avLst/>
          </a:prstGeom>
          <a:noFill/>
          <a:ln>
            <a:noFill/>
          </a:ln>
        </p:spPr>
        <p:txBody>
          <a:bodyPr wrap="none" rtlCol="0">
            <a:spAutoFit/>
          </a:bodyPr>
          <a:lstStyle/>
          <a:p>
            <a:r>
              <a:rPr lang="en-GB" sz="800" dirty="0" smtClean="0"/>
              <a:t>D0 ... D15</a:t>
            </a:r>
            <a:endParaRPr lang="en-GB" sz="800" dirty="0"/>
          </a:p>
        </p:txBody>
      </p:sp>
      <p:sp>
        <p:nvSpPr>
          <p:cNvPr id="142" name="Textfeld 141"/>
          <p:cNvSpPr txBox="1"/>
          <p:nvPr>
            <p:custDataLst>
              <p:tags r:id="rId139"/>
            </p:custDataLst>
          </p:nvPr>
        </p:nvSpPr>
        <p:spPr>
          <a:xfrm>
            <a:off x="2070956" y="2942084"/>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sp>
        <p:nvSpPr>
          <p:cNvPr id="143" name="Textfeld 142"/>
          <p:cNvSpPr txBox="1"/>
          <p:nvPr>
            <p:custDataLst>
              <p:tags r:id="rId140"/>
            </p:custDataLst>
          </p:nvPr>
        </p:nvSpPr>
        <p:spPr>
          <a:xfrm>
            <a:off x="1242864" y="2762064"/>
            <a:ext cx="1184940" cy="184666"/>
          </a:xfrm>
          <a:prstGeom prst="rect">
            <a:avLst/>
          </a:prstGeom>
          <a:noFill/>
          <a:ln>
            <a:noFill/>
          </a:ln>
        </p:spPr>
        <p:txBody>
          <a:bodyPr wrap="none" rtlCol="0">
            <a:spAutoFit/>
          </a:bodyPr>
          <a:lstStyle/>
          <a:p>
            <a:r>
              <a:rPr lang="en-GB" sz="600" dirty="0" smtClean="0"/>
              <a:t>selection bit (0 := data frame)</a:t>
            </a:r>
            <a:endParaRPr lang="en-GB" sz="600" dirty="0"/>
          </a:p>
        </p:txBody>
      </p:sp>
      <p:sp>
        <p:nvSpPr>
          <p:cNvPr id="144" name="Textfeld 143"/>
          <p:cNvSpPr txBox="1"/>
          <p:nvPr>
            <p:custDataLst>
              <p:tags r:id="rId141"/>
            </p:custDataLst>
          </p:nvPr>
        </p:nvSpPr>
        <p:spPr>
          <a:xfrm>
            <a:off x="2034952" y="3117458"/>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145" name="Gerade Verbindung 144"/>
          <p:cNvCxnSpPr/>
          <p:nvPr>
            <p:custDataLst>
              <p:tags r:id="rId142"/>
            </p:custDataLst>
          </p:nvPr>
        </p:nvCxnSpPr>
        <p:spPr>
          <a:xfrm>
            <a:off x="1206860" y="2726060"/>
            <a:ext cx="108012" cy="108012"/>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46" name="Textfeld 145"/>
          <p:cNvSpPr txBox="1"/>
          <p:nvPr>
            <p:custDataLst>
              <p:tags r:id="rId143"/>
            </p:custDataLst>
          </p:nvPr>
        </p:nvSpPr>
        <p:spPr>
          <a:xfrm>
            <a:off x="1062844"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sp>
        <p:nvSpPr>
          <p:cNvPr id="147" name="Textfeld 146"/>
          <p:cNvSpPr txBox="1"/>
          <p:nvPr>
            <p:custDataLst>
              <p:tags r:id="rId144"/>
            </p:custDataLst>
          </p:nvPr>
        </p:nvSpPr>
        <p:spPr>
          <a:xfrm>
            <a:off x="6247420"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48" name="Gerade Verbindung 147"/>
          <p:cNvCxnSpPr/>
          <p:nvPr>
            <p:custDataLst>
              <p:tags r:id="rId145"/>
            </p:custDataLst>
          </p:nvPr>
        </p:nvCxnSpPr>
        <p:spPr>
          <a:xfrm flipV="1">
            <a:off x="120686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49" name="Gerade Verbindung 148"/>
          <p:cNvCxnSpPr/>
          <p:nvPr>
            <p:custDataLst>
              <p:tags r:id="rId146"/>
            </p:custDataLst>
          </p:nvPr>
        </p:nvCxnSpPr>
        <p:spPr>
          <a:xfrm flipH="1" flipV="1">
            <a:off x="102684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50" name="Textfeld 149"/>
          <p:cNvSpPr txBox="1"/>
          <p:nvPr>
            <p:custDataLst>
              <p:tags r:id="rId147"/>
            </p:custDataLst>
          </p:nvPr>
        </p:nvSpPr>
        <p:spPr>
          <a:xfrm>
            <a:off x="1242864" y="1825960"/>
            <a:ext cx="434734" cy="184666"/>
          </a:xfrm>
          <a:prstGeom prst="rect">
            <a:avLst/>
          </a:prstGeom>
          <a:noFill/>
          <a:ln>
            <a:noFill/>
          </a:ln>
        </p:spPr>
        <p:txBody>
          <a:bodyPr wrap="none" rtlCol="0">
            <a:spAutoFit/>
          </a:bodyPr>
          <a:lstStyle/>
          <a:p>
            <a:r>
              <a:rPr lang="en-GB" sz="600" dirty="0" smtClean="0"/>
              <a:t>sample</a:t>
            </a:r>
            <a:endParaRPr lang="en-GB" sz="600" dirty="0"/>
          </a:p>
        </p:txBody>
      </p:sp>
      <p:sp>
        <p:nvSpPr>
          <p:cNvPr id="151" name="Textfeld 150"/>
          <p:cNvSpPr txBox="1"/>
          <p:nvPr>
            <p:custDataLst>
              <p:tags r:id="rId148"/>
            </p:custDataLst>
          </p:nvPr>
        </p:nvSpPr>
        <p:spPr>
          <a:xfrm>
            <a:off x="774812" y="1825960"/>
            <a:ext cx="325730" cy="184666"/>
          </a:xfrm>
          <a:prstGeom prst="rect">
            <a:avLst/>
          </a:prstGeom>
          <a:noFill/>
          <a:ln>
            <a:noFill/>
          </a:ln>
        </p:spPr>
        <p:txBody>
          <a:bodyPr wrap="none" rtlCol="0">
            <a:spAutoFit/>
          </a:bodyPr>
          <a:lstStyle/>
          <a:p>
            <a:r>
              <a:rPr lang="en-GB" sz="600" dirty="0" smtClean="0"/>
              <a:t>shift</a:t>
            </a:r>
            <a:endParaRPr lang="en-GB" sz="600" dirty="0"/>
          </a:p>
        </p:txBody>
      </p:sp>
      <p:sp>
        <p:nvSpPr>
          <p:cNvPr id="152" name="Textfeld 151"/>
          <p:cNvSpPr txBox="1"/>
          <p:nvPr>
            <p:custDataLst>
              <p:tags r:id="rId149"/>
            </p:custDataLst>
          </p:nvPr>
        </p:nvSpPr>
        <p:spPr>
          <a:xfrm>
            <a:off x="5959388"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3" name="Textfeld 152"/>
          <p:cNvSpPr txBox="1"/>
          <p:nvPr>
            <p:custDataLst>
              <p:tags r:id="rId150"/>
            </p:custDataLst>
          </p:nvPr>
        </p:nvSpPr>
        <p:spPr>
          <a:xfrm>
            <a:off x="774812"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4" name="Textfeld 153"/>
          <p:cNvSpPr txBox="1"/>
          <p:nvPr>
            <p:custDataLst>
              <p:tags r:id="rId151"/>
            </p:custDataLst>
          </p:nvPr>
        </p:nvSpPr>
        <p:spPr>
          <a:xfrm>
            <a:off x="558788" y="2113992"/>
            <a:ext cx="378630" cy="215444"/>
          </a:xfrm>
          <a:prstGeom prst="rect">
            <a:avLst/>
          </a:prstGeom>
          <a:noFill/>
          <a:ln>
            <a:noFill/>
          </a:ln>
        </p:spPr>
        <p:txBody>
          <a:bodyPr wrap="none" rtlCol="0">
            <a:spAutoFit/>
          </a:bodyPr>
          <a:lstStyle/>
          <a:p>
            <a:r>
              <a:rPr lang="en-GB" sz="800" dirty="0" smtClean="0"/>
              <a:t>FCL</a:t>
            </a:r>
            <a:endParaRPr lang="en-GB" sz="800" dirty="0"/>
          </a:p>
        </p:txBody>
      </p:sp>
      <p:sp>
        <p:nvSpPr>
          <p:cNvPr id="155" name="Textfeld 154"/>
          <p:cNvSpPr txBox="1"/>
          <p:nvPr>
            <p:custDataLst>
              <p:tags r:id="rId152"/>
            </p:custDataLst>
          </p:nvPr>
        </p:nvSpPr>
        <p:spPr>
          <a:xfrm>
            <a:off x="558788" y="2474032"/>
            <a:ext cx="333746" cy="215444"/>
          </a:xfrm>
          <a:prstGeom prst="rect">
            <a:avLst/>
          </a:prstGeom>
          <a:noFill/>
          <a:ln>
            <a:noFill/>
          </a:ln>
        </p:spPr>
        <p:txBody>
          <a:bodyPr wrap="none" rtlCol="0">
            <a:spAutoFit/>
          </a:bodyPr>
          <a:lstStyle/>
          <a:p>
            <a:r>
              <a:rPr lang="en-GB" sz="800" dirty="0" smtClean="0"/>
              <a:t>SO</a:t>
            </a:r>
            <a:endParaRPr lang="en-GB" sz="800" dirty="0"/>
          </a:p>
        </p:txBody>
      </p:sp>
      <p:sp>
        <p:nvSpPr>
          <p:cNvPr id="156" name="Textfeld 155"/>
          <p:cNvSpPr txBox="1"/>
          <p:nvPr>
            <p:custDataLst>
              <p:tags r:id="rId153"/>
            </p:custDataLst>
          </p:nvPr>
        </p:nvSpPr>
        <p:spPr>
          <a:xfrm>
            <a:off x="558788" y="2834072"/>
            <a:ext cx="385042" cy="215444"/>
          </a:xfrm>
          <a:prstGeom prst="rect">
            <a:avLst/>
          </a:prstGeom>
          <a:noFill/>
          <a:ln>
            <a:noFill/>
          </a:ln>
        </p:spPr>
        <p:txBody>
          <a:bodyPr wrap="none" rtlCol="0">
            <a:spAutoFit/>
          </a:bodyPr>
          <a:lstStyle/>
          <a:p>
            <a:r>
              <a:rPr lang="en-GB" sz="800" dirty="0" smtClean="0"/>
              <a:t>CS1</a:t>
            </a:r>
            <a:endParaRPr lang="en-GB" sz="800" dirty="0"/>
          </a:p>
        </p:txBody>
      </p:sp>
      <p:cxnSp>
        <p:nvCxnSpPr>
          <p:cNvPr id="157" name="Gerade Verbindung 156"/>
          <p:cNvCxnSpPr/>
          <p:nvPr>
            <p:custDataLst>
              <p:tags r:id="rId154"/>
            </p:custDataLst>
          </p:nvPr>
        </p:nvCxnSpPr>
        <p:spPr>
          <a:xfrm>
            <a:off x="1206860" y="2366020"/>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8" name="Gerade Verbindung 157"/>
          <p:cNvCxnSpPr/>
          <p:nvPr>
            <p:custDataLst>
              <p:tags r:id="rId155"/>
            </p:custDataLst>
          </p:nvPr>
        </p:nvCxnSpPr>
        <p:spPr>
          <a:xfrm>
            <a:off x="3583124"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58"/>
          <p:cNvCxnSpPr/>
          <p:nvPr>
            <p:custDataLst>
              <p:tags r:id="rId156"/>
            </p:custDataLst>
          </p:nvPr>
        </p:nvCxnSpPr>
        <p:spPr>
          <a:xfrm>
            <a:off x="3547120"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159"/>
          <p:cNvCxnSpPr/>
          <p:nvPr>
            <p:custDataLst>
              <p:tags r:id="rId157"/>
            </p:custDataLst>
          </p:nvPr>
        </p:nvCxnSpPr>
        <p:spPr>
          <a:xfrm flipH="1">
            <a:off x="3547120"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160"/>
          <p:cNvCxnSpPr/>
          <p:nvPr>
            <p:custDataLst>
              <p:tags r:id="rId158"/>
            </p:custDataLst>
          </p:nvPr>
        </p:nvCxnSpPr>
        <p:spPr>
          <a:xfrm flipH="1">
            <a:off x="3691136"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161"/>
          <p:cNvCxnSpPr/>
          <p:nvPr>
            <p:custDataLst>
              <p:tags r:id="rId159"/>
            </p:custDataLst>
          </p:nvPr>
        </p:nvCxnSpPr>
        <p:spPr>
          <a:xfrm>
            <a:off x="3727140"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3" name="Textfeld 162"/>
          <p:cNvSpPr txBox="1"/>
          <p:nvPr>
            <p:custDataLst>
              <p:tags r:id="rId160"/>
            </p:custDataLst>
          </p:nvPr>
        </p:nvSpPr>
        <p:spPr>
          <a:xfrm>
            <a:off x="3511116"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65" name="Gerade Verbindung 164"/>
          <p:cNvCxnSpPr/>
          <p:nvPr>
            <p:custDataLst>
              <p:tags r:id="rId161"/>
            </p:custDataLst>
          </p:nvPr>
        </p:nvCxnSpPr>
        <p:spPr>
          <a:xfrm>
            <a:off x="35111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165"/>
          <p:cNvCxnSpPr/>
          <p:nvPr>
            <p:custDataLst>
              <p:tags r:id="rId162"/>
            </p:custDataLst>
          </p:nvPr>
        </p:nvCxnSpPr>
        <p:spPr>
          <a:xfrm>
            <a:off x="358312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166"/>
          <p:cNvCxnSpPr/>
          <p:nvPr>
            <p:custDataLst>
              <p:tags r:id="rId163"/>
            </p:custDataLst>
          </p:nvPr>
        </p:nvCxnSpPr>
        <p:spPr>
          <a:xfrm>
            <a:off x="36551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167"/>
          <p:cNvCxnSpPr/>
          <p:nvPr>
            <p:custDataLst>
              <p:tags r:id="rId164"/>
            </p:custDataLst>
          </p:nvPr>
        </p:nvCxnSpPr>
        <p:spPr>
          <a:xfrm>
            <a:off x="35831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168"/>
          <p:cNvCxnSpPr/>
          <p:nvPr>
            <p:custDataLst>
              <p:tags r:id="rId165"/>
            </p:custDataLst>
          </p:nvPr>
        </p:nvCxnSpPr>
        <p:spPr>
          <a:xfrm>
            <a:off x="351111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69"/>
          <p:cNvCxnSpPr/>
          <p:nvPr>
            <p:custDataLst>
              <p:tags r:id="rId166"/>
            </p:custDataLst>
          </p:nvPr>
        </p:nvCxnSpPr>
        <p:spPr>
          <a:xfrm>
            <a:off x="372714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70"/>
          <p:cNvCxnSpPr/>
          <p:nvPr>
            <p:custDataLst>
              <p:tags r:id="rId167"/>
            </p:custDataLst>
          </p:nvPr>
        </p:nvCxnSpPr>
        <p:spPr>
          <a:xfrm>
            <a:off x="37991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71"/>
          <p:cNvCxnSpPr/>
          <p:nvPr>
            <p:custDataLst>
              <p:tags r:id="rId168"/>
            </p:custDataLst>
          </p:nvPr>
        </p:nvCxnSpPr>
        <p:spPr>
          <a:xfrm>
            <a:off x="37271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172"/>
          <p:cNvCxnSpPr/>
          <p:nvPr>
            <p:custDataLst>
              <p:tags r:id="rId169"/>
            </p:custDataLst>
          </p:nvPr>
        </p:nvCxnSpPr>
        <p:spPr>
          <a:xfrm>
            <a:off x="365513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173"/>
          <p:cNvCxnSpPr/>
          <p:nvPr>
            <p:custDataLst>
              <p:tags r:id="rId170"/>
            </p:custDataLst>
          </p:nvPr>
        </p:nvCxnSpPr>
        <p:spPr>
          <a:xfrm>
            <a:off x="387115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Gerade Verbindung 174"/>
          <p:cNvCxnSpPr/>
          <p:nvPr>
            <p:custDataLst>
              <p:tags r:id="rId171"/>
            </p:custDataLst>
          </p:nvPr>
        </p:nvCxnSpPr>
        <p:spPr>
          <a:xfrm>
            <a:off x="39431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175"/>
          <p:cNvCxnSpPr/>
          <p:nvPr>
            <p:custDataLst>
              <p:tags r:id="rId172"/>
            </p:custDataLst>
          </p:nvPr>
        </p:nvCxnSpPr>
        <p:spPr>
          <a:xfrm>
            <a:off x="38711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176"/>
          <p:cNvCxnSpPr/>
          <p:nvPr>
            <p:custDataLst>
              <p:tags r:id="rId173"/>
            </p:custDataLst>
          </p:nvPr>
        </p:nvCxnSpPr>
        <p:spPr>
          <a:xfrm>
            <a:off x="379914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177"/>
          <p:cNvCxnSpPr/>
          <p:nvPr>
            <p:custDataLst>
              <p:tags r:id="rId174"/>
            </p:custDataLst>
          </p:nvPr>
        </p:nvCxnSpPr>
        <p:spPr>
          <a:xfrm>
            <a:off x="401517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78"/>
          <p:cNvCxnSpPr/>
          <p:nvPr>
            <p:custDataLst>
              <p:tags r:id="rId175"/>
            </p:custDataLst>
          </p:nvPr>
        </p:nvCxnSpPr>
        <p:spPr>
          <a:xfrm>
            <a:off x="40871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79"/>
          <p:cNvCxnSpPr/>
          <p:nvPr>
            <p:custDataLst>
              <p:tags r:id="rId176"/>
            </p:custDataLst>
          </p:nvPr>
        </p:nvCxnSpPr>
        <p:spPr>
          <a:xfrm>
            <a:off x="40151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80"/>
          <p:cNvCxnSpPr/>
          <p:nvPr>
            <p:custDataLst>
              <p:tags r:id="rId177"/>
            </p:custDataLst>
          </p:nvPr>
        </p:nvCxnSpPr>
        <p:spPr>
          <a:xfrm>
            <a:off x="394316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Gerade Verbindung 181"/>
          <p:cNvCxnSpPr/>
          <p:nvPr>
            <p:custDataLst>
              <p:tags r:id="rId178"/>
            </p:custDataLst>
          </p:nvPr>
        </p:nvCxnSpPr>
        <p:spPr>
          <a:xfrm>
            <a:off x="415918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Gerade Verbindung 182"/>
          <p:cNvCxnSpPr/>
          <p:nvPr>
            <p:custDataLst>
              <p:tags r:id="rId179"/>
            </p:custDataLst>
          </p:nvPr>
        </p:nvCxnSpPr>
        <p:spPr>
          <a:xfrm>
            <a:off x="42311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Gerade Verbindung 183"/>
          <p:cNvCxnSpPr/>
          <p:nvPr>
            <p:custDataLst>
              <p:tags r:id="rId180"/>
            </p:custDataLst>
          </p:nvPr>
        </p:nvCxnSpPr>
        <p:spPr>
          <a:xfrm>
            <a:off x="41591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Gerade Verbindung 184"/>
          <p:cNvCxnSpPr/>
          <p:nvPr>
            <p:custDataLst>
              <p:tags r:id="rId181"/>
            </p:custDataLst>
          </p:nvPr>
        </p:nvCxnSpPr>
        <p:spPr>
          <a:xfrm>
            <a:off x="408718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Gerade Verbindung 185"/>
          <p:cNvCxnSpPr/>
          <p:nvPr>
            <p:custDataLst>
              <p:tags r:id="rId182"/>
            </p:custDataLst>
          </p:nvPr>
        </p:nvCxnSpPr>
        <p:spPr>
          <a:xfrm>
            <a:off x="430320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Gerade Verbindung 186"/>
          <p:cNvCxnSpPr/>
          <p:nvPr>
            <p:custDataLst>
              <p:tags r:id="rId183"/>
            </p:custDataLst>
          </p:nvPr>
        </p:nvCxnSpPr>
        <p:spPr>
          <a:xfrm>
            <a:off x="43752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Gerade Verbindung 187"/>
          <p:cNvCxnSpPr/>
          <p:nvPr>
            <p:custDataLst>
              <p:tags r:id="rId184"/>
            </p:custDataLst>
          </p:nvPr>
        </p:nvCxnSpPr>
        <p:spPr>
          <a:xfrm>
            <a:off x="43032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Gerade Verbindung 188"/>
          <p:cNvCxnSpPr/>
          <p:nvPr>
            <p:custDataLst>
              <p:tags r:id="rId185"/>
            </p:custDataLst>
          </p:nvPr>
        </p:nvCxnSpPr>
        <p:spPr>
          <a:xfrm>
            <a:off x="423119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Gerade Verbindung 189"/>
          <p:cNvCxnSpPr/>
          <p:nvPr>
            <p:custDataLst>
              <p:tags r:id="rId186"/>
            </p:custDataLst>
          </p:nvPr>
        </p:nvCxnSpPr>
        <p:spPr>
          <a:xfrm>
            <a:off x="444722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Gerade Verbindung 190"/>
          <p:cNvCxnSpPr/>
          <p:nvPr>
            <p:custDataLst>
              <p:tags r:id="rId187"/>
            </p:custDataLst>
          </p:nvPr>
        </p:nvCxnSpPr>
        <p:spPr>
          <a:xfrm>
            <a:off x="45192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Gerade Verbindung 191"/>
          <p:cNvCxnSpPr/>
          <p:nvPr>
            <p:custDataLst>
              <p:tags r:id="rId188"/>
            </p:custDataLst>
          </p:nvPr>
        </p:nvCxnSpPr>
        <p:spPr>
          <a:xfrm>
            <a:off x="44472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Gerade Verbindung 192"/>
          <p:cNvCxnSpPr/>
          <p:nvPr>
            <p:custDataLst>
              <p:tags r:id="rId189"/>
            </p:custDataLst>
          </p:nvPr>
        </p:nvCxnSpPr>
        <p:spPr>
          <a:xfrm>
            <a:off x="437521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Gerade Verbindung 193"/>
          <p:cNvCxnSpPr/>
          <p:nvPr>
            <p:custDataLst>
              <p:tags r:id="rId190"/>
            </p:custDataLst>
          </p:nvPr>
        </p:nvCxnSpPr>
        <p:spPr>
          <a:xfrm>
            <a:off x="45192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Gerade Verbindung 194"/>
          <p:cNvCxnSpPr/>
          <p:nvPr>
            <p:custDataLst>
              <p:tags r:id="rId191"/>
            </p:custDataLst>
          </p:nvPr>
        </p:nvCxnSpPr>
        <p:spPr>
          <a:xfrm>
            <a:off x="45912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Gerade Verbindung 195"/>
          <p:cNvCxnSpPr/>
          <p:nvPr>
            <p:custDataLst>
              <p:tags r:id="rId192"/>
            </p:custDataLst>
          </p:nvPr>
        </p:nvCxnSpPr>
        <p:spPr>
          <a:xfrm>
            <a:off x="46632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Gerade Verbindung 196"/>
          <p:cNvCxnSpPr/>
          <p:nvPr>
            <p:custDataLst>
              <p:tags r:id="rId193"/>
            </p:custDataLst>
          </p:nvPr>
        </p:nvCxnSpPr>
        <p:spPr>
          <a:xfrm>
            <a:off x="45912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Gerade Verbindung 197"/>
          <p:cNvCxnSpPr/>
          <p:nvPr>
            <p:custDataLst>
              <p:tags r:id="rId194"/>
            </p:custDataLst>
          </p:nvPr>
        </p:nvCxnSpPr>
        <p:spPr>
          <a:xfrm>
            <a:off x="45192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Gerade Verbindung 198"/>
          <p:cNvCxnSpPr/>
          <p:nvPr>
            <p:custDataLst>
              <p:tags r:id="rId195"/>
            </p:custDataLst>
          </p:nvPr>
        </p:nvCxnSpPr>
        <p:spPr>
          <a:xfrm>
            <a:off x="47352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Gerade Verbindung 199"/>
          <p:cNvCxnSpPr/>
          <p:nvPr>
            <p:custDataLst>
              <p:tags r:id="rId196"/>
            </p:custDataLst>
          </p:nvPr>
        </p:nvCxnSpPr>
        <p:spPr>
          <a:xfrm>
            <a:off x="48072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Gerade Verbindung 200"/>
          <p:cNvCxnSpPr/>
          <p:nvPr>
            <p:custDataLst>
              <p:tags r:id="rId197"/>
            </p:custDataLst>
          </p:nvPr>
        </p:nvCxnSpPr>
        <p:spPr>
          <a:xfrm>
            <a:off x="47352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Gerade Verbindung 201"/>
          <p:cNvCxnSpPr/>
          <p:nvPr>
            <p:custDataLst>
              <p:tags r:id="rId198"/>
            </p:custDataLst>
          </p:nvPr>
        </p:nvCxnSpPr>
        <p:spPr>
          <a:xfrm>
            <a:off x="46632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Gerade Verbindung 202"/>
          <p:cNvCxnSpPr/>
          <p:nvPr>
            <p:custDataLst>
              <p:tags r:id="rId199"/>
            </p:custDataLst>
          </p:nvPr>
        </p:nvCxnSpPr>
        <p:spPr>
          <a:xfrm>
            <a:off x="48792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Gerade Verbindung 203"/>
          <p:cNvCxnSpPr/>
          <p:nvPr>
            <p:custDataLst>
              <p:tags r:id="rId200"/>
            </p:custDataLst>
          </p:nvPr>
        </p:nvCxnSpPr>
        <p:spPr>
          <a:xfrm>
            <a:off x="49512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Gerade Verbindung 204"/>
          <p:cNvCxnSpPr/>
          <p:nvPr>
            <p:custDataLst>
              <p:tags r:id="rId201"/>
            </p:custDataLst>
          </p:nvPr>
        </p:nvCxnSpPr>
        <p:spPr>
          <a:xfrm>
            <a:off x="48792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Gerade Verbindung 205"/>
          <p:cNvCxnSpPr/>
          <p:nvPr>
            <p:custDataLst>
              <p:tags r:id="rId202"/>
            </p:custDataLst>
          </p:nvPr>
        </p:nvCxnSpPr>
        <p:spPr>
          <a:xfrm>
            <a:off x="48072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Gerade Verbindung 206"/>
          <p:cNvCxnSpPr/>
          <p:nvPr>
            <p:custDataLst>
              <p:tags r:id="rId203"/>
            </p:custDataLst>
          </p:nvPr>
        </p:nvCxnSpPr>
        <p:spPr>
          <a:xfrm>
            <a:off x="50232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Gerade Verbindung 207"/>
          <p:cNvCxnSpPr/>
          <p:nvPr>
            <p:custDataLst>
              <p:tags r:id="rId204"/>
            </p:custDataLst>
          </p:nvPr>
        </p:nvCxnSpPr>
        <p:spPr>
          <a:xfrm>
            <a:off x="50952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Gerade Verbindung 208"/>
          <p:cNvCxnSpPr/>
          <p:nvPr>
            <p:custDataLst>
              <p:tags r:id="rId205"/>
            </p:custDataLst>
          </p:nvPr>
        </p:nvCxnSpPr>
        <p:spPr>
          <a:xfrm>
            <a:off x="50232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Gerade Verbindung 209"/>
          <p:cNvCxnSpPr/>
          <p:nvPr>
            <p:custDataLst>
              <p:tags r:id="rId206"/>
            </p:custDataLst>
          </p:nvPr>
        </p:nvCxnSpPr>
        <p:spPr>
          <a:xfrm>
            <a:off x="49512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Gerade Verbindung 210"/>
          <p:cNvCxnSpPr/>
          <p:nvPr>
            <p:custDataLst>
              <p:tags r:id="rId207"/>
            </p:custDataLst>
          </p:nvPr>
        </p:nvCxnSpPr>
        <p:spPr>
          <a:xfrm>
            <a:off x="51673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Gerade Verbindung 211"/>
          <p:cNvCxnSpPr/>
          <p:nvPr>
            <p:custDataLst>
              <p:tags r:id="rId208"/>
            </p:custDataLst>
          </p:nvPr>
        </p:nvCxnSpPr>
        <p:spPr>
          <a:xfrm>
            <a:off x="52393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Gerade Verbindung 212"/>
          <p:cNvCxnSpPr/>
          <p:nvPr>
            <p:custDataLst>
              <p:tags r:id="rId209"/>
            </p:custDataLst>
          </p:nvPr>
        </p:nvCxnSpPr>
        <p:spPr>
          <a:xfrm>
            <a:off x="51673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Gerade Verbindung 213"/>
          <p:cNvCxnSpPr/>
          <p:nvPr>
            <p:custDataLst>
              <p:tags r:id="rId210"/>
            </p:custDataLst>
          </p:nvPr>
        </p:nvCxnSpPr>
        <p:spPr>
          <a:xfrm>
            <a:off x="50952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Gerade Verbindung 214"/>
          <p:cNvCxnSpPr/>
          <p:nvPr>
            <p:custDataLst>
              <p:tags r:id="rId211"/>
            </p:custDataLst>
          </p:nvPr>
        </p:nvCxnSpPr>
        <p:spPr>
          <a:xfrm>
            <a:off x="53113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Gerade Verbindung 215"/>
          <p:cNvCxnSpPr/>
          <p:nvPr>
            <p:custDataLst>
              <p:tags r:id="rId212"/>
            </p:custDataLst>
          </p:nvPr>
        </p:nvCxnSpPr>
        <p:spPr>
          <a:xfrm>
            <a:off x="53833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Gerade Verbindung 216"/>
          <p:cNvCxnSpPr/>
          <p:nvPr>
            <p:custDataLst>
              <p:tags r:id="rId213"/>
            </p:custDataLst>
          </p:nvPr>
        </p:nvCxnSpPr>
        <p:spPr>
          <a:xfrm>
            <a:off x="53113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Gerade Verbindung 217"/>
          <p:cNvCxnSpPr/>
          <p:nvPr>
            <p:custDataLst>
              <p:tags r:id="rId214"/>
            </p:custDataLst>
          </p:nvPr>
        </p:nvCxnSpPr>
        <p:spPr>
          <a:xfrm>
            <a:off x="52393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Gerade Verbindung 218"/>
          <p:cNvCxnSpPr/>
          <p:nvPr>
            <p:custDataLst>
              <p:tags r:id="rId215"/>
            </p:custDataLst>
          </p:nvPr>
        </p:nvCxnSpPr>
        <p:spPr>
          <a:xfrm>
            <a:off x="54553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Gerade Verbindung 219"/>
          <p:cNvCxnSpPr/>
          <p:nvPr>
            <p:custDataLst>
              <p:tags r:id="rId216"/>
            </p:custDataLst>
          </p:nvPr>
        </p:nvCxnSpPr>
        <p:spPr>
          <a:xfrm>
            <a:off x="55273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Gerade Verbindung 220"/>
          <p:cNvCxnSpPr/>
          <p:nvPr>
            <p:custDataLst>
              <p:tags r:id="rId217"/>
            </p:custDataLst>
          </p:nvPr>
        </p:nvCxnSpPr>
        <p:spPr>
          <a:xfrm>
            <a:off x="54553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Gerade Verbindung 221"/>
          <p:cNvCxnSpPr/>
          <p:nvPr>
            <p:custDataLst>
              <p:tags r:id="rId218"/>
            </p:custDataLst>
          </p:nvPr>
        </p:nvCxnSpPr>
        <p:spPr>
          <a:xfrm>
            <a:off x="53833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Gerade Verbindung 222"/>
          <p:cNvCxnSpPr/>
          <p:nvPr>
            <p:custDataLst>
              <p:tags r:id="rId219"/>
            </p:custDataLst>
          </p:nvPr>
        </p:nvCxnSpPr>
        <p:spPr>
          <a:xfrm>
            <a:off x="55273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Gerade Verbindung 223"/>
          <p:cNvCxnSpPr/>
          <p:nvPr>
            <p:custDataLst>
              <p:tags r:id="rId220"/>
            </p:custDataLst>
          </p:nvPr>
        </p:nvCxnSpPr>
        <p:spPr>
          <a:xfrm>
            <a:off x="343910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Gerade Verbindung 224"/>
          <p:cNvCxnSpPr/>
          <p:nvPr>
            <p:custDataLst>
              <p:tags r:id="rId221"/>
            </p:custDataLst>
          </p:nvPr>
        </p:nvCxnSpPr>
        <p:spPr>
          <a:xfrm>
            <a:off x="34391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Gerade Verbindung 225"/>
          <p:cNvCxnSpPr/>
          <p:nvPr>
            <p:custDataLst>
              <p:tags r:id="rId222"/>
            </p:custDataLst>
          </p:nvPr>
        </p:nvCxnSpPr>
        <p:spPr>
          <a:xfrm>
            <a:off x="3583124" y="2798068"/>
            <a:ext cx="27363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Gerade Verbindung 226"/>
          <p:cNvCxnSpPr/>
          <p:nvPr>
            <p:custDataLst>
              <p:tags r:id="rId223"/>
            </p:custDataLst>
          </p:nvPr>
        </p:nvCxnSpPr>
        <p:spPr>
          <a:xfrm>
            <a:off x="3583124" y="315810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Gerade Verbindung 227"/>
          <p:cNvCxnSpPr/>
          <p:nvPr>
            <p:custDataLst>
              <p:tags r:id="rId224"/>
            </p:custDataLst>
          </p:nvPr>
        </p:nvCxnSpPr>
        <p:spPr>
          <a:xfrm>
            <a:off x="918828" y="3158108"/>
            <a:ext cx="26642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0" name="Textfeld 229"/>
          <p:cNvSpPr txBox="1"/>
          <p:nvPr>
            <p:custDataLst>
              <p:tags r:id="rId225"/>
            </p:custDataLst>
          </p:nvPr>
        </p:nvSpPr>
        <p:spPr>
          <a:xfrm>
            <a:off x="558788" y="3194112"/>
            <a:ext cx="385042" cy="215444"/>
          </a:xfrm>
          <a:prstGeom prst="rect">
            <a:avLst/>
          </a:prstGeom>
          <a:noFill/>
          <a:ln>
            <a:noFill/>
          </a:ln>
        </p:spPr>
        <p:txBody>
          <a:bodyPr wrap="none" rtlCol="0">
            <a:spAutoFit/>
          </a:bodyPr>
          <a:lstStyle/>
          <a:p>
            <a:r>
              <a:rPr lang="en-GB" sz="800" dirty="0" smtClean="0"/>
              <a:t>CS2</a:t>
            </a:r>
            <a:endParaRPr lang="en-GB" sz="800" dirty="0"/>
          </a:p>
        </p:txBody>
      </p:sp>
      <p:cxnSp>
        <p:nvCxnSpPr>
          <p:cNvPr id="232" name="Gerade Verbindung 231"/>
          <p:cNvCxnSpPr/>
          <p:nvPr>
            <p:custDataLst>
              <p:tags r:id="rId226"/>
            </p:custDataLst>
          </p:nvPr>
        </p:nvCxnSpPr>
        <p:spPr>
          <a:xfrm>
            <a:off x="3583124" y="3446140"/>
            <a:ext cx="24482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Gerade Verbindung 232"/>
          <p:cNvCxnSpPr/>
          <p:nvPr>
            <p:custDataLst>
              <p:tags r:id="rId227"/>
            </p:custDataLst>
          </p:nvPr>
        </p:nvCxnSpPr>
        <p:spPr>
          <a:xfrm>
            <a:off x="6031396" y="315810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Gerade Verbindung 235"/>
          <p:cNvCxnSpPr/>
          <p:nvPr>
            <p:custDataLst>
              <p:tags r:id="rId228"/>
            </p:custDataLst>
          </p:nvPr>
        </p:nvCxnSpPr>
        <p:spPr>
          <a:xfrm>
            <a:off x="6031396" y="3158108"/>
            <a:ext cx="5760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Textfeld 237"/>
          <p:cNvSpPr txBox="1"/>
          <p:nvPr>
            <p:custDataLst>
              <p:tags r:id="rId229"/>
            </p:custDataLst>
          </p:nvPr>
        </p:nvSpPr>
        <p:spPr>
          <a:xfrm>
            <a:off x="4591236" y="3297478"/>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cxnSp>
        <p:nvCxnSpPr>
          <p:cNvPr id="240" name="Gerade Verbindung 239"/>
          <p:cNvCxnSpPr/>
          <p:nvPr>
            <p:custDataLst>
              <p:tags r:id="rId230"/>
            </p:custDataLst>
          </p:nvPr>
        </p:nvCxnSpPr>
        <p:spPr>
          <a:xfrm>
            <a:off x="3763144" y="2438028"/>
            <a:ext cx="252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Gerade Verbindung 240"/>
          <p:cNvCxnSpPr/>
          <p:nvPr>
            <p:custDataLst>
              <p:tags r:id="rId231"/>
            </p:custDataLst>
          </p:nvPr>
        </p:nvCxnSpPr>
        <p:spPr>
          <a:xfrm>
            <a:off x="55993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Gerade Verbindung 241"/>
          <p:cNvCxnSpPr/>
          <p:nvPr>
            <p:custDataLst>
              <p:tags r:id="rId232"/>
            </p:custDataLst>
          </p:nvPr>
        </p:nvCxnSpPr>
        <p:spPr>
          <a:xfrm>
            <a:off x="56713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Gerade Verbindung 242"/>
          <p:cNvCxnSpPr/>
          <p:nvPr>
            <p:custDataLst>
              <p:tags r:id="rId233"/>
            </p:custDataLst>
          </p:nvPr>
        </p:nvCxnSpPr>
        <p:spPr>
          <a:xfrm>
            <a:off x="55993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Gerade Verbindung 243"/>
          <p:cNvCxnSpPr/>
          <p:nvPr>
            <p:custDataLst>
              <p:tags r:id="rId234"/>
            </p:custDataLst>
          </p:nvPr>
        </p:nvCxnSpPr>
        <p:spPr>
          <a:xfrm>
            <a:off x="57433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Gerade Verbindung 244"/>
          <p:cNvCxnSpPr/>
          <p:nvPr>
            <p:custDataLst>
              <p:tags r:id="rId235"/>
            </p:custDataLst>
          </p:nvPr>
        </p:nvCxnSpPr>
        <p:spPr>
          <a:xfrm>
            <a:off x="58153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Gerade Verbindung 245"/>
          <p:cNvCxnSpPr/>
          <p:nvPr>
            <p:custDataLst>
              <p:tags r:id="rId236"/>
            </p:custDataLst>
          </p:nvPr>
        </p:nvCxnSpPr>
        <p:spPr>
          <a:xfrm>
            <a:off x="57433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Gerade Verbindung 246"/>
          <p:cNvCxnSpPr/>
          <p:nvPr>
            <p:custDataLst>
              <p:tags r:id="rId237"/>
            </p:custDataLst>
          </p:nvPr>
        </p:nvCxnSpPr>
        <p:spPr>
          <a:xfrm>
            <a:off x="56713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Gerade Verbindung 247"/>
          <p:cNvCxnSpPr/>
          <p:nvPr>
            <p:custDataLst>
              <p:tags r:id="rId238"/>
            </p:custDataLst>
          </p:nvPr>
        </p:nvCxnSpPr>
        <p:spPr>
          <a:xfrm>
            <a:off x="58153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9" name="Textfeld 248"/>
          <p:cNvSpPr txBox="1"/>
          <p:nvPr>
            <p:custDataLst>
              <p:tags r:id="rId239"/>
            </p:custDataLst>
          </p:nvPr>
        </p:nvSpPr>
        <p:spPr>
          <a:xfrm>
            <a:off x="4591236" y="2474032"/>
            <a:ext cx="707245" cy="215444"/>
          </a:xfrm>
          <a:prstGeom prst="rect">
            <a:avLst/>
          </a:prstGeom>
          <a:noFill/>
          <a:ln>
            <a:noFill/>
          </a:ln>
        </p:spPr>
        <p:txBody>
          <a:bodyPr wrap="none" rtlCol="0">
            <a:spAutoFit/>
          </a:bodyPr>
          <a:lstStyle/>
          <a:p>
            <a:r>
              <a:rPr lang="en-GB" sz="800" dirty="0" smtClean="0"/>
              <a:t>D16 ... D31</a:t>
            </a:r>
            <a:endParaRPr lang="en-GB" sz="800" dirty="0"/>
          </a:p>
        </p:txBody>
      </p:sp>
      <p:sp>
        <p:nvSpPr>
          <p:cNvPr id="253" name="Textfeld 252"/>
          <p:cNvSpPr txBox="1"/>
          <p:nvPr>
            <p:custDataLst>
              <p:tags r:id="rId240"/>
            </p:custDataLst>
          </p:nvPr>
        </p:nvSpPr>
        <p:spPr>
          <a:xfrm>
            <a:off x="4555232" y="2762064"/>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sp>
        <p:nvSpPr>
          <p:cNvPr id="250" name="Freihandform 249"/>
          <p:cNvSpPr/>
          <p:nvPr>
            <p:custDataLst>
              <p:tags r:id="rId241"/>
            </p:custDataLst>
          </p:nvPr>
        </p:nvSpPr>
        <p:spPr>
          <a:xfrm>
            <a:off x="3763144" y="4418248"/>
            <a:ext cx="2880320" cy="396044"/>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0 w 3636404"/>
              <a:gd name="connsiteY0" fmla="*/ 369641 h 792088"/>
              <a:gd name="connsiteX1" fmla="*/ 3636404 w 3636404"/>
              <a:gd name="connsiteY1" fmla="*/ 0 h 792088"/>
              <a:gd name="connsiteX2" fmla="*/ 2484276 w 3636404"/>
              <a:gd name="connsiteY2" fmla="*/ 792088 h 792088"/>
              <a:gd name="connsiteX3" fmla="*/ 0 w 3636404"/>
              <a:gd name="connsiteY3" fmla="*/ 792088 h 792088"/>
              <a:gd name="connsiteX4" fmla="*/ 0 w 3636404"/>
              <a:gd name="connsiteY4" fmla="*/ 369641 h 792088"/>
              <a:gd name="connsiteX0" fmla="*/ 0 w 2484276"/>
              <a:gd name="connsiteY0" fmla="*/ 0 h 422447"/>
              <a:gd name="connsiteX1" fmla="*/ 1728192 w 2484276"/>
              <a:gd name="connsiteY1" fmla="*/ 0 h 422447"/>
              <a:gd name="connsiteX2" fmla="*/ 2484276 w 2484276"/>
              <a:gd name="connsiteY2" fmla="*/ 422447 h 422447"/>
              <a:gd name="connsiteX3" fmla="*/ 0 w 2484276"/>
              <a:gd name="connsiteY3" fmla="*/ 422447 h 422447"/>
              <a:gd name="connsiteX4" fmla="*/ 0 w 2484276"/>
              <a:gd name="connsiteY4" fmla="*/ 0 h 422447"/>
              <a:gd name="connsiteX0" fmla="*/ 0 w 2844316"/>
              <a:gd name="connsiteY0" fmla="*/ 0 h 422447"/>
              <a:gd name="connsiteX1" fmla="*/ 1728192 w 2844316"/>
              <a:gd name="connsiteY1" fmla="*/ 0 h 422447"/>
              <a:gd name="connsiteX2" fmla="*/ 2844316 w 2844316"/>
              <a:gd name="connsiteY2" fmla="*/ 422447 h 422447"/>
              <a:gd name="connsiteX3" fmla="*/ 0 w 2844316"/>
              <a:gd name="connsiteY3" fmla="*/ 422447 h 422447"/>
              <a:gd name="connsiteX4" fmla="*/ 0 w 2844316"/>
              <a:gd name="connsiteY4" fmla="*/ 0 h 422447"/>
              <a:gd name="connsiteX0" fmla="*/ 0 w 2844316"/>
              <a:gd name="connsiteY0" fmla="*/ 0 h 422447"/>
              <a:gd name="connsiteX1" fmla="*/ 1728192 w 2844316"/>
              <a:gd name="connsiteY1" fmla="*/ 0 h 422447"/>
              <a:gd name="connsiteX2" fmla="*/ 2844316 w 2844316"/>
              <a:gd name="connsiteY2" fmla="*/ 422447 h 422447"/>
              <a:gd name="connsiteX3" fmla="*/ 1152128 w 2844316"/>
              <a:gd name="connsiteY3" fmla="*/ 422447 h 422447"/>
              <a:gd name="connsiteX4" fmla="*/ 0 w 2844316"/>
              <a:gd name="connsiteY4" fmla="*/ 0 h 422447"/>
              <a:gd name="connsiteX0" fmla="*/ 0 w 2844316"/>
              <a:gd name="connsiteY0" fmla="*/ 0 h 422447"/>
              <a:gd name="connsiteX1" fmla="*/ 756084 w 2844316"/>
              <a:gd name="connsiteY1" fmla="*/ 0 h 422447"/>
              <a:gd name="connsiteX2" fmla="*/ 2844316 w 2844316"/>
              <a:gd name="connsiteY2" fmla="*/ 422447 h 422447"/>
              <a:gd name="connsiteX3" fmla="*/ 1152128 w 2844316"/>
              <a:gd name="connsiteY3" fmla="*/ 422447 h 422447"/>
              <a:gd name="connsiteX4" fmla="*/ 0 w 2844316"/>
              <a:gd name="connsiteY4" fmla="*/ 0 h 422447"/>
              <a:gd name="connsiteX0" fmla="*/ 0 w 2412268"/>
              <a:gd name="connsiteY0" fmla="*/ 0 h 422447"/>
              <a:gd name="connsiteX1" fmla="*/ 756084 w 2412268"/>
              <a:gd name="connsiteY1" fmla="*/ 0 h 422447"/>
              <a:gd name="connsiteX2" fmla="*/ 2412268 w 2412268"/>
              <a:gd name="connsiteY2" fmla="*/ 422447 h 422447"/>
              <a:gd name="connsiteX3" fmla="*/ 1152128 w 2412268"/>
              <a:gd name="connsiteY3" fmla="*/ 422447 h 422447"/>
              <a:gd name="connsiteX4" fmla="*/ 0 w 2412268"/>
              <a:gd name="connsiteY4" fmla="*/ 0 h 422447"/>
              <a:gd name="connsiteX0" fmla="*/ 0 w 2412268"/>
              <a:gd name="connsiteY0" fmla="*/ 0 h 422447"/>
              <a:gd name="connsiteX1" fmla="*/ 756084 w 2412268"/>
              <a:gd name="connsiteY1" fmla="*/ 0 h 422447"/>
              <a:gd name="connsiteX2" fmla="*/ 2412268 w 2412268"/>
              <a:gd name="connsiteY2" fmla="*/ 422447 h 422447"/>
              <a:gd name="connsiteX3" fmla="*/ 936104 w 2412268"/>
              <a:gd name="connsiteY3" fmla="*/ 422447 h 422447"/>
              <a:gd name="connsiteX4" fmla="*/ 0 w 2412268"/>
              <a:gd name="connsiteY4" fmla="*/ 0 h 422447"/>
              <a:gd name="connsiteX0" fmla="*/ 0 w 2376264"/>
              <a:gd name="connsiteY0" fmla="*/ 0 h 422447"/>
              <a:gd name="connsiteX1" fmla="*/ 756084 w 2376264"/>
              <a:gd name="connsiteY1" fmla="*/ 0 h 422447"/>
              <a:gd name="connsiteX2" fmla="*/ 2376264 w 2376264"/>
              <a:gd name="connsiteY2" fmla="*/ 422447 h 422447"/>
              <a:gd name="connsiteX3" fmla="*/ 936104 w 2376264"/>
              <a:gd name="connsiteY3" fmla="*/ 422447 h 422447"/>
              <a:gd name="connsiteX4" fmla="*/ 0 w 2376264"/>
              <a:gd name="connsiteY4" fmla="*/ 0 h 422447"/>
              <a:gd name="connsiteX0" fmla="*/ 0 w 2376264"/>
              <a:gd name="connsiteY0" fmla="*/ 0 h 422447"/>
              <a:gd name="connsiteX1" fmla="*/ 2376264 w 2376264"/>
              <a:gd name="connsiteY1" fmla="*/ 0 h 422447"/>
              <a:gd name="connsiteX2" fmla="*/ 2376264 w 2376264"/>
              <a:gd name="connsiteY2" fmla="*/ 422447 h 422447"/>
              <a:gd name="connsiteX3" fmla="*/ 936104 w 2376264"/>
              <a:gd name="connsiteY3" fmla="*/ 422447 h 422447"/>
              <a:gd name="connsiteX4" fmla="*/ 0 w 2376264"/>
              <a:gd name="connsiteY4" fmla="*/ 0 h 422447"/>
              <a:gd name="connsiteX0" fmla="*/ 576064 w 1440160"/>
              <a:gd name="connsiteY0" fmla="*/ 0 h 422447"/>
              <a:gd name="connsiteX1" fmla="*/ 1440160 w 1440160"/>
              <a:gd name="connsiteY1" fmla="*/ 0 h 422447"/>
              <a:gd name="connsiteX2" fmla="*/ 1440160 w 1440160"/>
              <a:gd name="connsiteY2" fmla="*/ 422447 h 422447"/>
              <a:gd name="connsiteX3" fmla="*/ 0 w 1440160"/>
              <a:gd name="connsiteY3" fmla="*/ 422447 h 422447"/>
              <a:gd name="connsiteX4" fmla="*/ 576064 w 1440160"/>
              <a:gd name="connsiteY4" fmla="*/ 0 h 422447"/>
              <a:gd name="connsiteX0" fmla="*/ 576064 w 1440160"/>
              <a:gd name="connsiteY0" fmla="*/ 0 h 580865"/>
              <a:gd name="connsiteX1" fmla="*/ 1440160 w 1440160"/>
              <a:gd name="connsiteY1" fmla="*/ 158418 h 580865"/>
              <a:gd name="connsiteX2" fmla="*/ 1440160 w 1440160"/>
              <a:gd name="connsiteY2" fmla="*/ 580865 h 580865"/>
              <a:gd name="connsiteX3" fmla="*/ 0 w 1440160"/>
              <a:gd name="connsiteY3" fmla="*/ 580865 h 580865"/>
              <a:gd name="connsiteX4" fmla="*/ 576064 w 1440160"/>
              <a:gd name="connsiteY4" fmla="*/ 0 h 580865"/>
              <a:gd name="connsiteX0" fmla="*/ 576064 w 1440160"/>
              <a:gd name="connsiteY0" fmla="*/ 0 h 580865"/>
              <a:gd name="connsiteX1" fmla="*/ 1440160 w 1440160"/>
              <a:gd name="connsiteY1" fmla="*/ 0 h 580865"/>
              <a:gd name="connsiteX2" fmla="*/ 1440160 w 1440160"/>
              <a:gd name="connsiteY2" fmla="*/ 580865 h 580865"/>
              <a:gd name="connsiteX3" fmla="*/ 0 w 1440160"/>
              <a:gd name="connsiteY3" fmla="*/ 580865 h 580865"/>
              <a:gd name="connsiteX4" fmla="*/ 576064 w 1440160"/>
              <a:gd name="connsiteY4" fmla="*/ 0 h 580865"/>
              <a:gd name="connsiteX0" fmla="*/ 576064 w 2304256"/>
              <a:gd name="connsiteY0" fmla="*/ 0 h 580865"/>
              <a:gd name="connsiteX1" fmla="*/ 2304256 w 2304256"/>
              <a:gd name="connsiteY1" fmla="*/ 0 h 580865"/>
              <a:gd name="connsiteX2" fmla="*/ 1440160 w 2304256"/>
              <a:gd name="connsiteY2" fmla="*/ 580865 h 580865"/>
              <a:gd name="connsiteX3" fmla="*/ 0 w 2304256"/>
              <a:gd name="connsiteY3" fmla="*/ 580865 h 580865"/>
              <a:gd name="connsiteX4" fmla="*/ 576064 w 2304256"/>
              <a:gd name="connsiteY4" fmla="*/ 0 h 580865"/>
              <a:gd name="connsiteX0" fmla="*/ 576064 w 2880320"/>
              <a:gd name="connsiteY0" fmla="*/ 0 h 580865"/>
              <a:gd name="connsiteX1" fmla="*/ 2304256 w 2880320"/>
              <a:gd name="connsiteY1" fmla="*/ 0 h 580865"/>
              <a:gd name="connsiteX2" fmla="*/ 2880320 w 2880320"/>
              <a:gd name="connsiteY2" fmla="*/ 580865 h 580865"/>
              <a:gd name="connsiteX3" fmla="*/ 0 w 2880320"/>
              <a:gd name="connsiteY3" fmla="*/ 580865 h 580865"/>
              <a:gd name="connsiteX4" fmla="*/ 576064 w 2880320"/>
              <a:gd name="connsiteY4" fmla="*/ 0 h 580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320" h="580865">
                <a:moveTo>
                  <a:pt x="576064" y="0"/>
                </a:moveTo>
                <a:lnTo>
                  <a:pt x="2304256" y="0"/>
                </a:lnTo>
                <a:lnTo>
                  <a:pt x="2880320" y="580865"/>
                </a:lnTo>
                <a:lnTo>
                  <a:pt x="0" y="580865"/>
                </a:lnTo>
                <a:lnTo>
                  <a:pt x="576064" y="0"/>
                </a:lnTo>
                <a:close/>
              </a:path>
            </a:pathLst>
          </a:custGeom>
          <a:gradFill flip="none" rotWithShape="1">
            <a:gsLst>
              <a:gs pos="0">
                <a:schemeClr val="accent5">
                  <a:lumMod val="75000"/>
                </a:schemeClr>
              </a:gs>
              <a:gs pos="50000">
                <a:schemeClr val="accent5">
                  <a:lumMod val="8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 name="Freihandform 251"/>
          <p:cNvSpPr/>
          <p:nvPr>
            <p:custDataLst>
              <p:tags r:id="rId242"/>
            </p:custDataLst>
          </p:nvPr>
        </p:nvSpPr>
        <p:spPr>
          <a:xfrm>
            <a:off x="882824" y="4418248"/>
            <a:ext cx="2880320" cy="396044"/>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0 w 3636404"/>
              <a:gd name="connsiteY0" fmla="*/ 369641 h 792088"/>
              <a:gd name="connsiteX1" fmla="*/ 3636404 w 3636404"/>
              <a:gd name="connsiteY1" fmla="*/ 0 h 792088"/>
              <a:gd name="connsiteX2" fmla="*/ 2484276 w 3636404"/>
              <a:gd name="connsiteY2" fmla="*/ 792088 h 792088"/>
              <a:gd name="connsiteX3" fmla="*/ 0 w 3636404"/>
              <a:gd name="connsiteY3" fmla="*/ 792088 h 792088"/>
              <a:gd name="connsiteX4" fmla="*/ 0 w 3636404"/>
              <a:gd name="connsiteY4" fmla="*/ 369641 h 792088"/>
              <a:gd name="connsiteX0" fmla="*/ 0 w 2484276"/>
              <a:gd name="connsiteY0" fmla="*/ 0 h 422447"/>
              <a:gd name="connsiteX1" fmla="*/ 1728192 w 2484276"/>
              <a:gd name="connsiteY1" fmla="*/ 0 h 422447"/>
              <a:gd name="connsiteX2" fmla="*/ 2484276 w 2484276"/>
              <a:gd name="connsiteY2" fmla="*/ 422447 h 422447"/>
              <a:gd name="connsiteX3" fmla="*/ 0 w 2484276"/>
              <a:gd name="connsiteY3" fmla="*/ 422447 h 422447"/>
              <a:gd name="connsiteX4" fmla="*/ 0 w 2484276"/>
              <a:gd name="connsiteY4" fmla="*/ 0 h 422447"/>
              <a:gd name="connsiteX0" fmla="*/ 0 w 2844316"/>
              <a:gd name="connsiteY0" fmla="*/ 0 h 422447"/>
              <a:gd name="connsiteX1" fmla="*/ 1728192 w 2844316"/>
              <a:gd name="connsiteY1" fmla="*/ 0 h 422447"/>
              <a:gd name="connsiteX2" fmla="*/ 2844316 w 2844316"/>
              <a:gd name="connsiteY2" fmla="*/ 422447 h 422447"/>
              <a:gd name="connsiteX3" fmla="*/ 0 w 2844316"/>
              <a:gd name="connsiteY3" fmla="*/ 422447 h 422447"/>
              <a:gd name="connsiteX4" fmla="*/ 0 w 2844316"/>
              <a:gd name="connsiteY4" fmla="*/ 0 h 422447"/>
              <a:gd name="connsiteX0" fmla="*/ 0 w 2880320"/>
              <a:gd name="connsiteY0" fmla="*/ 0 h 422447"/>
              <a:gd name="connsiteX1" fmla="*/ 1728192 w 2880320"/>
              <a:gd name="connsiteY1" fmla="*/ 0 h 422447"/>
              <a:gd name="connsiteX2" fmla="*/ 2880320 w 2880320"/>
              <a:gd name="connsiteY2" fmla="*/ 422447 h 422447"/>
              <a:gd name="connsiteX3" fmla="*/ 0 w 2880320"/>
              <a:gd name="connsiteY3" fmla="*/ 422447 h 422447"/>
              <a:gd name="connsiteX4" fmla="*/ 0 w 2880320"/>
              <a:gd name="connsiteY4" fmla="*/ 0 h 422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320" h="422447">
                <a:moveTo>
                  <a:pt x="0" y="0"/>
                </a:moveTo>
                <a:lnTo>
                  <a:pt x="1728192" y="0"/>
                </a:lnTo>
                <a:lnTo>
                  <a:pt x="2880320" y="422447"/>
                </a:lnTo>
                <a:lnTo>
                  <a:pt x="0" y="422447"/>
                </a:lnTo>
                <a:lnTo>
                  <a:pt x="0" y="0"/>
                </a:lnTo>
                <a:close/>
              </a:path>
            </a:pathLst>
          </a:custGeom>
          <a:gradFill flip="none" rotWithShape="1">
            <a:gsLst>
              <a:gs pos="0">
                <a:schemeClr val="accent4">
                  <a:lumMod val="60000"/>
                  <a:lumOff val="40000"/>
                </a:schemeClr>
              </a:gs>
              <a:gs pos="50000">
                <a:schemeClr val="accent4">
                  <a:lumMod val="40000"/>
                  <a:lumOff val="6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 name="Freihandform 253"/>
          <p:cNvSpPr/>
          <p:nvPr>
            <p:custDataLst>
              <p:tags r:id="rId243"/>
            </p:custDataLst>
          </p:nvPr>
        </p:nvSpPr>
        <p:spPr>
          <a:xfrm>
            <a:off x="3799148" y="3554152"/>
            <a:ext cx="2268252" cy="540060"/>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864096 w 3636404"/>
              <a:gd name="connsiteY2" fmla="*/ 792088 h 792088"/>
              <a:gd name="connsiteX3" fmla="*/ 0 w 3636404"/>
              <a:gd name="connsiteY3" fmla="*/ 792088 h 792088"/>
              <a:gd name="connsiteX4" fmla="*/ 468052 w 3636404"/>
              <a:gd name="connsiteY4" fmla="*/ 0 h 792088"/>
              <a:gd name="connsiteX0" fmla="*/ 468052 w 1476164"/>
              <a:gd name="connsiteY0" fmla="*/ 0 h 792088"/>
              <a:gd name="connsiteX1" fmla="*/ 1476164 w 1476164"/>
              <a:gd name="connsiteY1" fmla="*/ 0 h 792088"/>
              <a:gd name="connsiteX2" fmla="*/ 864096 w 1476164"/>
              <a:gd name="connsiteY2" fmla="*/ 792088 h 792088"/>
              <a:gd name="connsiteX3" fmla="*/ 0 w 1476164"/>
              <a:gd name="connsiteY3" fmla="*/ 792088 h 792088"/>
              <a:gd name="connsiteX4" fmla="*/ 468052 w 1476164"/>
              <a:gd name="connsiteY4" fmla="*/ 0 h 792088"/>
              <a:gd name="connsiteX0" fmla="*/ 468052 w 1728192"/>
              <a:gd name="connsiteY0" fmla="*/ 0 h 792088"/>
              <a:gd name="connsiteX1" fmla="*/ 1476164 w 1728192"/>
              <a:gd name="connsiteY1" fmla="*/ 0 h 792088"/>
              <a:gd name="connsiteX2" fmla="*/ 1728192 w 1728192"/>
              <a:gd name="connsiteY2" fmla="*/ 792088 h 792088"/>
              <a:gd name="connsiteX3" fmla="*/ 0 w 1728192"/>
              <a:gd name="connsiteY3" fmla="*/ 792088 h 792088"/>
              <a:gd name="connsiteX4" fmla="*/ 468052 w 1728192"/>
              <a:gd name="connsiteY4" fmla="*/ 0 h 792088"/>
              <a:gd name="connsiteX0" fmla="*/ 468052 w 1728192"/>
              <a:gd name="connsiteY0" fmla="*/ 0 h 792088"/>
              <a:gd name="connsiteX1" fmla="*/ 1620180 w 1728192"/>
              <a:gd name="connsiteY1" fmla="*/ 0 h 792088"/>
              <a:gd name="connsiteX2" fmla="*/ 1728192 w 1728192"/>
              <a:gd name="connsiteY2" fmla="*/ 792088 h 792088"/>
              <a:gd name="connsiteX3" fmla="*/ 0 w 1728192"/>
              <a:gd name="connsiteY3" fmla="*/ 792088 h 792088"/>
              <a:gd name="connsiteX4" fmla="*/ 468052 w 1728192"/>
              <a:gd name="connsiteY4" fmla="*/ 0 h 792088"/>
              <a:gd name="connsiteX0" fmla="*/ 0 w 2268252"/>
              <a:gd name="connsiteY0" fmla="*/ 0 h 792088"/>
              <a:gd name="connsiteX1" fmla="*/ 2160240 w 2268252"/>
              <a:gd name="connsiteY1" fmla="*/ 0 h 792088"/>
              <a:gd name="connsiteX2" fmla="*/ 2268252 w 2268252"/>
              <a:gd name="connsiteY2" fmla="*/ 792088 h 792088"/>
              <a:gd name="connsiteX3" fmla="*/ 540060 w 2268252"/>
              <a:gd name="connsiteY3" fmla="*/ 792088 h 792088"/>
              <a:gd name="connsiteX4" fmla="*/ 0 w 2268252"/>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8252" h="792088">
                <a:moveTo>
                  <a:pt x="0" y="0"/>
                </a:moveTo>
                <a:lnTo>
                  <a:pt x="2160240" y="0"/>
                </a:lnTo>
                <a:lnTo>
                  <a:pt x="2268252" y="792088"/>
                </a:lnTo>
                <a:lnTo>
                  <a:pt x="540060" y="792088"/>
                </a:lnTo>
                <a:lnTo>
                  <a:pt x="0" y="0"/>
                </a:lnTo>
                <a:close/>
              </a:path>
            </a:pathLst>
          </a:custGeom>
          <a:gradFill flip="none" rotWithShape="1">
            <a:gsLst>
              <a:gs pos="0">
                <a:schemeClr val="accent4">
                  <a:lumMod val="60000"/>
                  <a:lumOff val="40000"/>
                </a:schemeClr>
              </a:gs>
              <a:gs pos="50000">
                <a:schemeClr val="accent4">
                  <a:lumMod val="40000"/>
                  <a:lumOff val="6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Freihandform 254"/>
          <p:cNvSpPr/>
          <p:nvPr>
            <p:custDataLst>
              <p:tags r:id="rId244"/>
            </p:custDataLst>
          </p:nvPr>
        </p:nvSpPr>
        <p:spPr>
          <a:xfrm>
            <a:off x="882824" y="3554152"/>
            <a:ext cx="2628292" cy="540060"/>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1728192 w 3636404"/>
              <a:gd name="connsiteY2" fmla="*/ 792088 h 792088"/>
              <a:gd name="connsiteX3" fmla="*/ 0 w 3636404"/>
              <a:gd name="connsiteY3" fmla="*/ 792088 h 792088"/>
              <a:gd name="connsiteX4" fmla="*/ 468052 w 3636404"/>
              <a:gd name="connsiteY4" fmla="*/ 0 h 792088"/>
              <a:gd name="connsiteX0" fmla="*/ 468052 w 2628292"/>
              <a:gd name="connsiteY0" fmla="*/ 0 h 792088"/>
              <a:gd name="connsiteX1" fmla="*/ 2628292 w 2628292"/>
              <a:gd name="connsiteY1" fmla="*/ 0 h 792088"/>
              <a:gd name="connsiteX2" fmla="*/ 1728192 w 2628292"/>
              <a:gd name="connsiteY2" fmla="*/ 792088 h 792088"/>
              <a:gd name="connsiteX3" fmla="*/ 0 w 2628292"/>
              <a:gd name="connsiteY3" fmla="*/ 792088 h 792088"/>
              <a:gd name="connsiteX4" fmla="*/ 468052 w 2628292"/>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8292" h="792088">
                <a:moveTo>
                  <a:pt x="468052" y="0"/>
                </a:moveTo>
                <a:lnTo>
                  <a:pt x="2628292" y="0"/>
                </a:lnTo>
                <a:lnTo>
                  <a:pt x="1728192" y="792088"/>
                </a:lnTo>
                <a:lnTo>
                  <a:pt x="0" y="792088"/>
                </a:lnTo>
                <a:lnTo>
                  <a:pt x="468052" y="0"/>
                </a:lnTo>
                <a:close/>
              </a:path>
            </a:pathLst>
          </a:custGeom>
          <a:gradFill flip="none" rotWithShape="1">
            <a:gsLst>
              <a:gs pos="0">
                <a:schemeClr val="accent4">
                  <a:lumMod val="60000"/>
                  <a:lumOff val="40000"/>
                </a:schemeClr>
              </a:gs>
              <a:gs pos="50000">
                <a:schemeClr val="accent4">
                  <a:lumMod val="40000"/>
                  <a:lumOff val="6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56" name="Gerade Verbindung 255"/>
          <p:cNvCxnSpPr>
            <a:stCxn id="255" idx="0"/>
          </p:cNvCxnSpPr>
          <p:nvPr>
            <p:custDataLst>
              <p:tags r:id="rId245"/>
            </p:custDataLst>
          </p:nvPr>
        </p:nvCxnSpPr>
        <p:spPr>
          <a:xfrm flipH="1">
            <a:off x="882824" y="3554152"/>
            <a:ext cx="468052"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7" name="Gerade Verbindung 256"/>
          <p:cNvCxnSpPr/>
          <p:nvPr>
            <p:custDataLst>
              <p:tags r:id="rId246"/>
            </p:custDataLst>
          </p:nvPr>
        </p:nvCxnSpPr>
        <p:spPr>
          <a:xfrm flipH="1">
            <a:off x="2611016" y="3554152"/>
            <a:ext cx="900100"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8" name="Gerade Verbindung 257"/>
          <p:cNvCxnSpPr/>
          <p:nvPr>
            <p:custDataLst>
              <p:tags r:id="rId247"/>
            </p:custDataLst>
          </p:nvPr>
        </p:nvCxnSpPr>
        <p:spPr>
          <a:xfrm>
            <a:off x="3799148" y="3554152"/>
            <a:ext cx="540060"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9" name="Gerade Verbindung 258"/>
          <p:cNvCxnSpPr/>
          <p:nvPr>
            <p:custDataLst>
              <p:tags r:id="rId248"/>
            </p:custDataLst>
          </p:nvPr>
        </p:nvCxnSpPr>
        <p:spPr>
          <a:xfrm>
            <a:off x="5959388" y="3554152"/>
            <a:ext cx="108012"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0" name="Gerade Verbindung 259"/>
          <p:cNvCxnSpPr/>
          <p:nvPr>
            <p:custDataLst>
              <p:tags r:id="rId249"/>
            </p:custDataLst>
          </p:nvPr>
        </p:nvCxnSpPr>
        <p:spPr>
          <a:xfrm>
            <a:off x="882824" y="4418248"/>
            <a:ext cx="0"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1" name="Gerade Verbindung 260"/>
          <p:cNvCxnSpPr/>
          <p:nvPr>
            <p:custDataLst>
              <p:tags r:id="rId250"/>
            </p:custDataLst>
          </p:nvPr>
        </p:nvCxnSpPr>
        <p:spPr>
          <a:xfrm>
            <a:off x="2611016" y="4418248"/>
            <a:ext cx="1152128"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3" name="Gerade Verbindung 262"/>
          <p:cNvCxnSpPr/>
          <p:nvPr>
            <p:custDataLst>
              <p:tags r:id="rId251"/>
            </p:custDataLst>
          </p:nvPr>
        </p:nvCxnSpPr>
        <p:spPr>
          <a:xfrm flipH="1">
            <a:off x="3763144" y="4418248"/>
            <a:ext cx="576064"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4" name="Gerade Verbindung 263"/>
          <p:cNvCxnSpPr/>
          <p:nvPr>
            <p:custDataLst>
              <p:tags r:id="rId252"/>
            </p:custDataLst>
          </p:nvPr>
        </p:nvCxnSpPr>
        <p:spPr>
          <a:xfrm>
            <a:off x="6067400" y="4418248"/>
            <a:ext cx="576064"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66" name="Textfeld 265"/>
          <p:cNvSpPr txBox="1"/>
          <p:nvPr>
            <p:custDataLst>
              <p:tags r:id="rId253"/>
            </p:custDataLst>
          </p:nvPr>
        </p:nvSpPr>
        <p:spPr>
          <a:xfrm>
            <a:off x="6607460" y="4922304"/>
            <a:ext cx="1577676" cy="276999"/>
          </a:xfrm>
          <a:prstGeom prst="rect">
            <a:avLst/>
          </a:prstGeom>
          <a:noFill/>
        </p:spPr>
        <p:txBody>
          <a:bodyPr wrap="none" rtlCol="0">
            <a:spAutoFit/>
          </a:bodyPr>
          <a:lstStyle/>
          <a:p>
            <a:r>
              <a:rPr lang="en-GB" sz="1200" dirty="0" smtClean="0"/>
              <a:t>data lines from GTM</a:t>
            </a:r>
            <a:endParaRPr lang="en-GB" sz="1200" dirty="0"/>
          </a:p>
        </p:txBody>
      </p:sp>
      <p:sp>
        <p:nvSpPr>
          <p:cNvPr id="268" name="Rechteck 267"/>
          <p:cNvSpPr/>
          <p:nvPr>
            <p:custDataLst>
              <p:tags r:id="rId254"/>
            </p:custDataLst>
          </p:nvPr>
        </p:nvSpPr>
        <p:spPr>
          <a:xfrm>
            <a:off x="2611016" y="4094212"/>
            <a:ext cx="1728192" cy="324036"/>
          </a:xfrm>
          <a:prstGeom prst="rect">
            <a:avLst/>
          </a:prstGeom>
          <a:solidFill>
            <a:schemeClr val="accent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269" name="Rechteck 268"/>
          <p:cNvSpPr/>
          <p:nvPr>
            <p:custDataLst>
              <p:tags r:id="rId255"/>
            </p:custDataLst>
          </p:nvPr>
        </p:nvSpPr>
        <p:spPr>
          <a:xfrm>
            <a:off x="261101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270" name="Rechteck 269"/>
          <p:cNvSpPr/>
          <p:nvPr>
            <p:custDataLst>
              <p:tags r:id="rId256"/>
            </p:custDataLst>
          </p:nvPr>
        </p:nvSpPr>
        <p:spPr>
          <a:xfrm>
            <a:off x="271902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1" name="Rechteck 270"/>
          <p:cNvSpPr/>
          <p:nvPr>
            <p:custDataLst>
              <p:tags r:id="rId257"/>
            </p:custDataLst>
          </p:nvPr>
        </p:nvSpPr>
        <p:spPr>
          <a:xfrm>
            <a:off x="42311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272" name="Rechteck 271"/>
          <p:cNvSpPr/>
          <p:nvPr>
            <p:custDataLst>
              <p:tags r:id="rId258"/>
            </p:custDataLst>
          </p:nvPr>
        </p:nvSpPr>
        <p:spPr>
          <a:xfrm>
            <a:off x="282704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3" name="Rechteck 272"/>
          <p:cNvSpPr/>
          <p:nvPr>
            <p:custDataLst>
              <p:tags r:id="rId259"/>
            </p:custDataLst>
          </p:nvPr>
        </p:nvSpPr>
        <p:spPr>
          <a:xfrm>
            <a:off x="293505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4" name="Rechteck 273"/>
          <p:cNvSpPr/>
          <p:nvPr>
            <p:custDataLst>
              <p:tags r:id="rId260"/>
            </p:custDataLst>
          </p:nvPr>
        </p:nvSpPr>
        <p:spPr>
          <a:xfrm>
            <a:off x="304306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5" name="Rechteck 274"/>
          <p:cNvSpPr/>
          <p:nvPr>
            <p:custDataLst>
              <p:tags r:id="rId261"/>
            </p:custDataLst>
          </p:nvPr>
        </p:nvSpPr>
        <p:spPr>
          <a:xfrm>
            <a:off x="315107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6" name="Rechteck 275"/>
          <p:cNvSpPr/>
          <p:nvPr>
            <p:custDataLst>
              <p:tags r:id="rId262"/>
            </p:custDataLst>
          </p:nvPr>
        </p:nvSpPr>
        <p:spPr>
          <a:xfrm>
            <a:off x="325908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7" name="Rechteck 276"/>
          <p:cNvSpPr/>
          <p:nvPr>
            <p:custDataLst>
              <p:tags r:id="rId263"/>
            </p:custDataLst>
          </p:nvPr>
        </p:nvSpPr>
        <p:spPr>
          <a:xfrm>
            <a:off x="336710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8" name="Rechteck 277"/>
          <p:cNvSpPr/>
          <p:nvPr>
            <p:custDataLst>
              <p:tags r:id="rId264"/>
            </p:custDataLst>
          </p:nvPr>
        </p:nvSpPr>
        <p:spPr>
          <a:xfrm>
            <a:off x="347511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9" name="Rechteck 278"/>
          <p:cNvSpPr/>
          <p:nvPr>
            <p:custDataLst>
              <p:tags r:id="rId265"/>
            </p:custDataLst>
          </p:nvPr>
        </p:nvSpPr>
        <p:spPr>
          <a:xfrm>
            <a:off x="35831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0" name="Rechteck 279"/>
          <p:cNvSpPr/>
          <p:nvPr>
            <p:custDataLst>
              <p:tags r:id="rId266"/>
            </p:custDataLst>
          </p:nvPr>
        </p:nvSpPr>
        <p:spPr>
          <a:xfrm>
            <a:off x="36911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1" name="Rechteck 280"/>
          <p:cNvSpPr/>
          <p:nvPr>
            <p:custDataLst>
              <p:tags r:id="rId267"/>
            </p:custDataLst>
          </p:nvPr>
        </p:nvSpPr>
        <p:spPr>
          <a:xfrm>
            <a:off x="37991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2" name="Rechteck 281"/>
          <p:cNvSpPr/>
          <p:nvPr>
            <p:custDataLst>
              <p:tags r:id="rId268"/>
            </p:custDataLst>
          </p:nvPr>
        </p:nvSpPr>
        <p:spPr>
          <a:xfrm>
            <a:off x="39071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3" name="Rechteck 282"/>
          <p:cNvSpPr/>
          <p:nvPr>
            <p:custDataLst>
              <p:tags r:id="rId269"/>
            </p:custDataLst>
          </p:nvPr>
        </p:nvSpPr>
        <p:spPr>
          <a:xfrm>
            <a:off x="40151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4" name="Rechteck 283"/>
          <p:cNvSpPr/>
          <p:nvPr>
            <p:custDataLst>
              <p:tags r:id="rId270"/>
            </p:custDataLst>
          </p:nvPr>
        </p:nvSpPr>
        <p:spPr>
          <a:xfrm>
            <a:off x="41231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5" name="Rechteck 284"/>
          <p:cNvSpPr/>
          <p:nvPr>
            <p:custDataLst>
              <p:tags r:id="rId271"/>
            </p:custDataLst>
          </p:nvPr>
        </p:nvSpPr>
        <p:spPr>
          <a:xfrm>
            <a:off x="3187080" y="4130216"/>
            <a:ext cx="576064" cy="1890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SRLE</a:t>
            </a:r>
            <a:endParaRPr lang="en-GB" sz="1400" dirty="0">
              <a:solidFill>
                <a:schemeClr val="tx1"/>
              </a:solidFill>
            </a:endParaRPr>
          </a:p>
        </p:txBody>
      </p:sp>
      <p:sp>
        <p:nvSpPr>
          <p:cNvPr id="286" name="Rechteck 285"/>
          <p:cNvSpPr/>
          <p:nvPr>
            <p:custDataLst>
              <p:tags r:id="rId272"/>
            </p:custDataLst>
          </p:nvPr>
        </p:nvSpPr>
        <p:spPr>
          <a:xfrm>
            <a:off x="882824" y="4094212"/>
            <a:ext cx="1728192" cy="324036"/>
          </a:xfrm>
          <a:prstGeom prst="rect">
            <a:avLst/>
          </a:prstGeom>
          <a:solidFill>
            <a:schemeClr val="accent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287" name="Rechteck 286"/>
          <p:cNvSpPr/>
          <p:nvPr>
            <p:custDataLst>
              <p:tags r:id="rId273"/>
            </p:custDataLst>
          </p:nvPr>
        </p:nvSpPr>
        <p:spPr>
          <a:xfrm>
            <a:off x="8828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288" name="Rechteck 287"/>
          <p:cNvSpPr/>
          <p:nvPr>
            <p:custDataLst>
              <p:tags r:id="rId274"/>
            </p:custDataLst>
          </p:nvPr>
        </p:nvSpPr>
        <p:spPr>
          <a:xfrm>
            <a:off x="9908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9" name="Rechteck 288"/>
          <p:cNvSpPr/>
          <p:nvPr>
            <p:custDataLst>
              <p:tags r:id="rId275"/>
            </p:custDataLst>
          </p:nvPr>
        </p:nvSpPr>
        <p:spPr>
          <a:xfrm>
            <a:off x="250300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290" name="Rechteck 289"/>
          <p:cNvSpPr/>
          <p:nvPr>
            <p:custDataLst>
              <p:tags r:id="rId276"/>
            </p:custDataLst>
          </p:nvPr>
        </p:nvSpPr>
        <p:spPr>
          <a:xfrm>
            <a:off x="10988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1" name="Rechteck 290"/>
          <p:cNvSpPr/>
          <p:nvPr>
            <p:custDataLst>
              <p:tags r:id="rId277"/>
            </p:custDataLst>
          </p:nvPr>
        </p:nvSpPr>
        <p:spPr>
          <a:xfrm>
            <a:off x="12068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2" name="Rechteck 291"/>
          <p:cNvSpPr/>
          <p:nvPr>
            <p:custDataLst>
              <p:tags r:id="rId278"/>
            </p:custDataLst>
          </p:nvPr>
        </p:nvSpPr>
        <p:spPr>
          <a:xfrm>
            <a:off x="13148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3" name="Rechteck 292"/>
          <p:cNvSpPr/>
          <p:nvPr>
            <p:custDataLst>
              <p:tags r:id="rId279"/>
            </p:custDataLst>
          </p:nvPr>
        </p:nvSpPr>
        <p:spPr>
          <a:xfrm>
            <a:off x="14228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4" name="Rechteck 293"/>
          <p:cNvSpPr/>
          <p:nvPr>
            <p:custDataLst>
              <p:tags r:id="rId280"/>
            </p:custDataLst>
          </p:nvPr>
        </p:nvSpPr>
        <p:spPr>
          <a:xfrm>
            <a:off x="15308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5" name="Rechteck 294"/>
          <p:cNvSpPr/>
          <p:nvPr>
            <p:custDataLst>
              <p:tags r:id="rId281"/>
            </p:custDataLst>
          </p:nvPr>
        </p:nvSpPr>
        <p:spPr>
          <a:xfrm>
            <a:off x="16389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6" name="Rechteck 295"/>
          <p:cNvSpPr/>
          <p:nvPr>
            <p:custDataLst>
              <p:tags r:id="rId282"/>
            </p:custDataLst>
          </p:nvPr>
        </p:nvSpPr>
        <p:spPr>
          <a:xfrm>
            <a:off x="17469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7" name="Rechteck 296"/>
          <p:cNvSpPr/>
          <p:nvPr>
            <p:custDataLst>
              <p:tags r:id="rId283"/>
            </p:custDataLst>
          </p:nvPr>
        </p:nvSpPr>
        <p:spPr>
          <a:xfrm>
            <a:off x="18549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8" name="Rechteck 297"/>
          <p:cNvSpPr/>
          <p:nvPr>
            <p:custDataLst>
              <p:tags r:id="rId284"/>
            </p:custDataLst>
          </p:nvPr>
        </p:nvSpPr>
        <p:spPr>
          <a:xfrm>
            <a:off x="19629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9" name="Rechteck 298"/>
          <p:cNvSpPr/>
          <p:nvPr>
            <p:custDataLst>
              <p:tags r:id="rId285"/>
            </p:custDataLst>
          </p:nvPr>
        </p:nvSpPr>
        <p:spPr>
          <a:xfrm>
            <a:off x="20709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00" name="Rechteck 299"/>
          <p:cNvSpPr/>
          <p:nvPr>
            <p:custDataLst>
              <p:tags r:id="rId286"/>
            </p:custDataLst>
          </p:nvPr>
        </p:nvSpPr>
        <p:spPr>
          <a:xfrm>
            <a:off x="21789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01" name="Rechteck 300"/>
          <p:cNvSpPr/>
          <p:nvPr>
            <p:custDataLst>
              <p:tags r:id="rId287"/>
            </p:custDataLst>
          </p:nvPr>
        </p:nvSpPr>
        <p:spPr>
          <a:xfrm>
            <a:off x="22869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02" name="Rechteck 301"/>
          <p:cNvSpPr/>
          <p:nvPr>
            <p:custDataLst>
              <p:tags r:id="rId288"/>
            </p:custDataLst>
          </p:nvPr>
        </p:nvSpPr>
        <p:spPr>
          <a:xfrm>
            <a:off x="239499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03" name="Rechteck 302"/>
          <p:cNvSpPr/>
          <p:nvPr>
            <p:custDataLst>
              <p:tags r:id="rId289"/>
            </p:custDataLst>
          </p:nvPr>
        </p:nvSpPr>
        <p:spPr>
          <a:xfrm>
            <a:off x="1566900" y="4130216"/>
            <a:ext cx="360040" cy="1890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SRL</a:t>
            </a:r>
            <a:endParaRPr lang="en-GB" sz="1400" dirty="0">
              <a:solidFill>
                <a:schemeClr val="tx1"/>
              </a:solidFill>
            </a:endParaRPr>
          </a:p>
        </p:txBody>
      </p:sp>
      <p:sp>
        <p:nvSpPr>
          <p:cNvPr id="304" name="Rechteck 303"/>
          <p:cNvSpPr/>
          <p:nvPr>
            <p:custDataLst>
              <p:tags r:id="rId290"/>
            </p:custDataLst>
          </p:nvPr>
        </p:nvSpPr>
        <p:spPr>
          <a:xfrm>
            <a:off x="4339208" y="4094212"/>
            <a:ext cx="1728192" cy="324036"/>
          </a:xfrm>
          <a:prstGeom prst="rect">
            <a:avLst/>
          </a:prstGeom>
          <a:solidFill>
            <a:srgbClr val="DDDDDD"/>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305" name="Rechteck 304"/>
          <p:cNvSpPr/>
          <p:nvPr>
            <p:custDataLst>
              <p:tags r:id="rId291"/>
            </p:custDataLst>
          </p:nvPr>
        </p:nvSpPr>
        <p:spPr>
          <a:xfrm>
            <a:off x="43392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306" name="Rechteck 305"/>
          <p:cNvSpPr/>
          <p:nvPr>
            <p:custDataLst>
              <p:tags r:id="rId292"/>
            </p:custDataLst>
          </p:nvPr>
        </p:nvSpPr>
        <p:spPr>
          <a:xfrm>
            <a:off x="44472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07" name="Rechteck 306"/>
          <p:cNvSpPr/>
          <p:nvPr>
            <p:custDataLst>
              <p:tags r:id="rId293"/>
            </p:custDataLst>
          </p:nvPr>
        </p:nvSpPr>
        <p:spPr>
          <a:xfrm>
            <a:off x="595938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308" name="Rechteck 307"/>
          <p:cNvSpPr/>
          <p:nvPr>
            <p:custDataLst>
              <p:tags r:id="rId294"/>
            </p:custDataLst>
          </p:nvPr>
        </p:nvSpPr>
        <p:spPr>
          <a:xfrm>
            <a:off x="45552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09" name="Rechteck 308"/>
          <p:cNvSpPr/>
          <p:nvPr>
            <p:custDataLst>
              <p:tags r:id="rId295"/>
            </p:custDataLst>
          </p:nvPr>
        </p:nvSpPr>
        <p:spPr>
          <a:xfrm>
            <a:off x="46632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0" name="Rechteck 309"/>
          <p:cNvSpPr/>
          <p:nvPr>
            <p:custDataLst>
              <p:tags r:id="rId296"/>
            </p:custDataLst>
          </p:nvPr>
        </p:nvSpPr>
        <p:spPr>
          <a:xfrm>
            <a:off x="47712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1" name="Rechteck 310"/>
          <p:cNvSpPr/>
          <p:nvPr>
            <p:custDataLst>
              <p:tags r:id="rId297"/>
            </p:custDataLst>
          </p:nvPr>
        </p:nvSpPr>
        <p:spPr>
          <a:xfrm>
            <a:off x="48792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2" name="Rechteck 311"/>
          <p:cNvSpPr/>
          <p:nvPr>
            <p:custDataLst>
              <p:tags r:id="rId298"/>
            </p:custDataLst>
          </p:nvPr>
        </p:nvSpPr>
        <p:spPr>
          <a:xfrm>
            <a:off x="49872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3" name="Rechteck 312"/>
          <p:cNvSpPr/>
          <p:nvPr>
            <p:custDataLst>
              <p:tags r:id="rId299"/>
            </p:custDataLst>
          </p:nvPr>
        </p:nvSpPr>
        <p:spPr>
          <a:xfrm>
            <a:off x="509529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4" name="Rechteck 313"/>
          <p:cNvSpPr/>
          <p:nvPr>
            <p:custDataLst>
              <p:tags r:id="rId300"/>
            </p:custDataLst>
          </p:nvPr>
        </p:nvSpPr>
        <p:spPr>
          <a:xfrm>
            <a:off x="520330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5" name="Rechteck 314"/>
          <p:cNvSpPr/>
          <p:nvPr>
            <p:custDataLst>
              <p:tags r:id="rId301"/>
            </p:custDataLst>
          </p:nvPr>
        </p:nvSpPr>
        <p:spPr>
          <a:xfrm>
            <a:off x="531131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6" name="Rechteck 315"/>
          <p:cNvSpPr/>
          <p:nvPr>
            <p:custDataLst>
              <p:tags r:id="rId302"/>
            </p:custDataLst>
          </p:nvPr>
        </p:nvSpPr>
        <p:spPr>
          <a:xfrm>
            <a:off x="541932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7" name="Rechteck 316"/>
          <p:cNvSpPr/>
          <p:nvPr>
            <p:custDataLst>
              <p:tags r:id="rId303"/>
            </p:custDataLst>
          </p:nvPr>
        </p:nvSpPr>
        <p:spPr>
          <a:xfrm>
            <a:off x="552734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8" name="Rechteck 317"/>
          <p:cNvSpPr/>
          <p:nvPr>
            <p:custDataLst>
              <p:tags r:id="rId304"/>
            </p:custDataLst>
          </p:nvPr>
        </p:nvSpPr>
        <p:spPr>
          <a:xfrm>
            <a:off x="563535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9" name="Rechteck 318"/>
          <p:cNvSpPr/>
          <p:nvPr>
            <p:custDataLst>
              <p:tags r:id="rId305"/>
            </p:custDataLst>
          </p:nvPr>
        </p:nvSpPr>
        <p:spPr>
          <a:xfrm>
            <a:off x="574336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0" name="Rechteck 319"/>
          <p:cNvSpPr/>
          <p:nvPr>
            <p:custDataLst>
              <p:tags r:id="rId306"/>
            </p:custDataLst>
          </p:nvPr>
        </p:nvSpPr>
        <p:spPr>
          <a:xfrm>
            <a:off x="585137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1" name="Rechteck 320"/>
          <p:cNvSpPr/>
          <p:nvPr>
            <p:custDataLst>
              <p:tags r:id="rId307"/>
            </p:custDataLst>
          </p:nvPr>
        </p:nvSpPr>
        <p:spPr>
          <a:xfrm>
            <a:off x="5023284" y="4130216"/>
            <a:ext cx="360040" cy="189021"/>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SRH</a:t>
            </a:r>
            <a:endParaRPr lang="en-GB" sz="1400" dirty="0">
              <a:solidFill>
                <a:schemeClr val="tx1"/>
              </a:solidFill>
            </a:endParaRPr>
          </a:p>
        </p:txBody>
      </p:sp>
      <p:sp>
        <p:nvSpPr>
          <p:cNvPr id="322" name="Rechteck 321"/>
          <p:cNvSpPr/>
          <p:nvPr>
            <p:custDataLst>
              <p:tags r:id="rId308"/>
            </p:custDataLst>
          </p:nvPr>
        </p:nvSpPr>
        <p:spPr>
          <a:xfrm>
            <a:off x="6067400" y="4094212"/>
            <a:ext cx="1728192" cy="324036"/>
          </a:xfrm>
          <a:prstGeom prst="rect">
            <a:avLst/>
          </a:prstGeom>
          <a:solidFill>
            <a:srgbClr val="A7A7A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323" name="Rechteck 322"/>
          <p:cNvSpPr/>
          <p:nvPr>
            <p:custDataLst>
              <p:tags r:id="rId309"/>
            </p:custDataLst>
          </p:nvPr>
        </p:nvSpPr>
        <p:spPr>
          <a:xfrm>
            <a:off x="606740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324" name="Rechteck 323"/>
          <p:cNvSpPr/>
          <p:nvPr>
            <p:custDataLst>
              <p:tags r:id="rId310"/>
            </p:custDataLst>
          </p:nvPr>
        </p:nvSpPr>
        <p:spPr>
          <a:xfrm>
            <a:off x="617541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5" name="Rechteck 324"/>
          <p:cNvSpPr/>
          <p:nvPr>
            <p:custDataLst>
              <p:tags r:id="rId311"/>
            </p:custDataLst>
          </p:nvPr>
        </p:nvSpPr>
        <p:spPr>
          <a:xfrm>
            <a:off x="76875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326" name="Rechteck 325"/>
          <p:cNvSpPr/>
          <p:nvPr>
            <p:custDataLst>
              <p:tags r:id="rId312"/>
            </p:custDataLst>
          </p:nvPr>
        </p:nvSpPr>
        <p:spPr>
          <a:xfrm>
            <a:off x="62834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7" name="Rechteck 326"/>
          <p:cNvSpPr/>
          <p:nvPr>
            <p:custDataLst>
              <p:tags r:id="rId313"/>
            </p:custDataLst>
          </p:nvPr>
        </p:nvSpPr>
        <p:spPr>
          <a:xfrm>
            <a:off x="63914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8" name="Rechteck 327"/>
          <p:cNvSpPr/>
          <p:nvPr>
            <p:custDataLst>
              <p:tags r:id="rId314"/>
            </p:custDataLst>
          </p:nvPr>
        </p:nvSpPr>
        <p:spPr>
          <a:xfrm>
            <a:off x="64994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9" name="Rechteck 328"/>
          <p:cNvSpPr/>
          <p:nvPr>
            <p:custDataLst>
              <p:tags r:id="rId315"/>
            </p:custDataLst>
          </p:nvPr>
        </p:nvSpPr>
        <p:spPr>
          <a:xfrm>
            <a:off x="66074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0" name="Rechteck 329"/>
          <p:cNvSpPr/>
          <p:nvPr>
            <p:custDataLst>
              <p:tags r:id="rId316"/>
            </p:custDataLst>
          </p:nvPr>
        </p:nvSpPr>
        <p:spPr>
          <a:xfrm>
            <a:off x="67154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1" name="Rechteck 330"/>
          <p:cNvSpPr/>
          <p:nvPr>
            <p:custDataLst>
              <p:tags r:id="rId317"/>
            </p:custDataLst>
          </p:nvPr>
        </p:nvSpPr>
        <p:spPr>
          <a:xfrm>
            <a:off x="68234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2" name="Rechteck 331"/>
          <p:cNvSpPr/>
          <p:nvPr>
            <p:custDataLst>
              <p:tags r:id="rId318"/>
            </p:custDataLst>
          </p:nvPr>
        </p:nvSpPr>
        <p:spPr>
          <a:xfrm>
            <a:off x="69314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3" name="Rechteck 332"/>
          <p:cNvSpPr/>
          <p:nvPr>
            <p:custDataLst>
              <p:tags r:id="rId319"/>
            </p:custDataLst>
          </p:nvPr>
        </p:nvSpPr>
        <p:spPr>
          <a:xfrm>
            <a:off x="70395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4" name="Rechteck 333"/>
          <p:cNvSpPr/>
          <p:nvPr>
            <p:custDataLst>
              <p:tags r:id="rId320"/>
            </p:custDataLst>
          </p:nvPr>
        </p:nvSpPr>
        <p:spPr>
          <a:xfrm>
            <a:off x="71475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5" name="Rechteck 334"/>
          <p:cNvSpPr/>
          <p:nvPr>
            <p:custDataLst>
              <p:tags r:id="rId321"/>
            </p:custDataLst>
          </p:nvPr>
        </p:nvSpPr>
        <p:spPr>
          <a:xfrm>
            <a:off x="72555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6" name="Rechteck 335"/>
          <p:cNvSpPr/>
          <p:nvPr>
            <p:custDataLst>
              <p:tags r:id="rId322"/>
            </p:custDataLst>
          </p:nvPr>
        </p:nvSpPr>
        <p:spPr>
          <a:xfrm>
            <a:off x="73635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7" name="Rechteck 336"/>
          <p:cNvSpPr/>
          <p:nvPr>
            <p:custDataLst>
              <p:tags r:id="rId323"/>
            </p:custDataLst>
          </p:nvPr>
        </p:nvSpPr>
        <p:spPr>
          <a:xfrm>
            <a:off x="74715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8" name="Rechteck 337"/>
          <p:cNvSpPr/>
          <p:nvPr>
            <p:custDataLst>
              <p:tags r:id="rId324"/>
            </p:custDataLst>
          </p:nvPr>
        </p:nvSpPr>
        <p:spPr>
          <a:xfrm>
            <a:off x="75795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9" name="Rechteck 338"/>
          <p:cNvSpPr/>
          <p:nvPr>
            <p:custDataLst>
              <p:tags r:id="rId325"/>
            </p:custDataLst>
          </p:nvPr>
        </p:nvSpPr>
        <p:spPr>
          <a:xfrm>
            <a:off x="6643464" y="4130216"/>
            <a:ext cx="576064" cy="189021"/>
          </a:xfrm>
          <a:prstGeom prst="rect">
            <a:avLst/>
          </a:prstGeom>
          <a:solidFill>
            <a:srgbClr val="A7A7A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SRHE</a:t>
            </a:r>
            <a:endParaRPr lang="en-GB" sz="1400" dirty="0">
              <a:solidFill>
                <a:schemeClr val="tx1"/>
              </a:solidFill>
            </a:endParaRPr>
          </a:p>
        </p:txBody>
      </p:sp>
      <p:sp>
        <p:nvSpPr>
          <p:cNvPr id="340" name="Rechteck 339"/>
          <p:cNvSpPr/>
          <p:nvPr>
            <p:custDataLst>
              <p:tags r:id="rId326"/>
            </p:custDataLst>
          </p:nvPr>
        </p:nvSpPr>
        <p:spPr>
          <a:xfrm>
            <a:off x="882824" y="4814292"/>
            <a:ext cx="2880320" cy="324036"/>
          </a:xfrm>
          <a:prstGeom prst="rect">
            <a:avLst/>
          </a:prstGeom>
          <a:solidFill>
            <a:schemeClr val="accent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341" name="Rechteck 340"/>
          <p:cNvSpPr/>
          <p:nvPr>
            <p:custDataLst>
              <p:tags r:id="rId327"/>
            </p:custDataLst>
          </p:nvPr>
        </p:nvSpPr>
        <p:spPr>
          <a:xfrm>
            <a:off x="8828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342" name="Rechteck 341"/>
          <p:cNvSpPr/>
          <p:nvPr>
            <p:custDataLst>
              <p:tags r:id="rId328"/>
            </p:custDataLst>
          </p:nvPr>
        </p:nvSpPr>
        <p:spPr>
          <a:xfrm>
            <a:off x="10628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3" name="Rechteck 342"/>
          <p:cNvSpPr/>
          <p:nvPr>
            <p:custDataLst>
              <p:tags r:id="rId329"/>
            </p:custDataLst>
          </p:nvPr>
        </p:nvSpPr>
        <p:spPr>
          <a:xfrm>
            <a:off x="12428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4" name="Rechteck 343"/>
          <p:cNvSpPr/>
          <p:nvPr>
            <p:custDataLst>
              <p:tags r:id="rId330"/>
            </p:custDataLst>
          </p:nvPr>
        </p:nvSpPr>
        <p:spPr>
          <a:xfrm>
            <a:off x="14228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5" name="Rechteck 344"/>
          <p:cNvSpPr/>
          <p:nvPr>
            <p:custDataLst>
              <p:tags r:id="rId331"/>
            </p:custDataLst>
          </p:nvPr>
        </p:nvSpPr>
        <p:spPr>
          <a:xfrm>
            <a:off x="16029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6" name="Rechteck 345"/>
          <p:cNvSpPr/>
          <p:nvPr>
            <p:custDataLst>
              <p:tags r:id="rId332"/>
            </p:custDataLst>
          </p:nvPr>
        </p:nvSpPr>
        <p:spPr>
          <a:xfrm>
            <a:off x="17829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7" name="Rechteck 346"/>
          <p:cNvSpPr/>
          <p:nvPr>
            <p:custDataLst>
              <p:tags r:id="rId333"/>
            </p:custDataLst>
          </p:nvPr>
        </p:nvSpPr>
        <p:spPr>
          <a:xfrm>
            <a:off x="19629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8" name="Rechteck 347"/>
          <p:cNvSpPr/>
          <p:nvPr>
            <p:custDataLst>
              <p:tags r:id="rId334"/>
            </p:custDataLst>
          </p:nvPr>
        </p:nvSpPr>
        <p:spPr>
          <a:xfrm>
            <a:off x="21429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9" name="Rechteck 348"/>
          <p:cNvSpPr/>
          <p:nvPr>
            <p:custDataLst>
              <p:tags r:id="rId335"/>
            </p:custDataLst>
          </p:nvPr>
        </p:nvSpPr>
        <p:spPr>
          <a:xfrm>
            <a:off x="23229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0" name="Rechteck 349"/>
          <p:cNvSpPr/>
          <p:nvPr>
            <p:custDataLst>
              <p:tags r:id="rId336"/>
            </p:custDataLst>
          </p:nvPr>
        </p:nvSpPr>
        <p:spPr>
          <a:xfrm>
            <a:off x="25030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1" name="Rechteck 350"/>
          <p:cNvSpPr/>
          <p:nvPr>
            <p:custDataLst>
              <p:tags r:id="rId337"/>
            </p:custDataLst>
          </p:nvPr>
        </p:nvSpPr>
        <p:spPr>
          <a:xfrm>
            <a:off x="26830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2" name="Rechteck 351"/>
          <p:cNvSpPr/>
          <p:nvPr>
            <p:custDataLst>
              <p:tags r:id="rId338"/>
            </p:custDataLst>
          </p:nvPr>
        </p:nvSpPr>
        <p:spPr>
          <a:xfrm>
            <a:off x="28630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3" name="Rechteck 352"/>
          <p:cNvSpPr/>
          <p:nvPr>
            <p:custDataLst>
              <p:tags r:id="rId339"/>
            </p:custDataLst>
          </p:nvPr>
        </p:nvSpPr>
        <p:spPr>
          <a:xfrm>
            <a:off x="30430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4" name="Rechteck 353"/>
          <p:cNvSpPr/>
          <p:nvPr>
            <p:custDataLst>
              <p:tags r:id="rId340"/>
            </p:custDataLst>
          </p:nvPr>
        </p:nvSpPr>
        <p:spPr>
          <a:xfrm>
            <a:off x="32230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5" name="Rechteck 354"/>
          <p:cNvSpPr/>
          <p:nvPr>
            <p:custDataLst>
              <p:tags r:id="rId341"/>
            </p:custDataLst>
          </p:nvPr>
        </p:nvSpPr>
        <p:spPr>
          <a:xfrm>
            <a:off x="34031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6" name="Rechteck 355"/>
          <p:cNvSpPr/>
          <p:nvPr>
            <p:custDataLst>
              <p:tags r:id="rId342"/>
            </p:custDataLst>
          </p:nvPr>
        </p:nvSpPr>
        <p:spPr>
          <a:xfrm>
            <a:off x="35831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357" name="Rechteck 356"/>
          <p:cNvSpPr/>
          <p:nvPr>
            <p:custDataLst>
              <p:tags r:id="rId343"/>
            </p:custDataLst>
          </p:nvPr>
        </p:nvSpPr>
        <p:spPr>
          <a:xfrm>
            <a:off x="1998948" y="4850296"/>
            <a:ext cx="648072" cy="1890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ALTINL</a:t>
            </a:r>
            <a:endParaRPr lang="en-GB" sz="1400" dirty="0">
              <a:solidFill>
                <a:schemeClr val="tx1"/>
              </a:solidFill>
            </a:endParaRPr>
          </a:p>
        </p:txBody>
      </p:sp>
      <p:sp>
        <p:nvSpPr>
          <p:cNvPr id="358" name="Rechteck 357"/>
          <p:cNvSpPr/>
          <p:nvPr>
            <p:custDataLst>
              <p:tags r:id="rId344"/>
            </p:custDataLst>
          </p:nvPr>
        </p:nvSpPr>
        <p:spPr>
          <a:xfrm>
            <a:off x="3763144" y="4814292"/>
            <a:ext cx="2880320" cy="324036"/>
          </a:xfrm>
          <a:prstGeom prst="rect">
            <a:avLst/>
          </a:prstGeom>
          <a:solidFill>
            <a:schemeClr val="accent5">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359" name="Rechteck 358"/>
          <p:cNvSpPr/>
          <p:nvPr>
            <p:custDataLst>
              <p:tags r:id="rId345"/>
            </p:custDataLst>
          </p:nvPr>
        </p:nvSpPr>
        <p:spPr>
          <a:xfrm>
            <a:off x="37631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360" name="Rechteck 359"/>
          <p:cNvSpPr/>
          <p:nvPr>
            <p:custDataLst>
              <p:tags r:id="rId346"/>
            </p:custDataLst>
          </p:nvPr>
        </p:nvSpPr>
        <p:spPr>
          <a:xfrm>
            <a:off x="39431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1" name="Rechteck 360"/>
          <p:cNvSpPr/>
          <p:nvPr>
            <p:custDataLst>
              <p:tags r:id="rId347"/>
            </p:custDataLst>
          </p:nvPr>
        </p:nvSpPr>
        <p:spPr>
          <a:xfrm>
            <a:off x="41231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2" name="Rechteck 361"/>
          <p:cNvSpPr/>
          <p:nvPr>
            <p:custDataLst>
              <p:tags r:id="rId348"/>
            </p:custDataLst>
          </p:nvPr>
        </p:nvSpPr>
        <p:spPr>
          <a:xfrm>
            <a:off x="43032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3" name="Rechteck 362"/>
          <p:cNvSpPr/>
          <p:nvPr>
            <p:custDataLst>
              <p:tags r:id="rId349"/>
            </p:custDataLst>
          </p:nvPr>
        </p:nvSpPr>
        <p:spPr>
          <a:xfrm>
            <a:off x="44832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4" name="Rechteck 363"/>
          <p:cNvSpPr/>
          <p:nvPr>
            <p:custDataLst>
              <p:tags r:id="rId350"/>
            </p:custDataLst>
          </p:nvPr>
        </p:nvSpPr>
        <p:spPr>
          <a:xfrm>
            <a:off x="46632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5" name="Rechteck 364"/>
          <p:cNvSpPr/>
          <p:nvPr>
            <p:custDataLst>
              <p:tags r:id="rId351"/>
            </p:custDataLst>
          </p:nvPr>
        </p:nvSpPr>
        <p:spPr>
          <a:xfrm>
            <a:off x="48432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6" name="Rechteck 365"/>
          <p:cNvSpPr/>
          <p:nvPr>
            <p:custDataLst>
              <p:tags r:id="rId352"/>
            </p:custDataLst>
          </p:nvPr>
        </p:nvSpPr>
        <p:spPr>
          <a:xfrm>
            <a:off x="50232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7" name="Rechteck 366"/>
          <p:cNvSpPr/>
          <p:nvPr>
            <p:custDataLst>
              <p:tags r:id="rId353"/>
            </p:custDataLst>
          </p:nvPr>
        </p:nvSpPr>
        <p:spPr>
          <a:xfrm>
            <a:off x="52033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8" name="Rechteck 367"/>
          <p:cNvSpPr/>
          <p:nvPr>
            <p:custDataLst>
              <p:tags r:id="rId354"/>
            </p:custDataLst>
          </p:nvPr>
        </p:nvSpPr>
        <p:spPr>
          <a:xfrm>
            <a:off x="53833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9" name="Rechteck 368"/>
          <p:cNvSpPr/>
          <p:nvPr>
            <p:custDataLst>
              <p:tags r:id="rId355"/>
            </p:custDataLst>
          </p:nvPr>
        </p:nvSpPr>
        <p:spPr>
          <a:xfrm>
            <a:off x="55633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0" name="Rechteck 369"/>
          <p:cNvSpPr/>
          <p:nvPr>
            <p:custDataLst>
              <p:tags r:id="rId356"/>
            </p:custDataLst>
          </p:nvPr>
        </p:nvSpPr>
        <p:spPr>
          <a:xfrm>
            <a:off x="57433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1" name="Rechteck 370"/>
          <p:cNvSpPr/>
          <p:nvPr>
            <p:custDataLst>
              <p:tags r:id="rId357"/>
            </p:custDataLst>
          </p:nvPr>
        </p:nvSpPr>
        <p:spPr>
          <a:xfrm>
            <a:off x="59233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2" name="Rechteck 371"/>
          <p:cNvSpPr/>
          <p:nvPr>
            <p:custDataLst>
              <p:tags r:id="rId358"/>
            </p:custDataLst>
          </p:nvPr>
        </p:nvSpPr>
        <p:spPr>
          <a:xfrm>
            <a:off x="61034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3" name="Rechteck 372"/>
          <p:cNvSpPr/>
          <p:nvPr>
            <p:custDataLst>
              <p:tags r:id="rId359"/>
            </p:custDataLst>
          </p:nvPr>
        </p:nvSpPr>
        <p:spPr>
          <a:xfrm>
            <a:off x="62834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4" name="Rechteck 373"/>
          <p:cNvSpPr/>
          <p:nvPr>
            <p:custDataLst>
              <p:tags r:id="rId360"/>
            </p:custDataLst>
          </p:nvPr>
        </p:nvSpPr>
        <p:spPr>
          <a:xfrm>
            <a:off x="64634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375" name="Rechteck 374"/>
          <p:cNvSpPr/>
          <p:nvPr>
            <p:custDataLst>
              <p:tags r:id="rId361"/>
            </p:custDataLst>
          </p:nvPr>
        </p:nvSpPr>
        <p:spPr>
          <a:xfrm>
            <a:off x="4879268" y="4850296"/>
            <a:ext cx="648072" cy="189021"/>
          </a:xfrm>
          <a:prstGeom prst="rect">
            <a:avLst/>
          </a:prstGeom>
          <a:solidFill>
            <a:schemeClr val="accent5">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ALTINH</a:t>
            </a:r>
            <a:endParaRPr lang="en-GB" sz="1400" dirty="0">
              <a:solidFill>
                <a:schemeClr val="tx1"/>
              </a:solidFill>
            </a:endParaRPr>
          </a:p>
        </p:txBody>
      </p:sp>
      <p:cxnSp>
        <p:nvCxnSpPr>
          <p:cNvPr id="376" name="Gerade Verbindung 375"/>
          <p:cNvCxnSpPr/>
          <p:nvPr>
            <p:custDataLst>
              <p:tags r:id="rId362"/>
            </p:custDataLst>
          </p:nvPr>
        </p:nvCxnSpPr>
        <p:spPr>
          <a:xfrm>
            <a:off x="1350876"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7" name="Gerade Verbindung 376"/>
          <p:cNvCxnSpPr/>
          <p:nvPr>
            <p:custDataLst>
              <p:tags r:id="rId363"/>
            </p:custDataLst>
          </p:nvPr>
        </p:nvCxnSpPr>
        <p:spPr>
          <a:xfrm>
            <a:off x="3511116"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9" name="Gerade Verbindung 378"/>
          <p:cNvCxnSpPr/>
          <p:nvPr>
            <p:custDataLst>
              <p:tags r:id="rId364"/>
            </p:custDataLst>
          </p:nvPr>
        </p:nvCxnSpPr>
        <p:spPr>
          <a:xfrm>
            <a:off x="3799148"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1" name="Gerade Verbindung 380"/>
          <p:cNvCxnSpPr/>
          <p:nvPr>
            <p:custDataLst>
              <p:tags r:id="rId365"/>
            </p:custDataLst>
          </p:nvPr>
        </p:nvCxnSpPr>
        <p:spPr>
          <a:xfrm>
            <a:off x="5959388"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8" name="Gerade Verbindung 387"/>
          <p:cNvCxnSpPr/>
          <p:nvPr>
            <p:custDataLst>
              <p:tags r:id="rId366"/>
            </p:custDataLst>
          </p:nvPr>
        </p:nvCxnSpPr>
        <p:spPr>
          <a:xfrm>
            <a:off x="6679468" y="3986200"/>
            <a:ext cx="504056" cy="50405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9" name="Gerade Verbindung 388"/>
          <p:cNvCxnSpPr/>
          <p:nvPr>
            <p:custDataLst>
              <p:tags r:id="rId367"/>
            </p:custDataLst>
          </p:nvPr>
        </p:nvCxnSpPr>
        <p:spPr>
          <a:xfrm flipV="1">
            <a:off x="6679468" y="3986200"/>
            <a:ext cx="504056" cy="50405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0" name="Gerade Verbindung 399"/>
          <p:cNvCxnSpPr/>
          <p:nvPr>
            <p:custDataLst>
              <p:tags r:id="rId368"/>
            </p:custDataLst>
          </p:nvPr>
        </p:nvCxnSpPr>
        <p:spPr>
          <a:xfrm>
            <a:off x="3223084" y="3986200"/>
            <a:ext cx="504056" cy="50405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1" name="Gerade Verbindung 400"/>
          <p:cNvCxnSpPr/>
          <p:nvPr>
            <p:custDataLst>
              <p:tags r:id="rId369"/>
            </p:custDataLst>
          </p:nvPr>
        </p:nvCxnSpPr>
        <p:spPr>
          <a:xfrm flipV="1">
            <a:off x="3223084" y="3986200"/>
            <a:ext cx="504056" cy="50405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402" name="Rechteckige Legende 401"/>
          <p:cNvSpPr/>
          <p:nvPr>
            <p:custDataLst>
              <p:tags r:id="rId370"/>
            </p:custDataLst>
          </p:nvPr>
        </p:nvSpPr>
        <p:spPr>
          <a:xfrm>
            <a:off x="7111516" y="3230116"/>
            <a:ext cx="1152128" cy="684076"/>
          </a:xfrm>
          <a:prstGeom prst="wedgeRectCallout">
            <a:avLst>
              <a:gd name="adj1" fmla="val -20833"/>
              <a:gd name="adj2" fmla="val 70119"/>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800" dirty="0" smtClean="0">
                <a:solidFill>
                  <a:schemeClr val="tx1"/>
                </a:solidFill>
              </a:rPr>
              <a:t>Register representation is adjusted to the data frame timing diagram with LSB on left and MSB on right side.</a:t>
            </a:r>
            <a:endParaRPr lang="en-GB" sz="800" dirty="0">
              <a:solidFill>
                <a:schemeClr val="tx1"/>
              </a:solidFill>
            </a:endParaRPr>
          </a:p>
        </p:txBody>
      </p:sp>
      <p:sp>
        <p:nvSpPr>
          <p:cNvPr id="380" name="Textfeld 379"/>
          <p:cNvSpPr txBox="1"/>
          <p:nvPr>
            <p:custDataLst>
              <p:tags r:id="rId371"/>
            </p:custDataLst>
          </p:nvPr>
        </p:nvSpPr>
        <p:spPr>
          <a:xfrm>
            <a:off x="90736" y="3194112"/>
            <a:ext cx="598241" cy="215444"/>
          </a:xfrm>
          <a:prstGeom prst="rect">
            <a:avLst/>
          </a:prstGeom>
          <a:noFill/>
          <a:ln>
            <a:noFill/>
          </a:ln>
        </p:spPr>
        <p:txBody>
          <a:bodyPr wrap="none" rtlCol="0">
            <a:spAutoFit/>
          </a:bodyPr>
          <a:lstStyle/>
          <a:p>
            <a:r>
              <a:rPr lang="en-GB" sz="800" dirty="0" smtClean="0"/>
              <a:t>CJ950_2</a:t>
            </a:r>
            <a:endParaRPr lang="en-GB" sz="800" dirty="0"/>
          </a:p>
        </p:txBody>
      </p:sp>
      <p:sp>
        <p:nvSpPr>
          <p:cNvPr id="382" name="Textfeld 381"/>
          <p:cNvSpPr txBox="1"/>
          <p:nvPr>
            <p:custDataLst>
              <p:tags r:id="rId372"/>
            </p:custDataLst>
          </p:nvPr>
        </p:nvSpPr>
        <p:spPr>
          <a:xfrm>
            <a:off x="90736" y="2834072"/>
            <a:ext cx="598241" cy="215444"/>
          </a:xfrm>
          <a:prstGeom prst="rect">
            <a:avLst/>
          </a:prstGeom>
          <a:noFill/>
          <a:ln>
            <a:noFill/>
          </a:ln>
        </p:spPr>
        <p:txBody>
          <a:bodyPr wrap="none" rtlCol="0">
            <a:spAutoFit/>
          </a:bodyPr>
          <a:lstStyle/>
          <a:p>
            <a:r>
              <a:rPr lang="en-GB" sz="800" dirty="0" smtClean="0"/>
              <a:t>CJ950_1</a:t>
            </a:r>
          </a:p>
        </p:txBody>
      </p:sp>
      <p:sp>
        <p:nvSpPr>
          <p:cNvPr id="378" name="Untertitel 377" hidden="1"/>
          <p:cNvSpPr>
            <a:spLocks noGrp="1"/>
          </p:cNvSpPr>
          <p:nvPr>
            <p:ph type="subTitle" idx="1"/>
            <p:custDataLst>
              <p:tags r:id="rId373"/>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Freihandform 391"/>
          <p:cNvSpPr/>
          <p:nvPr>
            <p:custDataLst>
              <p:tags r:id="rId3"/>
            </p:custDataLst>
          </p:nvPr>
        </p:nvSpPr>
        <p:spPr>
          <a:xfrm>
            <a:off x="3763144" y="4418248"/>
            <a:ext cx="1440160" cy="396044"/>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0 w 3636404"/>
              <a:gd name="connsiteY0" fmla="*/ 369641 h 792088"/>
              <a:gd name="connsiteX1" fmla="*/ 3636404 w 3636404"/>
              <a:gd name="connsiteY1" fmla="*/ 0 h 792088"/>
              <a:gd name="connsiteX2" fmla="*/ 2484276 w 3636404"/>
              <a:gd name="connsiteY2" fmla="*/ 792088 h 792088"/>
              <a:gd name="connsiteX3" fmla="*/ 0 w 3636404"/>
              <a:gd name="connsiteY3" fmla="*/ 792088 h 792088"/>
              <a:gd name="connsiteX4" fmla="*/ 0 w 3636404"/>
              <a:gd name="connsiteY4" fmla="*/ 369641 h 792088"/>
              <a:gd name="connsiteX0" fmla="*/ 0 w 2484276"/>
              <a:gd name="connsiteY0" fmla="*/ 0 h 422447"/>
              <a:gd name="connsiteX1" fmla="*/ 1728192 w 2484276"/>
              <a:gd name="connsiteY1" fmla="*/ 0 h 422447"/>
              <a:gd name="connsiteX2" fmla="*/ 2484276 w 2484276"/>
              <a:gd name="connsiteY2" fmla="*/ 422447 h 422447"/>
              <a:gd name="connsiteX3" fmla="*/ 0 w 2484276"/>
              <a:gd name="connsiteY3" fmla="*/ 422447 h 422447"/>
              <a:gd name="connsiteX4" fmla="*/ 0 w 2484276"/>
              <a:gd name="connsiteY4" fmla="*/ 0 h 422447"/>
              <a:gd name="connsiteX0" fmla="*/ 0 w 2844316"/>
              <a:gd name="connsiteY0" fmla="*/ 0 h 422447"/>
              <a:gd name="connsiteX1" fmla="*/ 1728192 w 2844316"/>
              <a:gd name="connsiteY1" fmla="*/ 0 h 422447"/>
              <a:gd name="connsiteX2" fmla="*/ 2844316 w 2844316"/>
              <a:gd name="connsiteY2" fmla="*/ 422447 h 422447"/>
              <a:gd name="connsiteX3" fmla="*/ 0 w 2844316"/>
              <a:gd name="connsiteY3" fmla="*/ 422447 h 422447"/>
              <a:gd name="connsiteX4" fmla="*/ 0 w 2844316"/>
              <a:gd name="connsiteY4" fmla="*/ 0 h 422447"/>
              <a:gd name="connsiteX0" fmla="*/ 0 w 2844316"/>
              <a:gd name="connsiteY0" fmla="*/ 0 h 422447"/>
              <a:gd name="connsiteX1" fmla="*/ 1728192 w 2844316"/>
              <a:gd name="connsiteY1" fmla="*/ 0 h 422447"/>
              <a:gd name="connsiteX2" fmla="*/ 2844316 w 2844316"/>
              <a:gd name="connsiteY2" fmla="*/ 422447 h 422447"/>
              <a:gd name="connsiteX3" fmla="*/ 1152128 w 2844316"/>
              <a:gd name="connsiteY3" fmla="*/ 422447 h 422447"/>
              <a:gd name="connsiteX4" fmla="*/ 0 w 2844316"/>
              <a:gd name="connsiteY4" fmla="*/ 0 h 422447"/>
              <a:gd name="connsiteX0" fmla="*/ 0 w 2844316"/>
              <a:gd name="connsiteY0" fmla="*/ 0 h 422447"/>
              <a:gd name="connsiteX1" fmla="*/ 756084 w 2844316"/>
              <a:gd name="connsiteY1" fmla="*/ 0 h 422447"/>
              <a:gd name="connsiteX2" fmla="*/ 2844316 w 2844316"/>
              <a:gd name="connsiteY2" fmla="*/ 422447 h 422447"/>
              <a:gd name="connsiteX3" fmla="*/ 1152128 w 2844316"/>
              <a:gd name="connsiteY3" fmla="*/ 422447 h 422447"/>
              <a:gd name="connsiteX4" fmla="*/ 0 w 2844316"/>
              <a:gd name="connsiteY4" fmla="*/ 0 h 422447"/>
              <a:gd name="connsiteX0" fmla="*/ 0 w 2412268"/>
              <a:gd name="connsiteY0" fmla="*/ 0 h 422447"/>
              <a:gd name="connsiteX1" fmla="*/ 756084 w 2412268"/>
              <a:gd name="connsiteY1" fmla="*/ 0 h 422447"/>
              <a:gd name="connsiteX2" fmla="*/ 2412268 w 2412268"/>
              <a:gd name="connsiteY2" fmla="*/ 422447 h 422447"/>
              <a:gd name="connsiteX3" fmla="*/ 1152128 w 2412268"/>
              <a:gd name="connsiteY3" fmla="*/ 422447 h 422447"/>
              <a:gd name="connsiteX4" fmla="*/ 0 w 2412268"/>
              <a:gd name="connsiteY4" fmla="*/ 0 h 422447"/>
              <a:gd name="connsiteX0" fmla="*/ 0 w 2412268"/>
              <a:gd name="connsiteY0" fmla="*/ 0 h 422447"/>
              <a:gd name="connsiteX1" fmla="*/ 756084 w 2412268"/>
              <a:gd name="connsiteY1" fmla="*/ 0 h 422447"/>
              <a:gd name="connsiteX2" fmla="*/ 2412268 w 2412268"/>
              <a:gd name="connsiteY2" fmla="*/ 422447 h 422447"/>
              <a:gd name="connsiteX3" fmla="*/ 936104 w 2412268"/>
              <a:gd name="connsiteY3" fmla="*/ 422447 h 422447"/>
              <a:gd name="connsiteX4" fmla="*/ 0 w 2412268"/>
              <a:gd name="connsiteY4" fmla="*/ 0 h 422447"/>
              <a:gd name="connsiteX0" fmla="*/ 0 w 2376264"/>
              <a:gd name="connsiteY0" fmla="*/ 0 h 422447"/>
              <a:gd name="connsiteX1" fmla="*/ 756084 w 2376264"/>
              <a:gd name="connsiteY1" fmla="*/ 0 h 422447"/>
              <a:gd name="connsiteX2" fmla="*/ 2376264 w 2376264"/>
              <a:gd name="connsiteY2" fmla="*/ 422447 h 422447"/>
              <a:gd name="connsiteX3" fmla="*/ 936104 w 2376264"/>
              <a:gd name="connsiteY3" fmla="*/ 422447 h 422447"/>
              <a:gd name="connsiteX4" fmla="*/ 0 w 2376264"/>
              <a:gd name="connsiteY4" fmla="*/ 0 h 422447"/>
              <a:gd name="connsiteX0" fmla="*/ 0 w 2376264"/>
              <a:gd name="connsiteY0" fmla="*/ 0 h 422447"/>
              <a:gd name="connsiteX1" fmla="*/ 2376264 w 2376264"/>
              <a:gd name="connsiteY1" fmla="*/ 0 h 422447"/>
              <a:gd name="connsiteX2" fmla="*/ 2376264 w 2376264"/>
              <a:gd name="connsiteY2" fmla="*/ 422447 h 422447"/>
              <a:gd name="connsiteX3" fmla="*/ 936104 w 2376264"/>
              <a:gd name="connsiteY3" fmla="*/ 422447 h 422447"/>
              <a:gd name="connsiteX4" fmla="*/ 0 w 2376264"/>
              <a:gd name="connsiteY4" fmla="*/ 0 h 422447"/>
              <a:gd name="connsiteX0" fmla="*/ 576064 w 1440160"/>
              <a:gd name="connsiteY0" fmla="*/ 0 h 422447"/>
              <a:gd name="connsiteX1" fmla="*/ 1440160 w 1440160"/>
              <a:gd name="connsiteY1" fmla="*/ 0 h 422447"/>
              <a:gd name="connsiteX2" fmla="*/ 1440160 w 1440160"/>
              <a:gd name="connsiteY2" fmla="*/ 422447 h 422447"/>
              <a:gd name="connsiteX3" fmla="*/ 0 w 1440160"/>
              <a:gd name="connsiteY3" fmla="*/ 422447 h 422447"/>
              <a:gd name="connsiteX4" fmla="*/ 576064 w 1440160"/>
              <a:gd name="connsiteY4" fmla="*/ 0 h 422447"/>
              <a:gd name="connsiteX0" fmla="*/ 576064 w 1440160"/>
              <a:gd name="connsiteY0" fmla="*/ 0 h 580865"/>
              <a:gd name="connsiteX1" fmla="*/ 1440160 w 1440160"/>
              <a:gd name="connsiteY1" fmla="*/ 158418 h 580865"/>
              <a:gd name="connsiteX2" fmla="*/ 1440160 w 1440160"/>
              <a:gd name="connsiteY2" fmla="*/ 580865 h 580865"/>
              <a:gd name="connsiteX3" fmla="*/ 0 w 1440160"/>
              <a:gd name="connsiteY3" fmla="*/ 580865 h 580865"/>
              <a:gd name="connsiteX4" fmla="*/ 576064 w 1440160"/>
              <a:gd name="connsiteY4" fmla="*/ 0 h 580865"/>
              <a:gd name="connsiteX0" fmla="*/ 576064 w 1440160"/>
              <a:gd name="connsiteY0" fmla="*/ 0 h 580865"/>
              <a:gd name="connsiteX1" fmla="*/ 1440160 w 1440160"/>
              <a:gd name="connsiteY1" fmla="*/ 0 h 580865"/>
              <a:gd name="connsiteX2" fmla="*/ 1440160 w 1440160"/>
              <a:gd name="connsiteY2" fmla="*/ 580865 h 580865"/>
              <a:gd name="connsiteX3" fmla="*/ 0 w 1440160"/>
              <a:gd name="connsiteY3" fmla="*/ 580865 h 580865"/>
              <a:gd name="connsiteX4" fmla="*/ 576064 w 1440160"/>
              <a:gd name="connsiteY4" fmla="*/ 0 h 580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160" h="580865">
                <a:moveTo>
                  <a:pt x="576064" y="0"/>
                </a:moveTo>
                <a:lnTo>
                  <a:pt x="1440160" y="0"/>
                </a:lnTo>
                <a:lnTo>
                  <a:pt x="1440160" y="580865"/>
                </a:lnTo>
                <a:lnTo>
                  <a:pt x="0" y="580865"/>
                </a:lnTo>
                <a:lnTo>
                  <a:pt x="576064" y="0"/>
                </a:lnTo>
                <a:close/>
              </a:path>
            </a:pathLst>
          </a:custGeom>
          <a:gradFill flip="none" rotWithShape="1">
            <a:gsLst>
              <a:gs pos="0">
                <a:schemeClr val="accent5">
                  <a:lumMod val="75000"/>
                </a:schemeClr>
              </a:gs>
              <a:gs pos="50000">
                <a:schemeClr val="accent5">
                  <a:lumMod val="8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1" name="Freihandform 390"/>
          <p:cNvSpPr/>
          <p:nvPr>
            <p:custDataLst>
              <p:tags r:id="rId4"/>
            </p:custDataLst>
          </p:nvPr>
        </p:nvSpPr>
        <p:spPr>
          <a:xfrm>
            <a:off x="2611016" y="4418248"/>
            <a:ext cx="2412268" cy="396044"/>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0 w 3636404"/>
              <a:gd name="connsiteY0" fmla="*/ 369641 h 792088"/>
              <a:gd name="connsiteX1" fmla="*/ 3636404 w 3636404"/>
              <a:gd name="connsiteY1" fmla="*/ 0 h 792088"/>
              <a:gd name="connsiteX2" fmla="*/ 2484276 w 3636404"/>
              <a:gd name="connsiteY2" fmla="*/ 792088 h 792088"/>
              <a:gd name="connsiteX3" fmla="*/ 0 w 3636404"/>
              <a:gd name="connsiteY3" fmla="*/ 792088 h 792088"/>
              <a:gd name="connsiteX4" fmla="*/ 0 w 3636404"/>
              <a:gd name="connsiteY4" fmla="*/ 369641 h 792088"/>
              <a:gd name="connsiteX0" fmla="*/ 0 w 2484276"/>
              <a:gd name="connsiteY0" fmla="*/ 0 h 422447"/>
              <a:gd name="connsiteX1" fmla="*/ 1728192 w 2484276"/>
              <a:gd name="connsiteY1" fmla="*/ 0 h 422447"/>
              <a:gd name="connsiteX2" fmla="*/ 2484276 w 2484276"/>
              <a:gd name="connsiteY2" fmla="*/ 422447 h 422447"/>
              <a:gd name="connsiteX3" fmla="*/ 0 w 2484276"/>
              <a:gd name="connsiteY3" fmla="*/ 422447 h 422447"/>
              <a:gd name="connsiteX4" fmla="*/ 0 w 2484276"/>
              <a:gd name="connsiteY4" fmla="*/ 0 h 422447"/>
              <a:gd name="connsiteX0" fmla="*/ 0 w 2844316"/>
              <a:gd name="connsiteY0" fmla="*/ 0 h 422447"/>
              <a:gd name="connsiteX1" fmla="*/ 1728192 w 2844316"/>
              <a:gd name="connsiteY1" fmla="*/ 0 h 422447"/>
              <a:gd name="connsiteX2" fmla="*/ 2844316 w 2844316"/>
              <a:gd name="connsiteY2" fmla="*/ 422447 h 422447"/>
              <a:gd name="connsiteX3" fmla="*/ 0 w 2844316"/>
              <a:gd name="connsiteY3" fmla="*/ 422447 h 422447"/>
              <a:gd name="connsiteX4" fmla="*/ 0 w 2844316"/>
              <a:gd name="connsiteY4" fmla="*/ 0 h 422447"/>
              <a:gd name="connsiteX0" fmla="*/ 0 w 2844316"/>
              <a:gd name="connsiteY0" fmla="*/ 0 h 422447"/>
              <a:gd name="connsiteX1" fmla="*/ 1728192 w 2844316"/>
              <a:gd name="connsiteY1" fmla="*/ 0 h 422447"/>
              <a:gd name="connsiteX2" fmla="*/ 2844316 w 2844316"/>
              <a:gd name="connsiteY2" fmla="*/ 422447 h 422447"/>
              <a:gd name="connsiteX3" fmla="*/ 1152128 w 2844316"/>
              <a:gd name="connsiteY3" fmla="*/ 422447 h 422447"/>
              <a:gd name="connsiteX4" fmla="*/ 0 w 2844316"/>
              <a:gd name="connsiteY4" fmla="*/ 0 h 422447"/>
              <a:gd name="connsiteX0" fmla="*/ 0 w 2844316"/>
              <a:gd name="connsiteY0" fmla="*/ 0 h 422447"/>
              <a:gd name="connsiteX1" fmla="*/ 756084 w 2844316"/>
              <a:gd name="connsiteY1" fmla="*/ 0 h 422447"/>
              <a:gd name="connsiteX2" fmla="*/ 2844316 w 2844316"/>
              <a:gd name="connsiteY2" fmla="*/ 422447 h 422447"/>
              <a:gd name="connsiteX3" fmla="*/ 1152128 w 2844316"/>
              <a:gd name="connsiteY3" fmla="*/ 422447 h 422447"/>
              <a:gd name="connsiteX4" fmla="*/ 0 w 2844316"/>
              <a:gd name="connsiteY4" fmla="*/ 0 h 422447"/>
              <a:gd name="connsiteX0" fmla="*/ 0 w 2412268"/>
              <a:gd name="connsiteY0" fmla="*/ 0 h 422447"/>
              <a:gd name="connsiteX1" fmla="*/ 756084 w 2412268"/>
              <a:gd name="connsiteY1" fmla="*/ 0 h 422447"/>
              <a:gd name="connsiteX2" fmla="*/ 2412268 w 2412268"/>
              <a:gd name="connsiteY2" fmla="*/ 422447 h 422447"/>
              <a:gd name="connsiteX3" fmla="*/ 1152128 w 2412268"/>
              <a:gd name="connsiteY3" fmla="*/ 422447 h 422447"/>
              <a:gd name="connsiteX4" fmla="*/ 0 w 2412268"/>
              <a:gd name="connsiteY4" fmla="*/ 0 h 422447"/>
              <a:gd name="connsiteX0" fmla="*/ 0 w 2412268"/>
              <a:gd name="connsiteY0" fmla="*/ 0 h 422447"/>
              <a:gd name="connsiteX1" fmla="*/ 756084 w 2412268"/>
              <a:gd name="connsiteY1" fmla="*/ 0 h 422447"/>
              <a:gd name="connsiteX2" fmla="*/ 2412268 w 2412268"/>
              <a:gd name="connsiteY2" fmla="*/ 422447 h 422447"/>
              <a:gd name="connsiteX3" fmla="*/ 1152128 w 2412268"/>
              <a:gd name="connsiteY3" fmla="*/ 422447 h 422447"/>
              <a:gd name="connsiteX4" fmla="*/ 0 w 2412268"/>
              <a:gd name="connsiteY4" fmla="*/ 0 h 422447"/>
              <a:gd name="connsiteX0" fmla="*/ 0 w 2412268"/>
              <a:gd name="connsiteY0" fmla="*/ 0 h 422447"/>
              <a:gd name="connsiteX1" fmla="*/ 756084 w 2412268"/>
              <a:gd name="connsiteY1" fmla="*/ 0 h 422447"/>
              <a:gd name="connsiteX2" fmla="*/ 2412268 w 2412268"/>
              <a:gd name="connsiteY2" fmla="*/ 422447 h 422447"/>
              <a:gd name="connsiteX3" fmla="*/ 1152128 w 2412268"/>
              <a:gd name="connsiteY3" fmla="*/ 422447 h 422447"/>
              <a:gd name="connsiteX4" fmla="*/ 0 w 2412268"/>
              <a:gd name="connsiteY4" fmla="*/ 0 h 422447"/>
              <a:gd name="connsiteX0" fmla="*/ 0 w 2412268"/>
              <a:gd name="connsiteY0" fmla="*/ 0 h 422447"/>
              <a:gd name="connsiteX1" fmla="*/ 756084 w 2412268"/>
              <a:gd name="connsiteY1" fmla="*/ 0 h 422447"/>
              <a:gd name="connsiteX2" fmla="*/ 2412268 w 2412268"/>
              <a:gd name="connsiteY2" fmla="*/ 422447 h 422447"/>
              <a:gd name="connsiteX3" fmla="*/ 1152128 w 2412268"/>
              <a:gd name="connsiteY3" fmla="*/ 422447 h 422447"/>
              <a:gd name="connsiteX4" fmla="*/ 0 w 2412268"/>
              <a:gd name="connsiteY4" fmla="*/ 0 h 422447"/>
              <a:gd name="connsiteX0" fmla="*/ 0 w 2412268"/>
              <a:gd name="connsiteY0" fmla="*/ 0 h 422447"/>
              <a:gd name="connsiteX1" fmla="*/ 756084 w 2412268"/>
              <a:gd name="connsiteY1" fmla="*/ 0 h 422447"/>
              <a:gd name="connsiteX2" fmla="*/ 2412268 w 2412268"/>
              <a:gd name="connsiteY2" fmla="*/ 422447 h 422447"/>
              <a:gd name="connsiteX3" fmla="*/ 1152128 w 2412268"/>
              <a:gd name="connsiteY3" fmla="*/ 422447 h 422447"/>
              <a:gd name="connsiteX4" fmla="*/ 0 w 2412268"/>
              <a:gd name="connsiteY4" fmla="*/ 0 h 422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268" h="422447">
                <a:moveTo>
                  <a:pt x="0" y="0"/>
                </a:moveTo>
                <a:lnTo>
                  <a:pt x="756084" y="0"/>
                </a:lnTo>
                <a:lnTo>
                  <a:pt x="2412268" y="422447"/>
                </a:lnTo>
                <a:lnTo>
                  <a:pt x="1152128" y="422447"/>
                </a:lnTo>
                <a:lnTo>
                  <a:pt x="0" y="0"/>
                </a:lnTo>
                <a:close/>
              </a:path>
            </a:pathLst>
          </a:custGeom>
          <a:gradFill flip="none" rotWithShape="1">
            <a:gsLst>
              <a:gs pos="0">
                <a:schemeClr val="accent3">
                  <a:lumMod val="75000"/>
                </a:schemeClr>
              </a:gs>
              <a:gs pos="50000">
                <a:schemeClr val="accent3">
                  <a:lumMod val="60000"/>
                  <a:lumOff val="4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0" name="Freihandform 389"/>
          <p:cNvSpPr/>
          <p:nvPr>
            <p:custDataLst>
              <p:tags r:id="rId5"/>
            </p:custDataLst>
          </p:nvPr>
        </p:nvSpPr>
        <p:spPr>
          <a:xfrm>
            <a:off x="882824" y="4418248"/>
            <a:ext cx="2880320" cy="396044"/>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0 w 3636404"/>
              <a:gd name="connsiteY0" fmla="*/ 369641 h 792088"/>
              <a:gd name="connsiteX1" fmla="*/ 3636404 w 3636404"/>
              <a:gd name="connsiteY1" fmla="*/ 0 h 792088"/>
              <a:gd name="connsiteX2" fmla="*/ 2484276 w 3636404"/>
              <a:gd name="connsiteY2" fmla="*/ 792088 h 792088"/>
              <a:gd name="connsiteX3" fmla="*/ 0 w 3636404"/>
              <a:gd name="connsiteY3" fmla="*/ 792088 h 792088"/>
              <a:gd name="connsiteX4" fmla="*/ 0 w 3636404"/>
              <a:gd name="connsiteY4" fmla="*/ 369641 h 792088"/>
              <a:gd name="connsiteX0" fmla="*/ 0 w 2484276"/>
              <a:gd name="connsiteY0" fmla="*/ 0 h 422447"/>
              <a:gd name="connsiteX1" fmla="*/ 1728192 w 2484276"/>
              <a:gd name="connsiteY1" fmla="*/ 0 h 422447"/>
              <a:gd name="connsiteX2" fmla="*/ 2484276 w 2484276"/>
              <a:gd name="connsiteY2" fmla="*/ 422447 h 422447"/>
              <a:gd name="connsiteX3" fmla="*/ 0 w 2484276"/>
              <a:gd name="connsiteY3" fmla="*/ 422447 h 422447"/>
              <a:gd name="connsiteX4" fmla="*/ 0 w 2484276"/>
              <a:gd name="connsiteY4" fmla="*/ 0 h 422447"/>
              <a:gd name="connsiteX0" fmla="*/ 0 w 2844316"/>
              <a:gd name="connsiteY0" fmla="*/ 0 h 422447"/>
              <a:gd name="connsiteX1" fmla="*/ 1728192 w 2844316"/>
              <a:gd name="connsiteY1" fmla="*/ 0 h 422447"/>
              <a:gd name="connsiteX2" fmla="*/ 2844316 w 2844316"/>
              <a:gd name="connsiteY2" fmla="*/ 422447 h 422447"/>
              <a:gd name="connsiteX3" fmla="*/ 0 w 2844316"/>
              <a:gd name="connsiteY3" fmla="*/ 422447 h 422447"/>
              <a:gd name="connsiteX4" fmla="*/ 0 w 2844316"/>
              <a:gd name="connsiteY4" fmla="*/ 0 h 422447"/>
              <a:gd name="connsiteX0" fmla="*/ 0 w 2880320"/>
              <a:gd name="connsiteY0" fmla="*/ 0 h 422447"/>
              <a:gd name="connsiteX1" fmla="*/ 1728192 w 2880320"/>
              <a:gd name="connsiteY1" fmla="*/ 0 h 422447"/>
              <a:gd name="connsiteX2" fmla="*/ 2880320 w 2880320"/>
              <a:gd name="connsiteY2" fmla="*/ 422447 h 422447"/>
              <a:gd name="connsiteX3" fmla="*/ 0 w 2880320"/>
              <a:gd name="connsiteY3" fmla="*/ 422447 h 422447"/>
              <a:gd name="connsiteX4" fmla="*/ 0 w 2880320"/>
              <a:gd name="connsiteY4" fmla="*/ 0 h 422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320" h="422447">
                <a:moveTo>
                  <a:pt x="0" y="0"/>
                </a:moveTo>
                <a:lnTo>
                  <a:pt x="1728192" y="0"/>
                </a:lnTo>
                <a:lnTo>
                  <a:pt x="2880320" y="422447"/>
                </a:lnTo>
                <a:lnTo>
                  <a:pt x="0" y="422447"/>
                </a:lnTo>
                <a:lnTo>
                  <a:pt x="0" y="0"/>
                </a:lnTo>
                <a:close/>
              </a:path>
            </a:pathLst>
          </a:custGeom>
          <a:gradFill flip="none" rotWithShape="1">
            <a:gsLst>
              <a:gs pos="0">
                <a:schemeClr val="accent4">
                  <a:lumMod val="60000"/>
                  <a:lumOff val="40000"/>
                </a:schemeClr>
              </a:gs>
              <a:gs pos="50000">
                <a:schemeClr val="accent4">
                  <a:lumMod val="40000"/>
                  <a:lumOff val="6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Freihandform 329"/>
          <p:cNvSpPr/>
          <p:nvPr>
            <p:custDataLst>
              <p:tags r:id="rId6"/>
            </p:custDataLst>
          </p:nvPr>
        </p:nvSpPr>
        <p:spPr>
          <a:xfrm>
            <a:off x="4339208" y="3554152"/>
            <a:ext cx="1476164" cy="540060"/>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864096 w 3636404"/>
              <a:gd name="connsiteY2" fmla="*/ 792088 h 792088"/>
              <a:gd name="connsiteX3" fmla="*/ 0 w 3636404"/>
              <a:gd name="connsiteY3" fmla="*/ 792088 h 792088"/>
              <a:gd name="connsiteX4" fmla="*/ 468052 w 3636404"/>
              <a:gd name="connsiteY4" fmla="*/ 0 h 792088"/>
              <a:gd name="connsiteX0" fmla="*/ 468052 w 1476164"/>
              <a:gd name="connsiteY0" fmla="*/ 0 h 792088"/>
              <a:gd name="connsiteX1" fmla="*/ 1476164 w 1476164"/>
              <a:gd name="connsiteY1" fmla="*/ 0 h 792088"/>
              <a:gd name="connsiteX2" fmla="*/ 864096 w 1476164"/>
              <a:gd name="connsiteY2" fmla="*/ 792088 h 792088"/>
              <a:gd name="connsiteX3" fmla="*/ 0 w 1476164"/>
              <a:gd name="connsiteY3" fmla="*/ 792088 h 792088"/>
              <a:gd name="connsiteX4" fmla="*/ 468052 w 1476164"/>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6164" h="792088">
                <a:moveTo>
                  <a:pt x="468052" y="0"/>
                </a:moveTo>
                <a:lnTo>
                  <a:pt x="1476164" y="0"/>
                </a:lnTo>
                <a:lnTo>
                  <a:pt x="864096" y="792088"/>
                </a:lnTo>
                <a:lnTo>
                  <a:pt x="0" y="792088"/>
                </a:lnTo>
                <a:lnTo>
                  <a:pt x="468052" y="0"/>
                </a:lnTo>
                <a:close/>
              </a:path>
            </a:pathLst>
          </a:custGeom>
          <a:gradFill flip="none" rotWithShape="1">
            <a:gsLst>
              <a:gs pos="0">
                <a:schemeClr val="accent4">
                  <a:lumMod val="60000"/>
                  <a:lumOff val="40000"/>
                </a:schemeClr>
              </a:gs>
              <a:gs pos="50000">
                <a:schemeClr val="accent4">
                  <a:lumMod val="40000"/>
                  <a:lumOff val="6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9" name="Freihandform 328"/>
          <p:cNvSpPr/>
          <p:nvPr>
            <p:custDataLst>
              <p:tags r:id="rId7"/>
            </p:custDataLst>
          </p:nvPr>
        </p:nvSpPr>
        <p:spPr>
          <a:xfrm>
            <a:off x="882824" y="3554152"/>
            <a:ext cx="3636404" cy="540060"/>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6404" h="792088">
                <a:moveTo>
                  <a:pt x="468052" y="0"/>
                </a:moveTo>
                <a:lnTo>
                  <a:pt x="3636404" y="0"/>
                </a:lnTo>
                <a:lnTo>
                  <a:pt x="2484276" y="792088"/>
                </a:lnTo>
                <a:lnTo>
                  <a:pt x="0" y="792088"/>
                </a:lnTo>
                <a:lnTo>
                  <a:pt x="468052" y="0"/>
                </a:lnTo>
                <a:close/>
              </a:path>
            </a:pathLst>
          </a:custGeom>
          <a:gradFill flip="none" rotWithShape="1">
            <a:gsLst>
              <a:gs pos="0">
                <a:schemeClr val="accent4">
                  <a:lumMod val="60000"/>
                  <a:lumOff val="40000"/>
                </a:schemeClr>
              </a:gs>
              <a:gs pos="50000">
                <a:schemeClr val="accent4">
                  <a:lumMod val="40000"/>
                  <a:lumOff val="6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hteck 9"/>
          <p:cNvSpPr>
            <a:spLocks/>
          </p:cNvSpPr>
          <p:nvPr>
            <p:custDataLst>
              <p:tags r:id="rId8"/>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9"/>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Data frame usage (IFX)</a:t>
            </a:r>
            <a:endParaRPr lang="en-US" b="1" dirty="0">
              <a:solidFill>
                <a:srgbClr val="FFFFFF"/>
              </a:solidFill>
            </a:endParaRPr>
          </a:p>
        </p:txBody>
      </p:sp>
      <p:pic>
        <p:nvPicPr>
          <p:cNvPr id="8" name="Grafik 7" descr="BEQIK_FR.png" hidden="1"/>
          <p:cNvPicPr>
            <a:picLocks/>
          </p:cNvPicPr>
          <p:nvPr>
            <p:custDataLst>
              <p:tags r:id="rId10"/>
            </p:custDataLst>
          </p:nvPr>
        </p:nvPicPr>
        <p:blipFill>
          <a:blip r:embed="rId399"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11"/>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12"/>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13"/>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14"/>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5"/>
            </p:custDataLst>
          </p:nvPr>
        </p:nvSpPr>
        <p:spPr>
          <a:ln w="0"/>
          <a:effectLst/>
        </p:spPr>
        <p:txBody>
          <a:bodyPr wrap="square" lIns="0" tIns="12700" rIns="0" bIns="0" anchor="t"/>
          <a:lstStyle/>
          <a:p>
            <a:r>
              <a:rPr lang="en-US" noProof="0" smtClean="0"/>
              <a:t>IFX: Data frame for CJ721 and CJ960</a:t>
            </a:r>
            <a:endParaRPr lang="en-US" noProof="0"/>
          </a:p>
        </p:txBody>
      </p:sp>
      <p:sp>
        <p:nvSpPr>
          <p:cNvPr id="516" name="Foliennummernplatzhalter 515"/>
          <p:cNvSpPr>
            <a:spLocks noGrp="1"/>
          </p:cNvSpPr>
          <p:nvPr>
            <p:ph type="sldNum" sz="quarter" idx="10"/>
          </p:nvPr>
        </p:nvSpPr>
        <p:spPr/>
        <p:txBody>
          <a:bodyPr/>
          <a:lstStyle/>
          <a:p>
            <a:pPr>
              <a:defRPr/>
            </a:pPr>
            <a:fld id="{81B8CC12-7B03-4C63-8193-0C64318BCB4A}" type="slidenum">
              <a:rPr lang="x-none" smtClean="0"/>
              <a:pPr>
                <a:defRPr/>
              </a:pPr>
              <a:t>54</a:t>
            </a:fld>
            <a:endParaRPr lang="x-none"/>
          </a:p>
        </p:txBody>
      </p:sp>
      <p:cxnSp>
        <p:nvCxnSpPr>
          <p:cNvPr id="12" name="Gerade Verbindung 11"/>
          <p:cNvCxnSpPr/>
          <p:nvPr>
            <p:custDataLst>
              <p:tags r:id="rId16"/>
            </p:custDataLst>
          </p:nvPr>
        </p:nvCxnSpPr>
        <p:spPr>
          <a:xfrm>
            <a:off x="918828" y="2438028"/>
            <a:ext cx="1800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p:custDataLst>
              <p:tags r:id="rId17"/>
            </p:custDataLst>
          </p:nvPr>
        </p:nvCxnSpPr>
        <p:spPr>
          <a:xfrm>
            <a:off x="109884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p:custDataLst>
              <p:tags r:id="rId18"/>
            </p:custDataLst>
          </p:nvPr>
        </p:nvCxnSpPr>
        <p:spPr>
          <a:xfrm>
            <a:off x="9908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custDataLst>
              <p:tags r:id="rId19"/>
            </p:custDataLst>
          </p:nvPr>
        </p:nvCxnSpPr>
        <p:spPr>
          <a:xfrm>
            <a:off x="10628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custDataLst>
              <p:tags r:id="rId20"/>
            </p:custDataLst>
          </p:nvPr>
        </p:nvCxnSpPr>
        <p:spPr>
          <a:xfrm>
            <a:off x="9908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custDataLst>
              <p:tags r:id="rId21"/>
            </p:custDataLst>
          </p:nvPr>
        </p:nvCxnSpPr>
        <p:spPr>
          <a:xfrm>
            <a:off x="9188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p:custDataLst>
              <p:tags r:id="rId22"/>
            </p:custDataLst>
          </p:nvPr>
        </p:nvCxnSpPr>
        <p:spPr>
          <a:xfrm>
            <a:off x="11348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custDataLst>
              <p:tags r:id="rId23"/>
            </p:custDataLst>
          </p:nvPr>
        </p:nvCxnSpPr>
        <p:spPr>
          <a:xfrm>
            <a:off x="12068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p:custDataLst>
              <p:tags r:id="rId24"/>
            </p:custDataLst>
          </p:nvPr>
        </p:nvCxnSpPr>
        <p:spPr>
          <a:xfrm>
            <a:off x="11348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p:custDataLst>
              <p:tags r:id="rId25"/>
            </p:custDataLst>
          </p:nvPr>
        </p:nvCxnSpPr>
        <p:spPr>
          <a:xfrm>
            <a:off x="10628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p:custDataLst>
              <p:tags r:id="rId26"/>
            </p:custDataLst>
          </p:nvPr>
        </p:nvCxnSpPr>
        <p:spPr>
          <a:xfrm>
            <a:off x="12788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p:custDataLst>
              <p:tags r:id="rId27"/>
            </p:custDataLst>
          </p:nvPr>
        </p:nvCxnSpPr>
        <p:spPr>
          <a:xfrm>
            <a:off x="13508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p:custDataLst>
              <p:tags r:id="rId28"/>
            </p:custDataLst>
          </p:nvPr>
        </p:nvCxnSpPr>
        <p:spPr>
          <a:xfrm>
            <a:off x="12788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p:custDataLst>
              <p:tags r:id="rId29"/>
            </p:custDataLst>
          </p:nvPr>
        </p:nvCxnSpPr>
        <p:spPr>
          <a:xfrm>
            <a:off x="12068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p:custDataLst>
              <p:tags r:id="rId30"/>
            </p:custDataLst>
          </p:nvPr>
        </p:nvCxnSpPr>
        <p:spPr>
          <a:xfrm>
            <a:off x="14228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p:custDataLst>
              <p:tags r:id="rId31"/>
            </p:custDataLst>
          </p:nvPr>
        </p:nvCxnSpPr>
        <p:spPr>
          <a:xfrm>
            <a:off x="14948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p:custDataLst>
              <p:tags r:id="rId32"/>
            </p:custDataLst>
          </p:nvPr>
        </p:nvCxnSpPr>
        <p:spPr>
          <a:xfrm>
            <a:off x="14228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p:custDataLst>
              <p:tags r:id="rId33"/>
            </p:custDataLst>
          </p:nvPr>
        </p:nvCxnSpPr>
        <p:spPr>
          <a:xfrm>
            <a:off x="13508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p:custDataLst>
              <p:tags r:id="rId34"/>
            </p:custDataLst>
          </p:nvPr>
        </p:nvCxnSpPr>
        <p:spPr>
          <a:xfrm>
            <a:off x="15669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p:custDataLst>
              <p:tags r:id="rId35"/>
            </p:custDataLst>
          </p:nvPr>
        </p:nvCxnSpPr>
        <p:spPr>
          <a:xfrm>
            <a:off x="16389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custDataLst>
              <p:tags r:id="rId36"/>
            </p:custDataLst>
          </p:nvPr>
        </p:nvCxnSpPr>
        <p:spPr>
          <a:xfrm>
            <a:off x="15669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 Verbindung 32"/>
          <p:cNvCxnSpPr/>
          <p:nvPr>
            <p:custDataLst>
              <p:tags r:id="rId37"/>
            </p:custDataLst>
          </p:nvPr>
        </p:nvCxnSpPr>
        <p:spPr>
          <a:xfrm>
            <a:off x="14948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p:custDataLst>
              <p:tags r:id="rId38"/>
            </p:custDataLst>
          </p:nvPr>
        </p:nvCxnSpPr>
        <p:spPr>
          <a:xfrm>
            <a:off x="17109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p:custDataLst>
              <p:tags r:id="rId39"/>
            </p:custDataLst>
          </p:nvPr>
        </p:nvCxnSpPr>
        <p:spPr>
          <a:xfrm>
            <a:off x="17829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p:custDataLst>
              <p:tags r:id="rId40"/>
            </p:custDataLst>
          </p:nvPr>
        </p:nvCxnSpPr>
        <p:spPr>
          <a:xfrm>
            <a:off x="17109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p:custDataLst>
              <p:tags r:id="rId41"/>
            </p:custDataLst>
          </p:nvPr>
        </p:nvCxnSpPr>
        <p:spPr>
          <a:xfrm>
            <a:off x="16389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custDataLst>
              <p:tags r:id="rId42"/>
            </p:custDataLst>
          </p:nvPr>
        </p:nvCxnSpPr>
        <p:spPr>
          <a:xfrm>
            <a:off x="18549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custDataLst>
              <p:tags r:id="rId43"/>
            </p:custDataLst>
          </p:nvPr>
        </p:nvCxnSpPr>
        <p:spPr>
          <a:xfrm>
            <a:off x="19269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custDataLst>
              <p:tags r:id="rId44"/>
            </p:custDataLst>
          </p:nvPr>
        </p:nvCxnSpPr>
        <p:spPr>
          <a:xfrm>
            <a:off x="18549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custDataLst>
              <p:tags r:id="rId45"/>
            </p:custDataLst>
          </p:nvPr>
        </p:nvCxnSpPr>
        <p:spPr>
          <a:xfrm>
            <a:off x="17829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custDataLst>
              <p:tags r:id="rId46"/>
            </p:custDataLst>
          </p:nvPr>
        </p:nvCxnSpPr>
        <p:spPr>
          <a:xfrm>
            <a:off x="19989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custDataLst>
              <p:tags r:id="rId47"/>
            </p:custDataLst>
          </p:nvPr>
        </p:nvCxnSpPr>
        <p:spPr>
          <a:xfrm>
            <a:off x="20709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custDataLst>
              <p:tags r:id="rId48"/>
            </p:custDataLst>
          </p:nvPr>
        </p:nvCxnSpPr>
        <p:spPr>
          <a:xfrm>
            <a:off x="19989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p:custDataLst>
              <p:tags r:id="rId49"/>
            </p:custDataLst>
          </p:nvPr>
        </p:nvCxnSpPr>
        <p:spPr>
          <a:xfrm>
            <a:off x="19269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custDataLst>
              <p:tags r:id="rId50"/>
            </p:custDataLst>
          </p:nvPr>
        </p:nvCxnSpPr>
        <p:spPr>
          <a:xfrm>
            <a:off x="21429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p:custDataLst>
              <p:tags r:id="rId51"/>
            </p:custDataLst>
          </p:nvPr>
        </p:nvCxnSpPr>
        <p:spPr>
          <a:xfrm>
            <a:off x="22149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p:custDataLst>
              <p:tags r:id="rId52"/>
            </p:custDataLst>
          </p:nvPr>
        </p:nvCxnSpPr>
        <p:spPr>
          <a:xfrm>
            <a:off x="21429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p:custDataLst>
              <p:tags r:id="rId53"/>
            </p:custDataLst>
          </p:nvPr>
        </p:nvCxnSpPr>
        <p:spPr>
          <a:xfrm>
            <a:off x="20709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Gerade Verbindung 49"/>
          <p:cNvCxnSpPr/>
          <p:nvPr>
            <p:custDataLst>
              <p:tags r:id="rId54"/>
            </p:custDataLst>
          </p:nvPr>
        </p:nvCxnSpPr>
        <p:spPr>
          <a:xfrm>
            <a:off x="22869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p:custDataLst>
              <p:tags r:id="rId55"/>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p:custDataLst>
              <p:tags r:id="rId56"/>
            </p:custDataLst>
          </p:nvPr>
        </p:nvCxnSpPr>
        <p:spPr>
          <a:xfrm>
            <a:off x="22869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Gerade Verbindung 52"/>
          <p:cNvCxnSpPr/>
          <p:nvPr>
            <p:custDataLst>
              <p:tags r:id="rId57"/>
            </p:custDataLst>
          </p:nvPr>
        </p:nvCxnSpPr>
        <p:spPr>
          <a:xfrm>
            <a:off x="22149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Gerade Verbindung 53"/>
          <p:cNvCxnSpPr/>
          <p:nvPr>
            <p:custDataLst>
              <p:tags r:id="rId58"/>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Gerade Verbindung 54"/>
          <p:cNvCxnSpPr/>
          <p:nvPr>
            <p:custDataLst>
              <p:tags r:id="rId59"/>
            </p:custDataLst>
          </p:nvPr>
        </p:nvCxnSpPr>
        <p:spPr>
          <a:xfrm>
            <a:off x="24309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Gerade Verbindung 55"/>
          <p:cNvCxnSpPr/>
          <p:nvPr>
            <p:custDataLst>
              <p:tags r:id="rId60"/>
            </p:custDataLst>
          </p:nvPr>
        </p:nvCxnSpPr>
        <p:spPr>
          <a:xfrm>
            <a:off x="25030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Gerade Verbindung 56"/>
          <p:cNvCxnSpPr/>
          <p:nvPr>
            <p:custDataLst>
              <p:tags r:id="rId61"/>
            </p:custDataLst>
          </p:nvPr>
        </p:nvCxnSpPr>
        <p:spPr>
          <a:xfrm>
            <a:off x="24309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Gerade Verbindung 57"/>
          <p:cNvCxnSpPr/>
          <p:nvPr>
            <p:custDataLst>
              <p:tags r:id="rId62"/>
            </p:custDataLst>
          </p:nvPr>
        </p:nvCxnSpPr>
        <p:spPr>
          <a:xfrm>
            <a:off x="23589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Gerade Verbindung 58"/>
          <p:cNvCxnSpPr/>
          <p:nvPr>
            <p:custDataLst>
              <p:tags r:id="rId63"/>
            </p:custDataLst>
          </p:nvPr>
        </p:nvCxnSpPr>
        <p:spPr>
          <a:xfrm>
            <a:off x="25750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Gerade Verbindung 59"/>
          <p:cNvCxnSpPr/>
          <p:nvPr>
            <p:custDataLst>
              <p:tags r:id="rId64"/>
            </p:custDataLst>
          </p:nvPr>
        </p:nvCxnSpPr>
        <p:spPr>
          <a:xfrm>
            <a:off x="26470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Gerade Verbindung 60"/>
          <p:cNvCxnSpPr/>
          <p:nvPr>
            <p:custDataLst>
              <p:tags r:id="rId65"/>
            </p:custDataLst>
          </p:nvPr>
        </p:nvCxnSpPr>
        <p:spPr>
          <a:xfrm>
            <a:off x="25750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p:custDataLst>
              <p:tags r:id="rId66"/>
            </p:custDataLst>
          </p:nvPr>
        </p:nvCxnSpPr>
        <p:spPr>
          <a:xfrm>
            <a:off x="25030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Gerade Verbindung 62"/>
          <p:cNvCxnSpPr/>
          <p:nvPr>
            <p:custDataLst>
              <p:tags r:id="rId67"/>
            </p:custDataLst>
          </p:nvPr>
        </p:nvCxnSpPr>
        <p:spPr>
          <a:xfrm>
            <a:off x="27190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Gerade Verbindung 63"/>
          <p:cNvCxnSpPr/>
          <p:nvPr>
            <p:custDataLst>
              <p:tags r:id="rId68"/>
            </p:custDataLst>
          </p:nvPr>
        </p:nvCxnSpPr>
        <p:spPr>
          <a:xfrm>
            <a:off x="27910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p:custDataLst>
              <p:tags r:id="rId69"/>
            </p:custDataLst>
          </p:nvPr>
        </p:nvCxnSpPr>
        <p:spPr>
          <a:xfrm>
            <a:off x="27190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Gerade Verbindung 65"/>
          <p:cNvCxnSpPr/>
          <p:nvPr>
            <p:custDataLst>
              <p:tags r:id="rId70"/>
            </p:custDataLst>
          </p:nvPr>
        </p:nvCxnSpPr>
        <p:spPr>
          <a:xfrm>
            <a:off x="26470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p:custDataLst>
              <p:tags r:id="rId71"/>
            </p:custDataLst>
          </p:nvPr>
        </p:nvCxnSpPr>
        <p:spPr>
          <a:xfrm>
            <a:off x="28630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p:custDataLst>
              <p:tags r:id="rId72"/>
            </p:custDataLst>
          </p:nvPr>
        </p:nvCxnSpPr>
        <p:spPr>
          <a:xfrm>
            <a:off x="29350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p:custDataLst>
              <p:tags r:id="rId73"/>
            </p:custDataLst>
          </p:nvPr>
        </p:nvCxnSpPr>
        <p:spPr>
          <a:xfrm>
            <a:off x="28630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Gerade Verbindung 69"/>
          <p:cNvCxnSpPr/>
          <p:nvPr>
            <p:custDataLst>
              <p:tags r:id="rId74"/>
            </p:custDataLst>
          </p:nvPr>
        </p:nvCxnSpPr>
        <p:spPr>
          <a:xfrm>
            <a:off x="27910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Gerade Verbindung 70"/>
          <p:cNvCxnSpPr/>
          <p:nvPr>
            <p:custDataLst>
              <p:tags r:id="rId75"/>
            </p:custDataLst>
          </p:nvPr>
        </p:nvCxnSpPr>
        <p:spPr>
          <a:xfrm>
            <a:off x="300706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p:custDataLst>
              <p:tags r:id="rId76"/>
            </p:custDataLst>
          </p:nvPr>
        </p:nvCxnSpPr>
        <p:spPr>
          <a:xfrm>
            <a:off x="30790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Gerade Verbindung 72"/>
          <p:cNvCxnSpPr/>
          <p:nvPr>
            <p:custDataLst>
              <p:tags r:id="rId77"/>
            </p:custDataLst>
          </p:nvPr>
        </p:nvCxnSpPr>
        <p:spPr>
          <a:xfrm>
            <a:off x="30070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Gerade Verbindung 73"/>
          <p:cNvCxnSpPr/>
          <p:nvPr>
            <p:custDataLst>
              <p:tags r:id="rId78"/>
            </p:custDataLst>
          </p:nvPr>
        </p:nvCxnSpPr>
        <p:spPr>
          <a:xfrm>
            <a:off x="29350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Gerade Verbindung 74"/>
          <p:cNvCxnSpPr/>
          <p:nvPr>
            <p:custDataLst>
              <p:tags r:id="rId79"/>
            </p:custDataLst>
          </p:nvPr>
        </p:nvCxnSpPr>
        <p:spPr>
          <a:xfrm>
            <a:off x="315107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Gerade Verbindung 75"/>
          <p:cNvCxnSpPr/>
          <p:nvPr>
            <p:custDataLst>
              <p:tags r:id="rId80"/>
            </p:custDataLst>
          </p:nvPr>
        </p:nvCxnSpPr>
        <p:spPr>
          <a:xfrm>
            <a:off x="32230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Gerade Verbindung 76"/>
          <p:cNvCxnSpPr/>
          <p:nvPr>
            <p:custDataLst>
              <p:tags r:id="rId81"/>
            </p:custDataLst>
          </p:nvPr>
        </p:nvCxnSpPr>
        <p:spPr>
          <a:xfrm>
            <a:off x="31510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Gerade Verbindung 77"/>
          <p:cNvCxnSpPr/>
          <p:nvPr>
            <p:custDataLst>
              <p:tags r:id="rId82"/>
            </p:custDataLst>
          </p:nvPr>
        </p:nvCxnSpPr>
        <p:spPr>
          <a:xfrm>
            <a:off x="307906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Gerade Verbindung 78"/>
          <p:cNvCxnSpPr/>
          <p:nvPr>
            <p:custDataLst>
              <p:tags r:id="rId83"/>
            </p:custDataLst>
          </p:nvPr>
        </p:nvCxnSpPr>
        <p:spPr>
          <a:xfrm>
            <a:off x="329509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Gerade Verbindung 79"/>
          <p:cNvCxnSpPr/>
          <p:nvPr>
            <p:custDataLst>
              <p:tags r:id="rId84"/>
            </p:custDataLst>
          </p:nvPr>
        </p:nvCxnSpPr>
        <p:spPr>
          <a:xfrm>
            <a:off x="33671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Gerade Verbindung 80"/>
          <p:cNvCxnSpPr/>
          <p:nvPr>
            <p:custDataLst>
              <p:tags r:id="rId85"/>
            </p:custDataLst>
          </p:nvPr>
        </p:nvCxnSpPr>
        <p:spPr>
          <a:xfrm>
            <a:off x="32950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Gerade Verbindung 81"/>
          <p:cNvCxnSpPr/>
          <p:nvPr>
            <p:custDataLst>
              <p:tags r:id="rId86"/>
            </p:custDataLst>
          </p:nvPr>
        </p:nvCxnSpPr>
        <p:spPr>
          <a:xfrm>
            <a:off x="322308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Gerade Verbindung 82"/>
          <p:cNvCxnSpPr/>
          <p:nvPr>
            <p:custDataLst>
              <p:tags r:id="rId87"/>
            </p:custDataLst>
          </p:nvPr>
        </p:nvCxnSpPr>
        <p:spPr>
          <a:xfrm>
            <a:off x="64634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Gerade Verbindung 83"/>
          <p:cNvCxnSpPr/>
          <p:nvPr>
            <p:custDataLst>
              <p:tags r:id="rId88"/>
            </p:custDataLst>
          </p:nvPr>
        </p:nvCxnSpPr>
        <p:spPr>
          <a:xfrm>
            <a:off x="65354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Gerade Verbindung 85"/>
          <p:cNvCxnSpPr/>
          <p:nvPr>
            <p:custDataLst>
              <p:tags r:id="rId89"/>
            </p:custDataLst>
          </p:nvPr>
        </p:nvCxnSpPr>
        <p:spPr>
          <a:xfrm>
            <a:off x="336710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Gerade Verbindung 86"/>
          <p:cNvCxnSpPr/>
          <p:nvPr>
            <p:custDataLst>
              <p:tags r:id="rId90"/>
            </p:custDataLst>
          </p:nvPr>
        </p:nvCxnSpPr>
        <p:spPr>
          <a:xfrm flipH="1">
            <a:off x="109884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Gerade Verbindung 87"/>
          <p:cNvCxnSpPr/>
          <p:nvPr>
            <p:custDataLst>
              <p:tags r:id="rId91"/>
            </p:custDataLst>
          </p:nvPr>
        </p:nvCxnSpPr>
        <p:spPr>
          <a:xfrm>
            <a:off x="918828" y="2726060"/>
            <a:ext cx="62646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Gerade Verbindung 88"/>
          <p:cNvCxnSpPr/>
          <p:nvPr>
            <p:custDataLst>
              <p:tags r:id="rId92"/>
            </p:custDataLst>
          </p:nvPr>
        </p:nvCxnSpPr>
        <p:spPr>
          <a:xfrm>
            <a:off x="1206860" y="2654052"/>
            <a:ext cx="0" cy="432048"/>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0" name="Gerade Verbindung 89"/>
          <p:cNvCxnSpPr/>
          <p:nvPr>
            <p:custDataLst>
              <p:tags r:id="rId93"/>
            </p:custDataLst>
          </p:nvPr>
        </p:nvCxnSpPr>
        <p:spPr>
          <a:xfrm>
            <a:off x="1134852"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Gerade Verbindung 90"/>
          <p:cNvCxnSpPr/>
          <p:nvPr>
            <p:custDataLst>
              <p:tags r:id="rId94"/>
            </p:custDataLst>
          </p:nvPr>
        </p:nvCxnSpPr>
        <p:spPr>
          <a:xfrm>
            <a:off x="918828" y="2798068"/>
            <a:ext cx="2160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Gerade Verbindung 91"/>
          <p:cNvCxnSpPr/>
          <p:nvPr>
            <p:custDataLst>
              <p:tags r:id="rId95"/>
            </p:custDataLst>
          </p:nvPr>
        </p:nvCxnSpPr>
        <p:spPr>
          <a:xfrm>
            <a:off x="1134852" y="3086100"/>
            <a:ext cx="34563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Gerade Verbindung 92"/>
          <p:cNvCxnSpPr/>
          <p:nvPr>
            <p:custDataLst>
              <p:tags r:id="rId96"/>
            </p:custDataLst>
          </p:nvPr>
        </p:nvCxnSpPr>
        <p:spPr>
          <a:xfrm flipH="1">
            <a:off x="124286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Gerade Verbindung 93"/>
          <p:cNvCxnSpPr/>
          <p:nvPr>
            <p:custDataLst>
              <p:tags r:id="rId97"/>
            </p:custDataLst>
          </p:nvPr>
        </p:nvCxnSpPr>
        <p:spPr>
          <a:xfrm>
            <a:off x="127886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Gerade Verbindung 94"/>
          <p:cNvCxnSpPr/>
          <p:nvPr>
            <p:custDataLst>
              <p:tags r:id="rId98"/>
            </p:custDataLst>
          </p:nvPr>
        </p:nvCxnSpPr>
        <p:spPr>
          <a:xfrm>
            <a:off x="1314872" y="2438028"/>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Gerade Verbindung 95"/>
          <p:cNvCxnSpPr/>
          <p:nvPr>
            <p:custDataLst>
              <p:tags r:id="rId99"/>
            </p:custDataLst>
          </p:nvPr>
        </p:nvCxnSpPr>
        <p:spPr>
          <a:xfrm>
            <a:off x="6571456"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Gerade Verbindung 96"/>
          <p:cNvCxnSpPr/>
          <p:nvPr>
            <p:custDataLst>
              <p:tags r:id="rId100"/>
            </p:custDataLst>
          </p:nvPr>
        </p:nvCxnSpPr>
        <p:spPr>
          <a:xfrm flipH="1">
            <a:off x="6571456"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Gerade Verbindung 98"/>
          <p:cNvCxnSpPr/>
          <p:nvPr>
            <p:custDataLst>
              <p:tags r:id="rId101"/>
            </p:custDataLst>
          </p:nvPr>
        </p:nvCxnSpPr>
        <p:spPr>
          <a:xfrm>
            <a:off x="65354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Gerade Verbindung 99"/>
          <p:cNvCxnSpPr/>
          <p:nvPr>
            <p:custDataLst>
              <p:tags r:id="rId102"/>
            </p:custDataLst>
          </p:nvPr>
        </p:nvCxnSpPr>
        <p:spPr>
          <a:xfrm>
            <a:off x="660746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Gerade Verbindung 100"/>
          <p:cNvCxnSpPr/>
          <p:nvPr>
            <p:custDataLst>
              <p:tags r:id="rId103"/>
            </p:custDataLst>
          </p:nvPr>
        </p:nvCxnSpPr>
        <p:spPr>
          <a:xfrm>
            <a:off x="66794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Gerade Verbindung 101"/>
          <p:cNvCxnSpPr/>
          <p:nvPr>
            <p:custDataLst>
              <p:tags r:id="rId104"/>
            </p:custDataLst>
          </p:nvPr>
        </p:nvCxnSpPr>
        <p:spPr>
          <a:xfrm>
            <a:off x="66074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Gerade Verbindung 102"/>
          <p:cNvCxnSpPr/>
          <p:nvPr>
            <p:custDataLst>
              <p:tags r:id="rId105"/>
            </p:custDataLst>
          </p:nvPr>
        </p:nvCxnSpPr>
        <p:spPr>
          <a:xfrm>
            <a:off x="667946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Gerade Verbindung 104"/>
          <p:cNvCxnSpPr/>
          <p:nvPr>
            <p:custDataLst>
              <p:tags r:id="rId106"/>
            </p:custDataLst>
          </p:nvPr>
        </p:nvCxnSpPr>
        <p:spPr>
          <a:xfrm>
            <a:off x="675147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Gerade Verbindung 105"/>
          <p:cNvCxnSpPr/>
          <p:nvPr>
            <p:custDataLst>
              <p:tags r:id="rId107"/>
            </p:custDataLst>
          </p:nvPr>
        </p:nvCxnSpPr>
        <p:spPr>
          <a:xfrm>
            <a:off x="68234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Gerade Verbindung 106"/>
          <p:cNvCxnSpPr/>
          <p:nvPr>
            <p:custDataLst>
              <p:tags r:id="rId108"/>
            </p:custDataLst>
          </p:nvPr>
        </p:nvCxnSpPr>
        <p:spPr>
          <a:xfrm>
            <a:off x="67514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Gerade Verbindung 107"/>
          <p:cNvCxnSpPr/>
          <p:nvPr>
            <p:custDataLst>
              <p:tags r:id="rId109"/>
            </p:custDataLst>
          </p:nvPr>
        </p:nvCxnSpPr>
        <p:spPr>
          <a:xfrm>
            <a:off x="682348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Gerade Verbindung 108"/>
          <p:cNvCxnSpPr/>
          <p:nvPr>
            <p:custDataLst>
              <p:tags r:id="rId110"/>
            </p:custDataLst>
          </p:nvPr>
        </p:nvCxnSpPr>
        <p:spPr>
          <a:xfrm>
            <a:off x="689549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Gerade Verbindung 109"/>
          <p:cNvCxnSpPr/>
          <p:nvPr>
            <p:custDataLst>
              <p:tags r:id="rId111"/>
            </p:custDataLst>
          </p:nvPr>
        </p:nvCxnSpPr>
        <p:spPr>
          <a:xfrm>
            <a:off x="69675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Gerade Verbindung 110"/>
          <p:cNvCxnSpPr/>
          <p:nvPr>
            <p:custDataLst>
              <p:tags r:id="rId112"/>
            </p:custDataLst>
          </p:nvPr>
        </p:nvCxnSpPr>
        <p:spPr>
          <a:xfrm>
            <a:off x="68954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Gerade Verbindung 111"/>
          <p:cNvCxnSpPr/>
          <p:nvPr>
            <p:custDataLst>
              <p:tags r:id="rId113"/>
            </p:custDataLst>
          </p:nvPr>
        </p:nvCxnSpPr>
        <p:spPr>
          <a:xfrm>
            <a:off x="696750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Gerade Verbindung 112"/>
          <p:cNvCxnSpPr/>
          <p:nvPr>
            <p:custDataLst>
              <p:tags r:id="rId114"/>
            </p:custDataLst>
          </p:nvPr>
        </p:nvCxnSpPr>
        <p:spPr>
          <a:xfrm>
            <a:off x="6607460" y="1681944"/>
            <a:ext cx="0" cy="147616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4" name="Gerade Verbindung 113"/>
          <p:cNvCxnSpPr/>
          <p:nvPr>
            <p:custDataLst>
              <p:tags r:id="rId115"/>
            </p:custDataLst>
          </p:nvPr>
        </p:nvCxnSpPr>
        <p:spPr>
          <a:xfrm>
            <a:off x="6895492"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5" name="Gerade Verbindung 114"/>
          <p:cNvCxnSpPr/>
          <p:nvPr>
            <p:custDataLst>
              <p:tags r:id="rId116"/>
            </p:custDataLst>
          </p:nvPr>
        </p:nvCxnSpPr>
        <p:spPr>
          <a:xfrm>
            <a:off x="685948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Gerade Verbindung 115"/>
          <p:cNvCxnSpPr/>
          <p:nvPr>
            <p:custDataLst>
              <p:tags r:id="rId117"/>
            </p:custDataLst>
          </p:nvPr>
        </p:nvCxnSpPr>
        <p:spPr>
          <a:xfrm flipH="1">
            <a:off x="685948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Gerade Verbindung 116"/>
          <p:cNvCxnSpPr/>
          <p:nvPr>
            <p:custDataLst>
              <p:tags r:id="rId118"/>
            </p:custDataLst>
          </p:nvPr>
        </p:nvCxnSpPr>
        <p:spPr>
          <a:xfrm>
            <a:off x="6895492"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Gerade Verbindung 117"/>
          <p:cNvCxnSpPr/>
          <p:nvPr>
            <p:custDataLst>
              <p:tags r:id="rId119"/>
            </p:custDataLst>
          </p:nvPr>
        </p:nvCxnSpPr>
        <p:spPr>
          <a:xfrm>
            <a:off x="6895492" y="3086100"/>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Gerade Verbindung 118"/>
          <p:cNvCxnSpPr/>
          <p:nvPr>
            <p:custDataLst>
              <p:tags r:id="rId120"/>
            </p:custDataLst>
          </p:nvPr>
        </p:nvCxnSpPr>
        <p:spPr>
          <a:xfrm>
            <a:off x="1134852"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0" name="Gerade Verbindung 119"/>
          <p:cNvCxnSpPr/>
          <p:nvPr>
            <p:custDataLst>
              <p:tags r:id="rId121"/>
            </p:custDataLst>
          </p:nvPr>
        </p:nvCxnSpPr>
        <p:spPr>
          <a:xfrm flipH="1">
            <a:off x="700350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Gerade Verbindung 120"/>
          <p:cNvCxnSpPr/>
          <p:nvPr>
            <p:custDataLst>
              <p:tags r:id="rId122"/>
            </p:custDataLst>
          </p:nvPr>
        </p:nvCxnSpPr>
        <p:spPr>
          <a:xfrm>
            <a:off x="703950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Gerade Verbindung 121"/>
          <p:cNvCxnSpPr/>
          <p:nvPr>
            <p:custDataLst>
              <p:tags r:id="rId123"/>
            </p:custDataLst>
          </p:nvPr>
        </p:nvCxnSpPr>
        <p:spPr>
          <a:xfrm>
            <a:off x="7075512" y="2438028"/>
            <a:ext cx="1080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Gerade Verbindung 122"/>
          <p:cNvCxnSpPr/>
          <p:nvPr>
            <p:custDataLst>
              <p:tags r:id="rId124"/>
            </p:custDataLst>
          </p:nvPr>
        </p:nvCxnSpPr>
        <p:spPr>
          <a:xfrm>
            <a:off x="703950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Gerade Verbindung 123"/>
          <p:cNvCxnSpPr/>
          <p:nvPr>
            <p:custDataLst>
              <p:tags r:id="rId125"/>
            </p:custDataLst>
          </p:nvPr>
        </p:nvCxnSpPr>
        <p:spPr>
          <a:xfrm>
            <a:off x="71115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Gerade Verbindung 124"/>
          <p:cNvCxnSpPr/>
          <p:nvPr>
            <p:custDataLst>
              <p:tags r:id="rId126"/>
            </p:custDataLst>
          </p:nvPr>
        </p:nvCxnSpPr>
        <p:spPr>
          <a:xfrm>
            <a:off x="70395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125"/>
          <p:cNvCxnSpPr/>
          <p:nvPr>
            <p:custDataLst>
              <p:tags r:id="rId127"/>
            </p:custDataLst>
          </p:nvPr>
        </p:nvCxnSpPr>
        <p:spPr>
          <a:xfrm>
            <a:off x="711151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Gerade Verbindung 126"/>
          <p:cNvCxnSpPr/>
          <p:nvPr>
            <p:custDataLst>
              <p:tags r:id="rId128"/>
            </p:custDataLst>
          </p:nvPr>
        </p:nvCxnSpPr>
        <p:spPr>
          <a:xfrm>
            <a:off x="1134852" y="1717948"/>
            <a:ext cx="5472608"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8" name="Gerade Verbindung 127"/>
          <p:cNvCxnSpPr/>
          <p:nvPr>
            <p:custDataLst>
              <p:tags r:id="rId129"/>
            </p:custDataLst>
          </p:nvPr>
        </p:nvCxnSpPr>
        <p:spPr>
          <a:xfrm>
            <a:off x="2358988" y="1969976"/>
            <a:ext cx="144016" cy="0"/>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29" name="Gerade Verbindung 128"/>
          <p:cNvCxnSpPr/>
          <p:nvPr>
            <p:custDataLst>
              <p:tags r:id="rId130"/>
            </p:custDataLst>
          </p:nvPr>
        </p:nvCxnSpPr>
        <p:spPr>
          <a:xfrm>
            <a:off x="1998948" y="1969976"/>
            <a:ext cx="216024" cy="0"/>
          </a:xfrm>
          <a:prstGeom prst="line">
            <a:avLst/>
          </a:prstGeom>
          <a:ln w="3175">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0" name="Gerade Verbindung 129"/>
          <p:cNvCxnSpPr/>
          <p:nvPr>
            <p:custDataLst>
              <p:tags r:id="rId131"/>
            </p:custDataLst>
          </p:nvPr>
        </p:nvCxnSpPr>
        <p:spPr>
          <a:xfrm>
            <a:off x="2214972" y="1969976"/>
            <a:ext cx="144016" cy="0"/>
          </a:xfrm>
          <a:prstGeom prst="line">
            <a:avLst/>
          </a:prstGeom>
          <a:ln w="3175">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1" name="Gerade Verbindung 130"/>
          <p:cNvCxnSpPr/>
          <p:nvPr>
            <p:custDataLst>
              <p:tags r:id="rId132"/>
            </p:custDataLst>
          </p:nvPr>
        </p:nvCxnSpPr>
        <p:spPr>
          <a:xfrm>
            <a:off x="2214972"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2" name="Gerade Verbindung 131"/>
          <p:cNvCxnSpPr/>
          <p:nvPr>
            <p:custDataLst>
              <p:tags r:id="rId133"/>
            </p:custDataLst>
          </p:nvPr>
        </p:nvCxnSpPr>
        <p:spPr>
          <a:xfrm>
            <a:off x="2358988"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3" name="Textfeld 132"/>
          <p:cNvSpPr txBox="1"/>
          <p:nvPr>
            <p:custDataLst>
              <p:tags r:id="rId134"/>
            </p:custDataLst>
          </p:nvPr>
        </p:nvSpPr>
        <p:spPr>
          <a:xfrm>
            <a:off x="3691136" y="1573932"/>
            <a:ext cx="619080" cy="184666"/>
          </a:xfrm>
          <a:prstGeom prst="rect">
            <a:avLst/>
          </a:prstGeom>
          <a:noFill/>
          <a:ln>
            <a:noFill/>
          </a:ln>
        </p:spPr>
        <p:txBody>
          <a:bodyPr wrap="none" rtlCol="0">
            <a:spAutoFit/>
          </a:bodyPr>
          <a:lstStyle/>
          <a:p>
            <a:r>
              <a:rPr lang="en-GB" sz="600" dirty="0" smtClean="0"/>
              <a:t>active phase</a:t>
            </a:r>
            <a:endParaRPr lang="en-GB" sz="600" dirty="0"/>
          </a:p>
        </p:txBody>
      </p:sp>
      <p:cxnSp>
        <p:nvCxnSpPr>
          <p:cNvPr id="134" name="Gerade Verbindung 133"/>
          <p:cNvCxnSpPr/>
          <p:nvPr>
            <p:custDataLst>
              <p:tags r:id="rId135"/>
            </p:custDataLst>
          </p:nvPr>
        </p:nvCxnSpPr>
        <p:spPr>
          <a:xfrm>
            <a:off x="6607460" y="1717948"/>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5" name="Textfeld 134"/>
          <p:cNvSpPr txBox="1"/>
          <p:nvPr>
            <p:custDataLst>
              <p:tags r:id="rId136"/>
            </p:custDataLst>
          </p:nvPr>
        </p:nvSpPr>
        <p:spPr>
          <a:xfrm>
            <a:off x="6463444" y="1465920"/>
            <a:ext cx="576064" cy="276999"/>
          </a:xfrm>
          <a:prstGeom prst="rect">
            <a:avLst/>
          </a:prstGeom>
          <a:noFill/>
          <a:ln>
            <a:noFill/>
          </a:ln>
        </p:spPr>
        <p:txBody>
          <a:bodyPr wrap="square" rtlCol="0">
            <a:spAutoFit/>
          </a:bodyPr>
          <a:lstStyle/>
          <a:p>
            <a:pPr algn="ctr"/>
            <a:r>
              <a:rPr lang="en-GB" sz="600" dirty="0" smtClean="0"/>
              <a:t>passive</a:t>
            </a:r>
          </a:p>
          <a:p>
            <a:pPr algn="ctr"/>
            <a:r>
              <a:rPr lang="en-GB" sz="600" dirty="0" smtClean="0"/>
              <a:t>phase</a:t>
            </a:r>
            <a:endParaRPr lang="en-GB" sz="600" dirty="0"/>
          </a:p>
        </p:txBody>
      </p:sp>
      <p:cxnSp>
        <p:nvCxnSpPr>
          <p:cNvPr id="136" name="Gerade Verbindung 135"/>
          <p:cNvCxnSpPr/>
          <p:nvPr>
            <p:custDataLst>
              <p:tags r:id="rId137"/>
            </p:custDataLst>
          </p:nvPr>
        </p:nvCxnSpPr>
        <p:spPr>
          <a:xfrm>
            <a:off x="6607460" y="1969976"/>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7" name="Textfeld 136"/>
          <p:cNvSpPr txBox="1"/>
          <p:nvPr>
            <p:custDataLst>
              <p:tags r:id="rId138"/>
            </p:custDataLst>
          </p:nvPr>
        </p:nvSpPr>
        <p:spPr>
          <a:xfrm>
            <a:off x="6463444"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DPP</a:t>
            </a:r>
            <a:endParaRPr lang="en-GB" sz="600" baseline="-25000" dirty="0"/>
          </a:p>
        </p:txBody>
      </p:sp>
      <p:sp>
        <p:nvSpPr>
          <p:cNvPr id="138" name="Textfeld 137"/>
          <p:cNvSpPr txBox="1"/>
          <p:nvPr>
            <p:custDataLst>
              <p:tags r:id="rId139"/>
            </p:custDataLst>
          </p:nvPr>
        </p:nvSpPr>
        <p:spPr>
          <a:xfrm>
            <a:off x="1782924"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FCL</a:t>
            </a:r>
            <a:endParaRPr lang="en-GB" sz="600" baseline="-25000" dirty="0"/>
          </a:p>
        </p:txBody>
      </p:sp>
      <p:cxnSp>
        <p:nvCxnSpPr>
          <p:cNvPr id="139" name="Gerade Verbindung 138"/>
          <p:cNvCxnSpPr/>
          <p:nvPr>
            <p:custDataLst>
              <p:tags r:id="rId140"/>
            </p:custDataLst>
          </p:nvPr>
        </p:nvCxnSpPr>
        <p:spPr>
          <a:xfrm>
            <a:off x="1134852" y="1465920"/>
            <a:ext cx="5760640"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40" name="Textfeld 139"/>
          <p:cNvSpPr txBox="1"/>
          <p:nvPr>
            <p:custDataLst>
              <p:tags r:id="rId141"/>
            </p:custDataLst>
          </p:nvPr>
        </p:nvSpPr>
        <p:spPr>
          <a:xfrm>
            <a:off x="3713843" y="1321904"/>
            <a:ext cx="589361" cy="184666"/>
          </a:xfrm>
          <a:prstGeom prst="rect">
            <a:avLst/>
          </a:prstGeom>
          <a:noFill/>
          <a:ln>
            <a:noFill/>
          </a:ln>
        </p:spPr>
        <p:txBody>
          <a:bodyPr wrap="square" rtlCol="0">
            <a:spAutoFit/>
          </a:bodyPr>
          <a:lstStyle/>
          <a:p>
            <a:pPr algn="ctr"/>
            <a:r>
              <a:rPr lang="en-GB" sz="600" dirty="0" smtClean="0"/>
              <a:t>data frame</a:t>
            </a:r>
            <a:endParaRPr lang="en-GB" sz="600" dirty="0"/>
          </a:p>
        </p:txBody>
      </p:sp>
      <p:sp>
        <p:nvSpPr>
          <p:cNvPr id="141" name="Textfeld 140"/>
          <p:cNvSpPr txBox="1"/>
          <p:nvPr>
            <p:custDataLst>
              <p:tags r:id="rId142"/>
            </p:custDataLst>
          </p:nvPr>
        </p:nvSpPr>
        <p:spPr>
          <a:xfrm>
            <a:off x="2575012" y="2474032"/>
            <a:ext cx="649537" cy="215444"/>
          </a:xfrm>
          <a:prstGeom prst="rect">
            <a:avLst/>
          </a:prstGeom>
          <a:noFill/>
          <a:ln>
            <a:noFill/>
          </a:ln>
        </p:spPr>
        <p:txBody>
          <a:bodyPr wrap="none" rtlCol="0">
            <a:spAutoFit/>
          </a:bodyPr>
          <a:lstStyle/>
          <a:p>
            <a:r>
              <a:rPr lang="en-GB" sz="800" dirty="0" smtClean="0"/>
              <a:t>D0 ... D22</a:t>
            </a:r>
            <a:endParaRPr lang="en-GB" sz="800" dirty="0"/>
          </a:p>
        </p:txBody>
      </p:sp>
      <p:sp>
        <p:nvSpPr>
          <p:cNvPr id="142" name="Textfeld 141"/>
          <p:cNvSpPr txBox="1"/>
          <p:nvPr>
            <p:custDataLst>
              <p:tags r:id="rId143"/>
            </p:custDataLst>
          </p:nvPr>
        </p:nvSpPr>
        <p:spPr>
          <a:xfrm>
            <a:off x="2647020" y="2942084"/>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sp>
        <p:nvSpPr>
          <p:cNvPr id="143" name="Textfeld 142"/>
          <p:cNvSpPr txBox="1"/>
          <p:nvPr>
            <p:custDataLst>
              <p:tags r:id="rId144"/>
            </p:custDataLst>
          </p:nvPr>
        </p:nvSpPr>
        <p:spPr>
          <a:xfrm>
            <a:off x="1242864" y="2762064"/>
            <a:ext cx="1184940" cy="184666"/>
          </a:xfrm>
          <a:prstGeom prst="rect">
            <a:avLst/>
          </a:prstGeom>
          <a:noFill/>
          <a:ln>
            <a:noFill/>
          </a:ln>
        </p:spPr>
        <p:txBody>
          <a:bodyPr wrap="none" rtlCol="0">
            <a:spAutoFit/>
          </a:bodyPr>
          <a:lstStyle/>
          <a:p>
            <a:r>
              <a:rPr lang="en-GB" sz="600" dirty="0" smtClean="0"/>
              <a:t>selection bit (0 := data frame)</a:t>
            </a:r>
            <a:endParaRPr lang="en-GB" sz="600" dirty="0"/>
          </a:p>
        </p:txBody>
      </p:sp>
      <p:sp>
        <p:nvSpPr>
          <p:cNvPr id="144" name="Textfeld 143"/>
          <p:cNvSpPr txBox="1"/>
          <p:nvPr>
            <p:custDataLst>
              <p:tags r:id="rId145"/>
            </p:custDataLst>
          </p:nvPr>
        </p:nvSpPr>
        <p:spPr>
          <a:xfrm>
            <a:off x="2611016" y="3122104"/>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145" name="Gerade Verbindung 144"/>
          <p:cNvCxnSpPr/>
          <p:nvPr>
            <p:custDataLst>
              <p:tags r:id="rId146"/>
            </p:custDataLst>
          </p:nvPr>
        </p:nvCxnSpPr>
        <p:spPr>
          <a:xfrm>
            <a:off x="1206860" y="2726060"/>
            <a:ext cx="108012" cy="108012"/>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46" name="Textfeld 145"/>
          <p:cNvSpPr txBox="1"/>
          <p:nvPr>
            <p:custDataLst>
              <p:tags r:id="rId147"/>
            </p:custDataLst>
          </p:nvPr>
        </p:nvSpPr>
        <p:spPr>
          <a:xfrm>
            <a:off x="1062844"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sp>
        <p:nvSpPr>
          <p:cNvPr id="147" name="Textfeld 146"/>
          <p:cNvSpPr txBox="1"/>
          <p:nvPr>
            <p:custDataLst>
              <p:tags r:id="rId148"/>
            </p:custDataLst>
          </p:nvPr>
        </p:nvSpPr>
        <p:spPr>
          <a:xfrm>
            <a:off x="6823484"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48" name="Gerade Verbindung 147"/>
          <p:cNvCxnSpPr/>
          <p:nvPr>
            <p:custDataLst>
              <p:tags r:id="rId149"/>
            </p:custDataLst>
          </p:nvPr>
        </p:nvCxnSpPr>
        <p:spPr>
          <a:xfrm flipV="1">
            <a:off x="120686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49" name="Gerade Verbindung 148"/>
          <p:cNvCxnSpPr/>
          <p:nvPr>
            <p:custDataLst>
              <p:tags r:id="rId150"/>
            </p:custDataLst>
          </p:nvPr>
        </p:nvCxnSpPr>
        <p:spPr>
          <a:xfrm flipH="1" flipV="1">
            <a:off x="102684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50" name="Textfeld 149"/>
          <p:cNvSpPr txBox="1"/>
          <p:nvPr>
            <p:custDataLst>
              <p:tags r:id="rId151"/>
            </p:custDataLst>
          </p:nvPr>
        </p:nvSpPr>
        <p:spPr>
          <a:xfrm>
            <a:off x="1242864" y="1825960"/>
            <a:ext cx="434734" cy="184666"/>
          </a:xfrm>
          <a:prstGeom prst="rect">
            <a:avLst/>
          </a:prstGeom>
          <a:noFill/>
          <a:ln>
            <a:noFill/>
          </a:ln>
        </p:spPr>
        <p:txBody>
          <a:bodyPr wrap="none" rtlCol="0">
            <a:spAutoFit/>
          </a:bodyPr>
          <a:lstStyle/>
          <a:p>
            <a:r>
              <a:rPr lang="en-GB" sz="600" dirty="0" smtClean="0"/>
              <a:t>sample</a:t>
            </a:r>
            <a:endParaRPr lang="en-GB" sz="600" dirty="0"/>
          </a:p>
        </p:txBody>
      </p:sp>
      <p:sp>
        <p:nvSpPr>
          <p:cNvPr id="151" name="Textfeld 150"/>
          <p:cNvSpPr txBox="1"/>
          <p:nvPr>
            <p:custDataLst>
              <p:tags r:id="rId152"/>
            </p:custDataLst>
          </p:nvPr>
        </p:nvSpPr>
        <p:spPr>
          <a:xfrm>
            <a:off x="774812" y="1825960"/>
            <a:ext cx="325730" cy="184666"/>
          </a:xfrm>
          <a:prstGeom prst="rect">
            <a:avLst/>
          </a:prstGeom>
          <a:noFill/>
          <a:ln>
            <a:noFill/>
          </a:ln>
        </p:spPr>
        <p:txBody>
          <a:bodyPr wrap="none" rtlCol="0">
            <a:spAutoFit/>
          </a:bodyPr>
          <a:lstStyle/>
          <a:p>
            <a:r>
              <a:rPr lang="en-GB" sz="600" dirty="0" smtClean="0"/>
              <a:t>shift</a:t>
            </a:r>
            <a:endParaRPr lang="en-GB" sz="600" dirty="0"/>
          </a:p>
        </p:txBody>
      </p:sp>
      <p:sp>
        <p:nvSpPr>
          <p:cNvPr id="152" name="Textfeld 151"/>
          <p:cNvSpPr txBox="1"/>
          <p:nvPr>
            <p:custDataLst>
              <p:tags r:id="rId153"/>
            </p:custDataLst>
          </p:nvPr>
        </p:nvSpPr>
        <p:spPr>
          <a:xfrm>
            <a:off x="6535452" y="2505390"/>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3" name="Textfeld 152"/>
          <p:cNvSpPr txBox="1"/>
          <p:nvPr>
            <p:custDataLst>
              <p:tags r:id="rId154"/>
            </p:custDataLst>
          </p:nvPr>
        </p:nvSpPr>
        <p:spPr>
          <a:xfrm>
            <a:off x="774812"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4" name="Textfeld 153"/>
          <p:cNvSpPr txBox="1"/>
          <p:nvPr>
            <p:custDataLst>
              <p:tags r:id="rId155"/>
            </p:custDataLst>
          </p:nvPr>
        </p:nvSpPr>
        <p:spPr>
          <a:xfrm>
            <a:off x="558788" y="2113992"/>
            <a:ext cx="378630" cy="215444"/>
          </a:xfrm>
          <a:prstGeom prst="rect">
            <a:avLst/>
          </a:prstGeom>
          <a:noFill/>
          <a:ln>
            <a:noFill/>
          </a:ln>
        </p:spPr>
        <p:txBody>
          <a:bodyPr wrap="none" rtlCol="0">
            <a:spAutoFit/>
          </a:bodyPr>
          <a:lstStyle/>
          <a:p>
            <a:r>
              <a:rPr lang="en-GB" sz="800" dirty="0" smtClean="0"/>
              <a:t>FCL</a:t>
            </a:r>
            <a:endParaRPr lang="en-GB" sz="800" dirty="0"/>
          </a:p>
        </p:txBody>
      </p:sp>
      <p:sp>
        <p:nvSpPr>
          <p:cNvPr id="155" name="Textfeld 154"/>
          <p:cNvSpPr txBox="1"/>
          <p:nvPr>
            <p:custDataLst>
              <p:tags r:id="rId156"/>
            </p:custDataLst>
          </p:nvPr>
        </p:nvSpPr>
        <p:spPr>
          <a:xfrm>
            <a:off x="558788" y="2474032"/>
            <a:ext cx="333746" cy="215444"/>
          </a:xfrm>
          <a:prstGeom prst="rect">
            <a:avLst/>
          </a:prstGeom>
          <a:noFill/>
          <a:ln>
            <a:noFill/>
          </a:ln>
        </p:spPr>
        <p:txBody>
          <a:bodyPr wrap="none" rtlCol="0">
            <a:spAutoFit/>
          </a:bodyPr>
          <a:lstStyle/>
          <a:p>
            <a:r>
              <a:rPr lang="en-GB" sz="800" dirty="0" smtClean="0"/>
              <a:t>SO</a:t>
            </a:r>
            <a:endParaRPr lang="en-GB" sz="800" dirty="0"/>
          </a:p>
        </p:txBody>
      </p:sp>
      <p:sp>
        <p:nvSpPr>
          <p:cNvPr id="156" name="Textfeld 155"/>
          <p:cNvSpPr txBox="1"/>
          <p:nvPr>
            <p:custDataLst>
              <p:tags r:id="rId157"/>
            </p:custDataLst>
          </p:nvPr>
        </p:nvSpPr>
        <p:spPr>
          <a:xfrm>
            <a:off x="558788" y="2834072"/>
            <a:ext cx="385042" cy="215444"/>
          </a:xfrm>
          <a:prstGeom prst="rect">
            <a:avLst/>
          </a:prstGeom>
          <a:noFill/>
          <a:ln>
            <a:noFill/>
          </a:ln>
        </p:spPr>
        <p:txBody>
          <a:bodyPr wrap="none" rtlCol="0">
            <a:spAutoFit/>
          </a:bodyPr>
          <a:lstStyle/>
          <a:p>
            <a:r>
              <a:rPr lang="en-GB" sz="800" dirty="0" smtClean="0"/>
              <a:t>CS1</a:t>
            </a:r>
            <a:endParaRPr lang="en-GB" sz="800" dirty="0"/>
          </a:p>
        </p:txBody>
      </p:sp>
      <p:cxnSp>
        <p:nvCxnSpPr>
          <p:cNvPr id="157" name="Gerade Verbindung 156"/>
          <p:cNvCxnSpPr/>
          <p:nvPr>
            <p:custDataLst>
              <p:tags r:id="rId158"/>
            </p:custDataLst>
          </p:nvPr>
        </p:nvCxnSpPr>
        <p:spPr>
          <a:xfrm>
            <a:off x="1206860" y="2366020"/>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8" name="Gerade Verbindung 157"/>
          <p:cNvCxnSpPr/>
          <p:nvPr>
            <p:custDataLst>
              <p:tags r:id="rId159"/>
            </p:custDataLst>
          </p:nvPr>
        </p:nvCxnSpPr>
        <p:spPr>
          <a:xfrm>
            <a:off x="4591236"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58"/>
          <p:cNvCxnSpPr/>
          <p:nvPr>
            <p:custDataLst>
              <p:tags r:id="rId160"/>
            </p:custDataLst>
          </p:nvPr>
        </p:nvCxnSpPr>
        <p:spPr>
          <a:xfrm>
            <a:off x="455523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159"/>
          <p:cNvCxnSpPr/>
          <p:nvPr>
            <p:custDataLst>
              <p:tags r:id="rId161"/>
            </p:custDataLst>
          </p:nvPr>
        </p:nvCxnSpPr>
        <p:spPr>
          <a:xfrm flipH="1">
            <a:off x="4555232"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160"/>
          <p:cNvCxnSpPr/>
          <p:nvPr>
            <p:custDataLst>
              <p:tags r:id="rId162"/>
            </p:custDataLst>
          </p:nvPr>
        </p:nvCxnSpPr>
        <p:spPr>
          <a:xfrm flipH="1">
            <a:off x="469924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161"/>
          <p:cNvCxnSpPr/>
          <p:nvPr>
            <p:custDataLst>
              <p:tags r:id="rId163"/>
            </p:custDataLst>
          </p:nvPr>
        </p:nvCxnSpPr>
        <p:spPr>
          <a:xfrm>
            <a:off x="4735252"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3" name="Textfeld 162"/>
          <p:cNvSpPr txBox="1"/>
          <p:nvPr>
            <p:custDataLst>
              <p:tags r:id="rId164"/>
            </p:custDataLst>
          </p:nvPr>
        </p:nvSpPr>
        <p:spPr>
          <a:xfrm>
            <a:off x="4519228"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65" name="Gerade Verbindung 164"/>
          <p:cNvCxnSpPr/>
          <p:nvPr>
            <p:custDataLst>
              <p:tags r:id="rId165"/>
            </p:custDataLst>
          </p:nvPr>
        </p:nvCxnSpPr>
        <p:spPr>
          <a:xfrm>
            <a:off x="35111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165"/>
          <p:cNvCxnSpPr/>
          <p:nvPr>
            <p:custDataLst>
              <p:tags r:id="rId166"/>
            </p:custDataLst>
          </p:nvPr>
        </p:nvCxnSpPr>
        <p:spPr>
          <a:xfrm>
            <a:off x="358312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166"/>
          <p:cNvCxnSpPr/>
          <p:nvPr>
            <p:custDataLst>
              <p:tags r:id="rId167"/>
            </p:custDataLst>
          </p:nvPr>
        </p:nvCxnSpPr>
        <p:spPr>
          <a:xfrm>
            <a:off x="36551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167"/>
          <p:cNvCxnSpPr/>
          <p:nvPr>
            <p:custDataLst>
              <p:tags r:id="rId168"/>
            </p:custDataLst>
          </p:nvPr>
        </p:nvCxnSpPr>
        <p:spPr>
          <a:xfrm>
            <a:off x="35831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168"/>
          <p:cNvCxnSpPr/>
          <p:nvPr>
            <p:custDataLst>
              <p:tags r:id="rId169"/>
            </p:custDataLst>
          </p:nvPr>
        </p:nvCxnSpPr>
        <p:spPr>
          <a:xfrm>
            <a:off x="351111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69"/>
          <p:cNvCxnSpPr/>
          <p:nvPr>
            <p:custDataLst>
              <p:tags r:id="rId170"/>
            </p:custDataLst>
          </p:nvPr>
        </p:nvCxnSpPr>
        <p:spPr>
          <a:xfrm>
            <a:off x="372714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70"/>
          <p:cNvCxnSpPr/>
          <p:nvPr>
            <p:custDataLst>
              <p:tags r:id="rId171"/>
            </p:custDataLst>
          </p:nvPr>
        </p:nvCxnSpPr>
        <p:spPr>
          <a:xfrm>
            <a:off x="37991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71"/>
          <p:cNvCxnSpPr/>
          <p:nvPr>
            <p:custDataLst>
              <p:tags r:id="rId172"/>
            </p:custDataLst>
          </p:nvPr>
        </p:nvCxnSpPr>
        <p:spPr>
          <a:xfrm>
            <a:off x="37271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172"/>
          <p:cNvCxnSpPr/>
          <p:nvPr>
            <p:custDataLst>
              <p:tags r:id="rId173"/>
            </p:custDataLst>
          </p:nvPr>
        </p:nvCxnSpPr>
        <p:spPr>
          <a:xfrm>
            <a:off x="365513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173"/>
          <p:cNvCxnSpPr/>
          <p:nvPr>
            <p:custDataLst>
              <p:tags r:id="rId174"/>
            </p:custDataLst>
          </p:nvPr>
        </p:nvCxnSpPr>
        <p:spPr>
          <a:xfrm>
            <a:off x="387115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Gerade Verbindung 174"/>
          <p:cNvCxnSpPr/>
          <p:nvPr>
            <p:custDataLst>
              <p:tags r:id="rId175"/>
            </p:custDataLst>
          </p:nvPr>
        </p:nvCxnSpPr>
        <p:spPr>
          <a:xfrm>
            <a:off x="39431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175"/>
          <p:cNvCxnSpPr/>
          <p:nvPr>
            <p:custDataLst>
              <p:tags r:id="rId176"/>
            </p:custDataLst>
          </p:nvPr>
        </p:nvCxnSpPr>
        <p:spPr>
          <a:xfrm>
            <a:off x="38711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176"/>
          <p:cNvCxnSpPr/>
          <p:nvPr>
            <p:custDataLst>
              <p:tags r:id="rId177"/>
            </p:custDataLst>
          </p:nvPr>
        </p:nvCxnSpPr>
        <p:spPr>
          <a:xfrm>
            <a:off x="379914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177"/>
          <p:cNvCxnSpPr/>
          <p:nvPr>
            <p:custDataLst>
              <p:tags r:id="rId178"/>
            </p:custDataLst>
          </p:nvPr>
        </p:nvCxnSpPr>
        <p:spPr>
          <a:xfrm>
            <a:off x="401517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78"/>
          <p:cNvCxnSpPr/>
          <p:nvPr>
            <p:custDataLst>
              <p:tags r:id="rId179"/>
            </p:custDataLst>
          </p:nvPr>
        </p:nvCxnSpPr>
        <p:spPr>
          <a:xfrm>
            <a:off x="40871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79"/>
          <p:cNvCxnSpPr/>
          <p:nvPr>
            <p:custDataLst>
              <p:tags r:id="rId180"/>
            </p:custDataLst>
          </p:nvPr>
        </p:nvCxnSpPr>
        <p:spPr>
          <a:xfrm>
            <a:off x="40151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80"/>
          <p:cNvCxnSpPr/>
          <p:nvPr>
            <p:custDataLst>
              <p:tags r:id="rId181"/>
            </p:custDataLst>
          </p:nvPr>
        </p:nvCxnSpPr>
        <p:spPr>
          <a:xfrm>
            <a:off x="394316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Gerade Verbindung 181"/>
          <p:cNvCxnSpPr/>
          <p:nvPr>
            <p:custDataLst>
              <p:tags r:id="rId182"/>
            </p:custDataLst>
          </p:nvPr>
        </p:nvCxnSpPr>
        <p:spPr>
          <a:xfrm>
            <a:off x="415918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Gerade Verbindung 182"/>
          <p:cNvCxnSpPr/>
          <p:nvPr>
            <p:custDataLst>
              <p:tags r:id="rId183"/>
            </p:custDataLst>
          </p:nvPr>
        </p:nvCxnSpPr>
        <p:spPr>
          <a:xfrm>
            <a:off x="42311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Gerade Verbindung 183"/>
          <p:cNvCxnSpPr/>
          <p:nvPr>
            <p:custDataLst>
              <p:tags r:id="rId184"/>
            </p:custDataLst>
          </p:nvPr>
        </p:nvCxnSpPr>
        <p:spPr>
          <a:xfrm>
            <a:off x="41591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Gerade Verbindung 184"/>
          <p:cNvCxnSpPr/>
          <p:nvPr>
            <p:custDataLst>
              <p:tags r:id="rId185"/>
            </p:custDataLst>
          </p:nvPr>
        </p:nvCxnSpPr>
        <p:spPr>
          <a:xfrm>
            <a:off x="408718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Gerade Verbindung 185"/>
          <p:cNvCxnSpPr/>
          <p:nvPr>
            <p:custDataLst>
              <p:tags r:id="rId186"/>
            </p:custDataLst>
          </p:nvPr>
        </p:nvCxnSpPr>
        <p:spPr>
          <a:xfrm>
            <a:off x="430320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Gerade Verbindung 186"/>
          <p:cNvCxnSpPr/>
          <p:nvPr>
            <p:custDataLst>
              <p:tags r:id="rId187"/>
            </p:custDataLst>
          </p:nvPr>
        </p:nvCxnSpPr>
        <p:spPr>
          <a:xfrm>
            <a:off x="43752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Gerade Verbindung 187"/>
          <p:cNvCxnSpPr/>
          <p:nvPr>
            <p:custDataLst>
              <p:tags r:id="rId188"/>
            </p:custDataLst>
          </p:nvPr>
        </p:nvCxnSpPr>
        <p:spPr>
          <a:xfrm>
            <a:off x="43032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Gerade Verbindung 188"/>
          <p:cNvCxnSpPr/>
          <p:nvPr>
            <p:custDataLst>
              <p:tags r:id="rId189"/>
            </p:custDataLst>
          </p:nvPr>
        </p:nvCxnSpPr>
        <p:spPr>
          <a:xfrm>
            <a:off x="423119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Gerade Verbindung 189"/>
          <p:cNvCxnSpPr/>
          <p:nvPr>
            <p:custDataLst>
              <p:tags r:id="rId190"/>
            </p:custDataLst>
          </p:nvPr>
        </p:nvCxnSpPr>
        <p:spPr>
          <a:xfrm>
            <a:off x="444722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Gerade Verbindung 190"/>
          <p:cNvCxnSpPr/>
          <p:nvPr>
            <p:custDataLst>
              <p:tags r:id="rId191"/>
            </p:custDataLst>
          </p:nvPr>
        </p:nvCxnSpPr>
        <p:spPr>
          <a:xfrm>
            <a:off x="45192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Gerade Verbindung 191"/>
          <p:cNvCxnSpPr/>
          <p:nvPr>
            <p:custDataLst>
              <p:tags r:id="rId192"/>
            </p:custDataLst>
          </p:nvPr>
        </p:nvCxnSpPr>
        <p:spPr>
          <a:xfrm>
            <a:off x="44472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Gerade Verbindung 192"/>
          <p:cNvCxnSpPr/>
          <p:nvPr>
            <p:custDataLst>
              <p:tags r:id="rId193"/>
            </p:custDataLst>
          </p:nvPr>
        </p:nvCxnSpPr>
        <p:spPr>
          <a:xfrm>
            <a:off x="437521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Gerade Verbindung 194"/>
          <p:cNvCxnSpPr/>
          <p:nvPr>
            <p:custDataLst>
              <p:tags r:id="rId194"/>
            </p:custDataLst>
          </p:nvPr>
        </p:nvCxnSpPr>
        <p:spPr>
          <a:xfrm>
            <a:off x="45912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Gerade Verbindung 195"/>
          <p:cNvCxnSpPr/>
          <p:nvPr>
            <p:custDataLst>
              <p:tags r:id="rId195"/>
            </p:custDataLst>
          </p:nvPr>
        </p:nvCxnSpPr>
        <p:spPr>
          <a:xfrm>
            <a:off x="46632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Gerade Verbindung 196"/>
          <p:cNvCxnSpPr/>
          <p:nvPr>
            <p:custDataLst>
              <p:tags r:id="rId196"/>
            </p:custDataLst>
          </p:nvPr>
        </p:nvCxnSpPr>
        <p:spPr>
          <a:xfrm>
            <a:off x="45912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Gerade Verbindung 197"/>
          <p:cNvCxnSpPr/>
          <p:nvPr>
            <p:custDataLst>
              <p:tags r:id="rId197"/>
            </p:custDataLst>
          </p:nvPr>
        </p:nvCxnSpPr>
        <p:spPr>
          <a:xfrm>
            <a:off x="45192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Gerade Verbindung 198"/>
          <p:cNvCxnSpPr/>
          <p:nvPr>
            <p:custDataLst>
              <p:tags r:id="rId198"/>
            </p:custDataLst>
          </p:nvPr>
        </p:nvCxnSpPr>
        <p:spPr>
          <a:xfrm>
            <a:off x="47352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Gerade Verbindung 199"/>
          <p:cNvCxnSpPr/>
          <p:nvPr>
            <p:custDataLst>
              <p:tags r:id="rId199"/>
            </p:custDataLst>
          </p:nvPr>
        </p:nvCxnSpPr>
        <p:spPr>
          <a:xfrm>
            <a:off x="48072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Gerade Verbindung 200"/>
          <p:cNvCxnSpPr/>
          <p:nvPr>
            <p:custDataLst>
              <p:tags r:id="rId200"/>
            </p:custDataLst>
          </p:nvPr>
        </p:nvCxnSpPr>
        <p:spPr>
          <a:xfrm>
            <a:off x="47352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Gerade Verbindung 201"/>
          <p:cNvCxnSpPr/>
          <p:nvPr>
            <p:custDataLst>
              <p:tags r:id="rId201"/>
            </p:custDataLst>
          </p:nvPr>
        </p:nvCxnSpPr>
        <p:spPr>
          <a:xfrm>
            <a:off x="46632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Gerade Verbindung 202"/>
          <p:cNvCxnSpPr/>
          <p:nvPr>
            <p:custDataLst>
              <p:tags r:id="rId202"/>
            </p:custDataLst>
          </p:nvPr>
        </p:nvCxnSpPr>
        <p:spPr>
          <a:xfrm>
            <a:off x="48792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Gerade Verbindung 203"/>
          <p:cNvCxnSpPr/>
          <p:nvPr>
            <p:custDataLst>
              <p:tags r:id="rId203"/>
            </p:custDataLst>
          </p:nvPr>
        </p:nvCxnSpPr>
        <p:spPr>
          <a:xfrm>
            <a:off x="49512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Gerade Verbindung 204"/>
          <p:cNvCxnSpPr/>
          <p:nvPr>
            <p:custDataLst>
              <p:tags r:id="rId204"/>
            </p:custDataLst>
          </p:nvPr>
        </p:nvCxnSpPr>
        <p:spPr>
          <a:xfrm>
            <a:off x="48792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Gerade Verbindung 205"/>
          <p:cNvCxnSpPr/>
          <p:nvPr>
            <p:custDataLst>
              <p:tags r:id="rId205"/>
            </p:custDataLst>
          </p:nvPr>
        </p:nvCxnSpPr>
        <p:spPr>
          <a:xfrm>
            <a:off x="48072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Gerade Verbindung 206"/>
          <p:cNvCxnSpPr/>
          <p:nvPr>
            <p:custDataLst>
              <p:tags r:id="rId206"/>
            </p:custDataLst>
          </p:nvPr>
        </p:nvCxnSpPr>
        <p:spPr>
          <a:xfrm>
            <a:off x="50232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Gerade Verbindung 207"/>
          <p:cNvCxnSpPr/>
          <p:nvPr>
            <p:custDataLst>
              <p:tags r:id="rId207"/>
            </p:custDataLst>
          </p:nvPr>
        </p:nvCxnSpPr>
        <p:spPr>
          <a:xfrm>
            <a:off x="50952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Gerade Verbindung 208"/>
          <p:cNvCxnSpPr/>
          <p:nvPr>
            <p:custDataLst>
              <p:tags r:id="rId208"/>
            </p:custDataLst>
          </p:nvPr>
        </p:nvCxnSpPr>
        <p:spPr>
          <a:xfrm>
            <a:off x="50232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Gerade Verbindung 209"/>
          <p:cNvCxnSpPr/>
          <p:nvPr>
            <p:custDataLst>
              <p:tags r:id="rId209"/>
            </p:custDataLst>
          </p:nvPr>
        </p:nvCxnSpPr>
        <p:spPr>
          <a:xfrm>
            <a:off x="49512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Gerade Verbindung 210"/>
          <p:cNvCxnSpPr/>
          <p:nvPr>
            <p:custDataLst>
              <p:tags r:id="rId210"/>
            </p:custDataLst>
          </p:nvPr>
        </p:nvCxnSpPr>
        <p:spPr>
          <a:xfrm>
            <a:off x="51673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Gerade Verbindung 211"/>
          <p:cNvCxnSpPr/>
          <p:nvPr>
            <p:custDataLst>
              <p:tags r:id="rId211"/>
            </p:custDataLst>
          </p:nvPr>
        </p:nvCxnSpPr>
        <p:spPr>
          <a:xfrm>
            <a:off x="52393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Gerade Verbindung 212"/>
          <p:cNvCxnSpPr/>
          <p:nvPr>
            <p:custDataLst>
              <p:tags r:id="rId212"/>
            </p:custDataLst>
          </p:nvPr>
        </p:nvCxnSpPr>
        <p:spPr>
          <a:xfrm>
            <a:off x="51673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Gerade Verbindung 213"/>
          <p:cNvCxnSpPr/>
          <p:nvPr>
            <p:custDataLst>
              <p:tags r:id="rId213"/>
            </p:custDataLst>
          </p:nvPr>
        </p:nvCxnSpPr>
        <p:spPr>
          <a:xfrm>
            <a:off x="50952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Gerade Verbindung 214"/>
          <p:cNvCxnSpPr/>
          <p:nvPr>
            <p:custDataLst>
              <p:tags r:id="rId214"/>
            </p:custDataLst>
          </p:nvPr>
        </p:nvCxnSpPr>
        <p:spPr>
          <a:xfrm>
            <a:off x="53113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Gerade Verbindung 215"/>
          <p:cNvCxnSpPr/>
          <p:nvPr>
            <p:custDataLst>
              <p:tags r:id="rId215"/>
            </p:custDataLst>
          </p:nvPr>
        </p:nvCxnSpPr>
        <p:spPr>
          <a:xfrm>
            <a:off x="53833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Gerade Verbindung 216"/>
          <p:cNvCxnSpPr/>
          <p:nvPr>
            <p:custDataLst>
              <p:tags r:id="rId216"/>
            </p:custDataLst>
          </p:nvPr>
        </p:nvCxnSpPr>
        <p:spPr>
          <a:xfrm>
            <a:off x="53113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Gerade Verbindung 217"/>
          <p:cNvCxnSpPr/>
          <p:nvPr>
            <p:custDataLst>
              <p:tags r:id="rId217"/>
            </p:custDataLst>
          </p:nvPr>
        </p:nvCxnSpPr>
        <p:spPr>
          <a:xfrm>
            <a:off x="52393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Gerade Verbindung 218"/>
          <p:cNvCxnSpPr/>
          <p:nvPr>
            <p:custDataLst>
              <p:tags r:id="rId218"/>
            </p:custDataLst>
          </p:nvPr>
        </p:nvCxnSpPr>
        <p:spPr>
          <a:xfrm>
            <a:off x="54553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Gerade Verbindung 219"/>
          <p:cNvCxnSpPr/>
          <p:nvPr>
            <p:custDataLst>
              <p:tags r:id="rId219"/>
            </p:custDataLst>
          </p:nvPr>
        </p:nvCxnSpPr>
        <p:spPr>
          <a:xfrm>
            <a:off x="62474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Gerade Verbindung 220"/>
          <p:cNvCxnSpPr/>
          <p:nvPr>
            <p:custDataLst>
              <p:tags r:id="rId220"/>
            </p:custDataLst>
          </p:nvPr>
        </p:nvCxnSpPr>
        <p:spPr>
          <a:xfrm>
            <a:off x="54553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Gerade Verbindung 221"/>
          <p:cNvCxnSpPr/>
          <p:nvPr>
            <p:custDataLst>
              <p:tags r:id="rId221"/>
            </p:custDataLst>
          </p:nvPr>
        </p:nvCxnSpPr>
        <p:spPr>
          <a:xfrm>
            <a:off x="53833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Gerade Verbindung 222"/>
          <p:cNvCxnSpPr/>
          <p:nvPr>
            <p:custDataLst>
              <p:tags r:id="rId222"/>
            </p:custDataLst>
          </p:nvPr>
        </p:nvCxnSpPr>
        <p:spPr>
          <a:xfrm>
            <a:off x="62474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Gerade Verbindung 223"/>
          <p:cNvCxnSpPr/>
          <p:nvPr>
            <p:custDataLst>
              <p:tags r:id="rId223"/>
            </p:custDataLst>
          </p:nvPr>
        </p:nvCxnSpPr>
        <p:spPr>
          <a:xfrm>
            <a:off x="343910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Gerade Verbindung 224"/>
          <p:cNvCxnSpPr/>
          <p:nvPr>
            <p:custDataLst>
              <p:tags r:id="rId224"/>
            </p:custDataLst>
          </p:nvPr>
        </p:nvCxnSpPr>
        <p:spPr>
          <a:xfrm>
            <a:off x="34391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Gerade Verbindung 225"/>
          <p:cNvCxnSpPr/>
          <p:nvPr>
            <p:custDataLst>
              <p:tags r:id="rId225"/>
            </p:custDataLst>
          </p:nvPr>
        </p:nvCxnSpPr>
        <p:spPr>
          <a:xfrm>
            <a:off x="4591236" y="279806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Gerade Verbindung 226"/>
          <p:cNvCxnSpPr/>
          <p:nvPr>
            <p:custDataLst>
              <p:tags r:id="rId226"/>
            </p:custDataLst>
          </p:nvPr>
        </p:nvCxnSpPr>
        <p:spPr>
          <a:xfrm>
            <a:off x="4591236" y="315810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Gerade Verbindung 227"/>
          <p:cNvCxnSpPr/>
          <p:nvPr>
            <p:custDataLst>
              <p:tags r:id="rId227"/>
            </p:custDataLst>
          </p:nvPr>
        </p:nvCxnSpPr>
        <p:spPr>
          <a:xfrm>
            <a:off x="918828" y="3158108"/>
            <a:ext cx="36724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0" name="Textfeld 229"/>
          <p:cNvSpPr txBox="1"/>
          <p:nvPr>
            <p:custDataLst>
              <p:tags r:id="rId228"/>
            </p:custDataLst>
          </p:nvPr>
        </p:nvSpPr>
        <p:spPr>
          <a:xfrm>
            <a:off x="558788" y="3194112"/>
            <a:ext cx="385042" cy="215444"/>
          </a:xfrm>
          <a:prstGeom prst="rect">
            <a:avLst/>
          </a:prstGeom>
          <a:noFill/>
          <a:ln>
            <a:noFill/>
          </a:ln>
        </p:spPr>
        <p:txBody>
          <a:bodyPr wrap="none" rtlCol="0">
            <a:spAutoFit/>
          </a:bodyPr>
          <a:lstStyle/>
          <a:p>
            <a:r>
              <a:rPr lang="en-GB" sz="800" dirty="0" smtClean="0"/>
              <a:t>CS2</a:t>
            </a:r>
            <a:endParaRPr lang="en-GB" sz="800" dirty="0"/>
          </a:p>
        </p:txBody>
      </p:sp>
      <p:cxnSp>
        <p:nvCxnSpPr>
          <p:cNvPr id="232" name="Gerade Verbindung 231"/>
          <p:cNvCxnSpPr/>
          <p:nvPr>
            <p:custDataLst>
              <p:tags r:id="rId229"/>
            </p:custDataLst>
          </p:nvPr>
        </p:nvCxnSpPr>
        <p:spPr>
          <a:xfrm>
            <a:off x="4591236" y="3446140"/>
            <a:ext cx="20162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Gerade Verbindung 232"/>
          <p:cNvCxnSpPr/>
          <p:nvPr>
            <p:custDataLst>
              <p:tags r:id="rId230"/>
            </p:custDataLst>
          </p:nvPr>
        </p:nvCxnSpPr>
        <p:spPr>
          <a:xfrm>
            <a:off x="6607460" y="315810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Gerade Verbindung 235"/>
          <p:cNvCxnSpPr/>
          <p:nvPr>
            <p:custDataLst>
              <p:tags r:id="rId231"/>
            </p:custDataLst>
          </p:nvPr>
        </p:nvCxnSpPr>
        <p:spPr>
          <a:xfrm>
            <a:off x="6607460" y="3158108"/>
            <a:ext cx="5760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Textfeld 237"/>
          <p:cNvSpPr txBox="1"/>
          <p:nvPr>
            <p:custDataLst>
              <p:tags r:id="rId232"/>
            </p:custDataLst>
          </p:nvPr>
        </p:nvSpPr>
        <p:spPr>
          <a:xfrm>
            <a:off x="5455332" y="3302124"/>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cxnSp>
        <p:nvCxnSpPr>
          <p:cNvPr id="240" name="Gerade Verbindung 239"/>
          <p:cNvCxnSpPr/>
          <p:nvPr>
            <p:custDataLst>
              <p:tags r:id="rId233"/>
            </p:custDataLst>
          </p:nvPr>
        </p:nvCxnSpPr>
        <p:spPr>
          <a:xfrm>
            <a:off x="4771256" y="2438028"/>
            <a:ext cx="20882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Gerade Verbindung 240"/>
          <p:cNvCxnSpPr/>
          <p:nvPr>
            <p:custDataLst>
              <p:tags r:id="rId234"/>
            </p:custDataLst>
          </p:nvPr>
        </p:nvCxnSpPr>
        <p:spPr>
          <a:xfrm>
            <a:off x="63194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Gerade Verbindung 241"/>
          <p:cNvCxnSpPr/>
          <p:nvPr>
            <p:custDataLst>
              <p:tags r:id="rId235"/>
            </p:custDataLst>
          </p:nvPr>
        </p:nvCxnSpPr>
        <p:spPr>
          <a:xfrm>
            <a:off x="63914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Gerade Verbindung 242"/>
          <p:cNvCxnSpPr/>
          <p:nvPr>
            <p:custDataLst>
              <p:tags r:id="rId236"/>
            </p:custDataLst>
          </p:nvPr>
        </p:nvCxnSpPr>
        <p:spPr>
          <a:xfrm>
            <a:off x="63194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Gerade Verbindung 245"/>
          <p:cNvCxnSpPr/>
          <p:nvPr>
            <p:custDataLst>
              <p:tags r:id="rId237"/>
            </p:custDataLst>
          </p:nvPr>
        </p:nvCxnSpPr>
        <p:spPr>
          <a:xfrm>
            <a:off x="64634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Gerade Verbindung 246"/>
          <p:cNvCxnSpPr/>
          <p:nvPr>
            <p:custDataLst>
              <p:tags r:id="rId238"/>
            </p:custDataLst>
          </p:nvPr>
        </p:nvCxnSpPr>
        <p:spPr>
          <a:xfrm>
            <a:off x="63914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9" name="Textfeld 248"/>
          <p:cNvSpPr txBox="1"/>
          <p:nvPr>
            <p:custDataLst>
              <p:tags r:id="rId239"/>
            </p:custDataLst>
          </p:nvPr>
        </p:nvSpPr>
        <p:spPr>
          <a:xfrm>
            <a:off x="4987280" y="2474032"/>
            <a:ext cx="707245" cy="215444"/>
          </a:xfrm>
          <a:prstGeom prst="rect">
            <a:avLst/>
          </a:prstGeom>
          <a:noFill/>
          <a:ln>
            <a:noFill/>
          </a:ln>
        </p:spPr>
        <p:txBody>
          <a:bodyPr wrap="none" rtlCol="0">
            <a:spAutoFit/>
          </a:bodyPr>
          <a:lstStyle/>
          <a:p>
            <a:r>
              <a:rPr lang="en-GB" sz="800" dirty="0" smtClean="0"/>
              <a:t>D23 ... D30</a:t>
            </a:r>
            <a:endParaRPr lang="en-GB" sz="800" dirty="0"/>
          </a:p>
        </p:txBody>
      </p:sp>
      <p:sp>
        <p:nvSpPr>
          <p:cNvPr id="261" name="Textfeld 260"/>
          <p:cNvSpPr txBox="1"/>
          <p:nvPr>
            <p:custDataLst>
              <p:tags r:id="rId240"/>
            </p:custDataLst>
          </p:nvPr>
        </p:nvSpPr>
        <p:spPr>
          <a:xfrm>
            <a:off x="5419328" y="2762064"/>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237" name="Gerade Verbindung 236"/>
          <p:cNvCxnSpPr>
            <a:stCxn id="329" idx="0"/>
          </p:cNvCxnSpPr>
          <p:nvPr>
            <p:custDataLst>
              <p:tags r:id="rId241"/>
            </p:custDataLst>
          </p:nvPr>
        </p:nvCxnSpPr>
        <p:spPr>
          <a:xfrm flipH="1">
            <a:off x="882824" y="3554152"/>
            <a:ext cx="468052"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9" name="Gerade Verbindung 238"/>
          <p:cNvCxnSpPr>
            <a:stCxn id="329" idx="1"/>
          </p:cNvCxnSpPr>
          <p:nvPr>
            <p:custDataLst>
              <p:tags r:id="rId242"/>
            </p:custDataLst>
          </p:nvPr>
        </p:nvCxnSpPr>
        <p:spPr>
          <a:xfrm flipH="1">
            <a:off x="3367100" y="3554152"/>
            <a:ext cx="1152128"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0" name="Gerade Verbindung 319"/>
          <p:cNvCxnSpPr>
            <a:stCxn id="330" idx="0"/>
          </p:cNvCxnSpPr>
          <p:nvPr>
            <p:custDataLst>
              <p:tags r:id="rId243"/>
            </p:custDataLst>
          </p:nvPr>
        </p:nvCxnSpPr>
        <p:spPr>
          <a:xfrm flipH="1">
            <a:off x="4339208" y="3554152"/>
            <a:ext cx="468052"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1" name="Gerade Verbindung 320"/>
          <p:cNvCxnSpPr>
            <a:stCxn id="330" idx="1"/>
          </p:cNvCxnSpPr>
          <p:nvPr>
            <p:custDataLst>
              <p:tags r:id="rId244"/>
            </p:custDataLst>
          </p:nvPr>
        </p:nvCxnSpPr>
        <p:spPr>
          <a:xfrm flipH="1">
            <a:off x="5203304" y="3554152"/>
            <a:ext cx="612068"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2" name="Gerade Verbindung 321"/>
          <p:cNvCxnSpPr/>
          <p:nvPr>
            <p:custDataLst>
              <p:tags r:id="rId245"/>
            </p:custDataLst>
          </p:nvPr>
        </p:nvCxnSpPr>
        <p:spPr>
          <a:xfrm>
            <a:off x="1350876"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3" name="Gerade Verbindung 322"/>
          <p:cNvCxnSpPr/>
          <p:nvPr>
            <p:custDataLst>
              <p:tags r:id="rId246"/>
            </p:custDataLst>
          </p:nvPr>
        </p:nvCxnSpPr>
        <p:spPr>
          <a:xfrm>
            <a:off x="4519228"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4" name="Gerade Verbindung 323"/>
          <p:cNvCxnSpPr/>
          <p:nvPr>
            <p:custDataLst>
              <p:tags r:id="rId247"/>
            </p:custDataLst>
          </p:nvPr>
        </p:nvCxnSpPr>
        <p:spPr>
          <a:xfrm>
            <a:off x="4807260"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3" name="Gerade Verbindung 372"/>
          <p:cNvCxnSpPr/>
          <p:nvPr>
            <p:custDataLst>
              <p:tags r:id="rId248"/>
            </p:custDataLst>
          </p:nvPr>
        </p:nvCxnSpPr>
        <p:spPr>
          <a:xfrm>
            <a:off x="882824" y="4418248"/>
            <a:ext cx="0"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6" name="Gerade Verbindung 375"/>
          <p:cNvCxnSpPr/>
          <p:nvPr>
            <p:custDataLst>
              <p:tags r:id="rId249"/>
            </p:custDataLst>
          </p:nvPr>
        </p:nvCxnSpPr>
        <p:spPr>
          <a:xfrm>
            <a:off x="2611016" y="4418248"/>
            <a:ext cx="1152128"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9" name="Gerade Verbindung 378"/>
          <p:cNvCxnSpPr/>
          <p:nvPr>
            <p:custDataLst>
              <p:tags r:id="rId250"/>
            </p:custDataLst>
          </p:nvPr>
        </p:nvCxnSpPr>
        <p:spPr>
          <a:xfrm>
            <a:off x="3367100" y="4418248"/>
            <a:ext cx="1656184"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2" name="Gerade Verbindung 381"/>
          <p:cNvCxnSpPr/>
          <p:nvPr>
            <p:custDataLst>
              <p:tags r:id="rId251"/>
            </p:custDataLst>
          </p:nvPr>
        </p:nvCxnSpPr>
        <p:spPr>
          <a:xfrm flipH="1">
            <a:off x="3763144" y="4418248"/>
            <a:ext cx="576064"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6" name="Gerade Verbindung 385"/>
          <p:cNvCxnSpPr/>
          <p:nvPr>
            <p:custDataLst>
              <p:tags r:id="rId252"/>
            </p:custDataLst>
          </p:nvPr>
        </p:nvCxnSpPr>
        <p:spPr>
          <a:xfrm>
            <a:off x="5203304" y="4418248"/>
            <a:ext cx="0"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94" name="Geschweifte Klammer rechts 393"/>
          <p:cNvSpPr/>
          <p:nvPr>
            <p:custDataLst>
              <p:tags r:id="rId253"/>
            </p:custDataLst>
          </p:nvPr>
        </p:nvSpPr>
        <p:spPr>
          <a:xfrm rot="5400000">
            <a:off x="4357210" y="4544262"/>
            <a:ext cx="72008" cy="1260140"/>
          </a:xfrm>
          <a:prstGeom prst="rightBrace">
            <a:avLst>
              <a:gd name="adj1" fmla="val 3699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95" name="Textfeld 394"/>
          <p:cNvSpPr txBox="1"/>
          <p:nvPr>
            <p:custDataLst>
              <p:tags r:id="rId254"/>
            </p:custDataLst>
          </p:nvPr>
        </p:nvSpPr>
        <p:spPr>
          <a:xfrm>
            <a:off x="6607460" y="4922304"/>
            <a:ext cx="1577676" cy="276999"/>
          </a:xfrm>
          <a:prstGeom prst="rect">
            <a:avLst/>
          </a:prstGeom>
          <a:noFill/>
        </p:spPr>
        <p:txBody>
          <a:bodyPr wrap="none" rtlCol="0">
            <a:spAutoFit/>
          </a:bodyPr>
          <a:lstStyle/>
          <a:p>
            <a:r>
              <a:rPr lang="en-GB" sz="1200" dirty="0" smtClean="0"/>
              <a:t>data lines from GTM</a:t>
            </a:r>
            <a:endParaRPr lang="en-GB" sz="1200" dirty="0"/>
          </a:p>
        </p:txBody>
      </p:sp>
      <p:sp>
        <p:nvSpPr>
          <p:cNvPr id="396" name="Textfeld 395"/>
          <p:cNvSpPr txBox="1"/>
          <p:nvPr>
            <p:custDataLst>
              <p:tags r:id="rId255"/>
            </p:custDataLst>
          </p:nvPr>
        </p:nvSpPr>
        <p:spPr>
          <a:xfrm>
            <a:off x="3511116" y="5174332"/>
            <a:ext cx="1764196" cy="400110"/>
          </a:xfrm>
          <a:prstGeom prst="rect">
            <a:avLst/>
          </a:prstGeom>
          <a:noFill/>
        </p:spPr>
        <p:txBody>
          <a:bodyPr wrap="square" rtlCol="0">
            <a:spAutoFit/>
          </a:bodyPr>
          <a:lstStyle/>
          <a:p>
            <a:pPr algn="ctr"/>
            <a:r>
              <a:rPr lang="en-GB" sz="1000" dirty="0" smtClean="0"/>
              <a:t>resource conflict</a:t>
            </a:r>
          </a:p>
          <a:p>
            <a:pPr algn="ctr"/>
            <a:r>
              <a:rPr lang="en-GB" sz="1000" dirty="0" smtClean="0"/>
              <a:t>(will be detected by GTM)</a:t>
            </a:r>
            <a:endParaRPr lang="en-GB" sz="1000" dirty="0"/>
          </a:p>
        </p:txBody>
      </p:sp>
      <p:sp>
        <p:nvSpPr>
          <p:cNvPr id="374" name="Rechteck 373"/>
          <p:cNvSpPr/>
          <p:nvPr>
            <p:custDataLst>
              <p:tags r:id="rId256"/>
            </p:custDataLst>
          </p:nvPr>
        </p:nvSpPr>
        <p:spPr>
          <a:xfrm>
            <a:off x="2611016" y="4094212"/>
            <a:ext cx="1728192" cy="324036"/>
          </a:xfrm>
          <a:prstGeom prst="rect">
            <a:avLst/>
          </a:prstGeom>
          <a:solidFill>
            <a:schemeClr val="accent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375" name="Rechteck 374"/>
          <p:cNvSpPr/>
          <p:nvPr>
            <p:custDataLst>
              <p:tags r:id="rId257"/>
            </p:custDataLst>
          </p:nvPr>
        </p:nvSpPr>
        <p:spPr>
          <a:xfrm>
            <a:off x="261101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377" name="Rechteck 376"/>
          <p:cNvSpPr/>
          <p:nvPr>
            <p:custDataLst>
              <p:tags r:id="rId258"/>
            </p:custDataLst>
          </p:nvPr>
        </p:nvSpPr>
        <p:spPr>
          <a:xfrm>
            <a:off x="271902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8" name="Rechteck 377"/>
          <p:cNvSpPr/>
          <p:nvPr>
            <p:custDataLst>
              <p:tags r:id="rId259"/>
            </p:custDataLst>
          </p:nvPr>
        </p:nvSpPr>
        <p:spPr>
          <a:xfrm>
            <a:off x="42311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380" name="Rechteck 379"/>
          <p:cNvSpPr/>
          <p:nvPr>
            <p:custDataLst>
              <p:tags r:id="rId260"/>
            </p:custDataLst>
          </p:nvPr>
        </p:nvSpPr>
        <p:spPr>
          <a:xfrm>
            <a:off x="282704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81" name="Rechteck 380"/>
          <p:cNvSpPr/>
          <p:nvPr>
            <p:custDataLst>
              <p:tags r:id="rId261"/>
            </p:custDataLst>
          </p:nvPr>
        </p:nvSpPr>
        <p:spPr>
          <a:xfrm>
            <a:off x="293505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83" name="Rechteck 382"/>
          <p:cNvSpPr/>
          <p:nvPr>
            <p:custDataLst>
              <p:tags r:id="rId262"/>
            </p:custDataLst>
          </p:nvPr>
        </p:nvSpPr>
        <p:spPr>
          <a:xfrm>
            <a:off x="304306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84" name="Rechteck 383"/>
          <p:cNvSpPr/>
          <p:nvPr>
            <p:custDataLst>
              <p:tags r:id="rId263"/>
            </p:custDataLst>
          </p:nvPr>
        </p:nvSpPr>
        <p:spPr>
          <a:xfrm>
            <a:off x="315107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85" name="Rechteck 384"/>
          <p:cNvSpPr/>
          <p:nvPr>
            <p:custDataLst>
              <p:tags r:id="rId264"/>
            </p:custDataLst>
          </p:nvPr>
        </p:nvSpPr>
        <p:spPr>
          <a:xfrm>
            <a:off x="325908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6</a:t>
            </a:r>
            <a:endParaRPr lang="en-GB" sz="600" dirty="0">
              <a:solidFill>
                <a:schemeClr val="tx1"/>
              </a:solidFill>
            </a:endParaRPr>
          </a:p>
        </p:txBody>
      </p:sp>
      <p:sp>
        <p:nvSpPr>
          <p:cNvPr id="387" name="Rechteck 386"/>
          <p:cNvSpPr/>
          <p:nvPr>
            <p:custDataLst>
              <p:tags r:id="rId265"/>
            </p:custDataLst>
          </p:nvPr>
        </p:nvSpPr>
        <p:spPr>
          <a:xfrm>
            <a:off x="336710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88" name="Rechteck 387"/>
          <p:cNvSpPr/>
          <p:nvPr>
            <p:custDataLst>
              <p:tags r:id="rId266"/>
            </p:custDataLst>
          </p:nvPr>
        </p:nvSpPr>
        <p:spPr>
          <a:xfrm>
            <a:off x="347511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89" name="Rechteck 388"/>
          <p:cNvSpPr/>
          <p:nvPr>
            <p:custDataLst>
              <p:tags r:id="rId267"/>
            </p:custDataLst>
          </p:nvPr>
        </p:nvSpPr>
        <p:spPr>
          <a:xfrm>
            <a:off x="35831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93" name="Rechteck 392"/>
          <p:cNvSpPr/>
          <p:nvPr>
            <p:custDataLst>
              <p:tags r:id="rId268"/>
            </p:custDataLst>
          </p:nvPr>
        </p:nvSpPr>
        <p:spPr>
          <a:xfrm>
            <a:off x="36911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97" name="Rechteck 396"/>
          <p:cNvSpPr/>
          <p:nvPr>
            <p:custDataLst>
              <p:tags r:id="rId269"/>
            </p:custDataLst>
          </p:nvPr>
        </p:nvSpPr>
        <p:spPr>
          <a:xfrm>
            <a:off x="37991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98" name="Rechteck 397"/>
          <p:cNvSpPr/>
          <p:nvPr>
            <p:custDataLst>
              <p:tags r:id="rId270"/>
            </p:custDataLst>
          </p:nvPr>
        </p:nvSpPr>
        <p:spPr>
          <a:xfrm>
            <a:off x="39071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99" name="Rechteck 398"/>
          <p:cNvSpPr/>
          <p:nvPr>
            <p:custDataLst>
              <p:tags r:id="rId271"/>
            </p:custDataLst>
          </p:nvPr>
        </p:nvSpPr>
        <p:spPr>
          <a:xfrm>
            <a:off x="40151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00" name="Rechteck 399"/>
          <p:cNvSpPr/>
          <p:nvPr>
            <p:custDataLst>
              <p:tags r:id="rId272"/>
            </p:custDataLst>
          </p:nvPr>
        </p:nvSpPr>
        <p:spPr>
          <a:xfrm>
            <a:off x="41231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01" name="Rechteck 400"/>
          <p:cNvSpPr/>
          <p:nvPr>
            <p:custDataLst>
              <p:tags r:id="rId273"/>
            </p:custDataLst>
          </p:nvPr>
        </p:nvSpPr>
        <p:spPr>
          <a:xfrm>
            <a:off x="3187080" y="4130216"/>
            <a:ext cx="576064" cy="1890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SRLE</a:t>
            </a:r>
            <a:endParaRPr lang="en-GB" sz="1400" dirty="0">
              <a:solidFill>
                <a:schemeClr val="tx1"/>
              </a:solidFill>
            </a:endParaRPr>
          </a:p>
        </p:txBody>
      </p:sp>
      <p:sp>
        <p:nvSpPr>
          <p:cNvPr id="402" name="Rechteck 401"/>
          <p:cNvSpPr/>
          <p:nvPr>
            <p:custDataLst>
              <p:tags r:id="rId274"/>
            </p:custDataLst>
          </p:nvPr>
        </p:nvSpPr>
        <p:spPr>
          <a:xfrm>
            <a:off x="882824" y="4094212"/>
            <a:ext cx="1728192" cy="324036"/>
          </a:xfrm>
          <a:prstGeom prst="rect">
            <a:avLst/>
          </a:prstGeom>
          <a:solidFill>
            <a:schemeClr val="accent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403" name="Rechteck 402"/>
          <p:cNvSpPr/>
          <p:nvPr>
            <p:custDataLst>
              <p:tags r:id="rId275"/>
            </p:custDataLst>
          </p:nvPr>
        </p:nvSpPr>
        <p:spPr>
          <a:xfrm>
            <a:off x="8828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404" name="Rechteck 403"/>
          <p:cNvSpPr/>
          <p:nvPr>
            <p:custDataLst>
              <p:tags r:id="rId276"/>
            </p:custDataLst>
          </p:nvPr>
        </p:nvSpPr>
        <p:spPr>
          <a:xfrm>
            <a:off x="9908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05" name="Rechteck 404"/>
          <p:cNvSpPr/>
          <p:nvPr>
            <p:custDataLst>
              <p:tags r:id="rId277"/>
            </p:custDataLst>
          </p:nvPr>
        </p:nvSpPr>
        <p:spPr>
          <a:xfrm>
            <a:off x="250300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406" name="Rechteck 405"/>
          <p:cNvSpPr/>
          <p:nvPr>
            <p:custDataLst>
              <p:tags r:id="rId278"/>
            </p:custDataLst>
          </p:nvPr>
        </p:nvSpPr>
        <p:spPr>
          <a:xfrm>
            <a:off x="10988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07" name="Rechteck 406"/>
          <p:cNvSpPr/>
          <p:nvPr>
            <p:custDataLst>
              <p:tags r:id="rId279"/>
            </p:custDataLst>
          </p:nvPr>
        </p:nvSpPr>
        <p:spPr>
          <a:xfrm>
            <a:off x="12068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08" name="Rechteck 407"/>
          <p:cNvSpPr/>
          <p:nvPr>
            <p:custDataLst>
              <p:tags r:id="rId280"/>
            </p:custDataLst>
          </p:nvPr>
        </p:nvSpPr>
        <p:spPr>
          <a:xfrm>
            <a:off x="13148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09" name="Rechteck 408"/>
          <p:cNvSpPr/>
          <p:nvPr>
            <p:custDataLst>
              <p:tags r:id="rId281"/>
            </p:custDataLst>
          </p:nvPr>
        </p:nvSpPr>
        <p:spPr>
          <a:xfrm>
            <a:off x="14228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10" name="Rechteck 409"/>
          <p:cNvSpPr/>
          <p:nvPr>
            <p:custDataLst>
              <p:tags r:id="rId282"/>
            </p:custDataLst>
          </p:nvPr>
        </p:nvSpPr>
        <p:spPr>
          <a:xfrm>
            <a:off x="15308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11" name="Rechteck 410"/>
          <p:cNvSpPr/>
          <p:nvPr>
            <p:custDataLst>
              <p:tags r:id="rId283"/>
            </p:custDataLst>
          </p:nvPr>
        </p:nvSpPr>
        <p:spPr>
          <a:xfrm>
            <a:off x="16389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12" name="Rechteck 411"/>
          <p:cNvSpPr/>
          <p:nvPr>
            <p:custDataLst>
              <p:tags r:id="rId284"/>
            </p:custDataLst>
          </p:nvPr>
        </p:nvSpPr>
        <p:spPr>
          <a:xfrm>
            <a:off x="17469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13" name="Rechteck 412"/>
          <p:cNvSpPr/>
          <p:nvPr>
            <p:custDataLst>
              <p:tags r:id="rId285"/>
            </p:custDataLst>
          </p:nvPr>
        </p:nvSpPr>
        <p:spPr>
          <a:xfrm>
            <a:off x="18549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14" name="Rechteck 413"/>
          <p:cNvSpPr/>
          <p:nvPr>
            <p:custDataLst>
              <p:tags r:id="rId286"/>
            </p:custDataLst>
          </p:nvPr>
        </p:nvSpPr>
        <p:spPr>
          <a:xfrm>
            <a:off x="19629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15" name="Rechteck 414"/>
          <p:cNvSpPr/>
          <p:nvPr>
            <p:custDataLst>
              <p:tags r:id="rId287"/>
            </p:custDataLst>
          </p:nvPr>
        </p:nvSpPr>
        <p:spPr>
          <a:xfrm>
            <a:off x="20709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16" name="Rechteck 415"/>
          <p:cNvSpPr/>
          <p:nvPr>
            <p:custDataLst>
              <p:tags r:id="rId288"/>
            </p:custDataLst>
          </p:nvPr>
        </p:nvSpPr>
        <p:spPr>
          <a:xfrm>
            <a:off x="21789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17" name="Rechteck 416"/>
          <p:cNvSpPr/>
          <p:nvPr>
            <p:custDataLst>
              <p:tags r:id="rId289"/>
            </p:custDataLst>
          </p:nvPr>
        </p:nvSpPr>
        <p:spPr>
          <a:xfrm>
            <a:off x="22869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18" name="Rechteck 417"/>
          <p:cNvSpPr/>
          <p:nvPr>
            <p:custDataLst>
              <p:tags r:id="rId290"/>
            </p:custDataLst>
          </p:nvPr>
        </p:nvSpPr>
        <p:spPr>
          <a:xfrm>
            <a:off x="239499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19" name="Rechteck 418"/>
          <p:cNvSpPr/>
          <p:nvPr>
            <p:custDataLst>
              <p:tags r:id="rId291"/>
            </p:custDataLst>
          </p:nvPr>
        </p:nvSpPr>
        <p:spPr>
          <a:xfrm>
            <a:off x="1566900" y="4130216"/>
            <a:ext cx="360040" cy="1890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SRL</a:t>
            </a:r>
            <a:endParaRPr lang="en-GB" sz="1400" dirty="0">
              <a:solidFill>
                <a:schemeClr val="tx1"/>
              </a:solidFill>
            </a:endParaRPr>
          </a:p>
        </p:txBody>
      </p:sp>
      <p:sp>
        <p:nvSpPr>
          <p:cNvPr id="420" name="Rechteck 419"/>
          <p:cNvSpPr/>
          <p:nvPr>
            <p:custDataLst>
              <p:tags r:id="rId292"/>
            </p:custDataLst>
          </p:nvPr>
        </p:nvSpPr>
        <p:spPr>
          <a:xfrm>
            <a:off x="4339208" y="4094212"/>
            <a:ext cx="1728192" cy="324036"/>
          </a:xfrm>
          <a:prstGeom prst="rect">
            <a:avLst/>
          </a:prstGeom>
          <a:solidFill>
            <a:srgbClr val="DDDDDD"/>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421" name="Rechteck 420"/>
          <p:cNvSpPr/>
          <p:nvPr>
            <p:custDataLst>
              <p:tags r:id="rId293"/>
            </p:custDataLst>
          </p:nvPr>
        </p:nvSpPr>
        <p:spPr>
          <a:xfrm>
            <a:off x="43392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422" name="Rechteck 421"/>
          <p:cNvSpPr/>
          <p:nvPr>
            <p:custDataLst>
              <p:tags r:id="rId294"/>
            </p:custDataLst>
          </p:nvPr>
        </p:nvSpPr>
        <p:spPr>
          <a:xfrm>
            <a:off x="44472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23" name="Rechteck 422"/>
          <p:cNvSpPr/>
          <p:nvPr>
            <p:custDataLst>
              <p:tags r:id="rId295"/>
            </p:custDataLst>
          </p:nvPr>
        </p:nvSpPr>
        <p:spPr>
          <a:xfrm>
            <a:off x="595938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424" name="Rechteck 423"/>
          <p:cNvSpPr/>
          <p:nvPr>
            <p:custDataLst>
              <p:tags r:id="rId296"/>
            </p:custDataLst>
          </p:nvPr>
        </p:nvSpPr>
        <p:spPr>
          <a:xfrm>
            <a:off x="45552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25" name="Rechteck 424"/>
          <p:cNvSpPr/>
          <p:nvPr>
            <p:custDataLst>
              <p:tags r:id="rId297"/>
            </p:custDataLst>
          </p:nvPr>
        </p:nvSpPr>
        <p:spPr>
          <a:xfrm>
            <a:off x="46632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26" name="Rechteck 425"/>
          <p:cNvSpPr/>
          <p:nvPr>
            <p:custDataLst>
              <p:tags r:id="rId298"/>
            </p:custDataLst>
          </p:nvPr>
        </p:nvSpPr>
        <p:spPr>
          <a:xfrm>
            <a:off x="47712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27" name="Rechteck 426"/>
          <p:cNvSpPr/>
          <p:nvPr>
            <p:custDataLst>
              <p:tags r:id="rId299"/>
            </p:custDataLst>
          </p:nvPr>
        </p:nvSpPr>
        <p:spPr>
          <a:xfrm>
            <a:off x="48792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28" name="Rechteck 427"/>
          <p:cNvSpPr/>
          <p:nvPr>
            <p:custDataLst>
              <p:tags r:id="rId300"/>
            </p:custDataLst>
          </p:nvPr>
        </p:nvSpPr>
        <p:spPr>
          <a:xfrm>
            <a:off x="49872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29" name="Rechteck 428"/>
          <p:cNvSpPr/>
          <p:nvPr>
            <p:custDataLst>
              <p:tags r:id="rId301"/>
            </p:custDataLst>
          </p:nvPr>
        </p:nvSpPr>
        <p:spPr>
          <a:xfrm>
            <a:off x="509529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7</a:t>
            </a:r>
            <a:endParaRPr lang="en-GB" sz="600" dirty="0">
              <a:solidFill>
                <a:schemeClr val="tx1"/>
              </a:solidFill>
            </a:endParaRPr>
          </a:p>
        </p:txBody>
      </p:sp>
      <p:sp>
        <p:nvSpPr>
          <p:cNvPr id="430" name="Rechteck 429"/>
          <p:cNvSpPr/>
          <p:nvPr>
            <p:custDataLst>
              <p:tags r:id="rId302"/>
            </p:custDataLst>
          </p:nvPr>
        </p:nvSpPr>
        <p:spPr>
          <a:xfrm>
            <a:off x="520330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31" name="Rechteck 430"/>
          <p:cNvSpPr/>
          <p:nvPr>
            <p:custDataLst>
              <p:tags r:id="rId303"/>
            </p:custDataLst>
          </p:nvPr>
        </p:nvSpPr>
        <p:spPr>
          <a:xfrm>
            <a:off x="531131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32" name="Rechteck 431"/>
          <p:cNvSpPr/>
          <p:nvPr>
            <p:custDataLst>
              <p:tags r:id="rId304"/>
            </p:custDataLst>
          </p:nvPr>
        </p:nvSpPr>
        <p:spPr>
          <a:xfrm>
            <a:off x="541932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33" name="Rechteck 432"/>
          <p:cNvSpPr/>
          <p:nvPr>
            <p:custDataLst>
              <p:tags r:id="rId305"/>
            </p:custDataLst>
          </p:nvPr>
        </p:nvSpPr>
        <p:spPr>
          <a:xfrm>
            <a:off x="552734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34" name="Rechteck 433"/>
          <p:cNvSpPr/>
          <p:nvPr>
            <p:custDataLst>
              <p:tags r:id="rId306"/>
            </p:custDataLst>
          </p:nvPr>
        </p:nvSpPr>
        <p:spPr>
          <a:xfrm>
            <a:off x="563535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35" name="Rechteck 434"/>
          <p:cNvSpPr/>
          <p:nvPr>
            <p:custDataLst>
              <p:tags r:id="rId307"/>
            </p:custDataLst>
          </p:nvPr>
        </p:nvSpPr>
        <p:spPr>
          <a:xfrm>
            <a:off x="574336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36" name="Rechteck 435"/>
          <p:cNvSpPr/>
          <p:nvPr>
            <p:custDataLst>
              <p:tags r:id="rId308"/>
            </p:custDataLst>
          </p:nvPr>
        </p:nvSpPr>
        <p:spPr>
          <a:xfrm>
            <a:off x="585137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37" name="Rechteck 436"/>
          <p:cNvSpPr/>
          <p:nvPr>
            <p:custDataLst>
              <p:tags r:id="rId309"/>
            </p:custDataLst>
          </p:nvPr>
        </p:nvSpPr>
        <p:spPr>
          <a:xfrm>
            <a:off x="5023284" y="4130216"/>
            <a:ext cx="360040" cy="189021"/>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SRH</a:t>
            </a:r>
            <a:endParaRPr lang="en-GB" sz="1400" dirty="0">
              <a:solidFill>
                <a:schemeClr val="tx1"/>
              </a:solidFill>
            </a:endParaRPr>
          </a:p>
        </p:txBody>
      </p:sp>
      <p:sp>
        <p:nvSpPr>
          <p:cNvPr id="438" name="Rechteck 437"/>
          <p:cNvSpPr/>
          <p:nvPr>
            <p:custDataLst>
              <p:tags r:id="rId310"/>
            </p:custDataLst>
          </p:nvPr>
        </p:nvSpPr>
        <p:spPr>
          <a:xfrm>
            <a:off x="6067400" y="4094212"/>
            <a:ext cx="1728192" cy="324036"/>
          </a:xfrm>
          <a:prstGeom prst="rect">
            <a:avLst/>
          </a:prstGeom>
          <a:solidFill>
            <a:srgbClr val="A7A7A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439" name="Rechteck 438"/>
          <p:cNvSpPr/>
          <p:nvPr>
            <p:custDataLst>
              <p:tags r:id="rId311"/>
            </p:custDataLst>
          </p:nvPr>
        </p:nvSpPr>
        <p:spPr>
          <a:xfrm>
            <a:off x="606740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440" name="Rechteck 439"/>
          <p:cNvSpPr/>
          <p:nvPr>
            <p:custDataLst>
              <p:tags r:id="rId312"/>
            </p:custDataLst>
          </p:nvPr>
        </p:nvSpPr>
        <p:spPr>
          <a:xfrm>
            <a:off x="617541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1" name="Rechteck 440"/>
          <p:cNvSpPr/>
          <p:nvPr>
            <p:custDataLst>
              <p:tags r:id="rId313"/>
            </p:custDataLst>
          </p:nvPr>
        </p:nvSpPr>
        <p:spPr>
          <a:xfrm>
            <a:off x="76875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442" name="Rechteck 441"/>
          <p:cNvSpPr/>
          <p:nvPr>
            <p:custDataLst>
              <p:tags r:id="rId314"/>
            </p:custDataLst>
          </p:nvPr>
        </p:nvSpPr>
        <p:spPr>
          <a:xfrm>
            <a:off x="62834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3" name="Rechteck 442"/>
          <p:cNvSpPr/>
          <p:nvPr>
            <p:custDataLst>
              <p:tags r:id="rId315"/>
            </p:custDataLst>
          </p:nvPr>
        </p:nvSpPr>
        <p:spPr>
          <a:xfrm>
            <a:off x="63914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4" name="Rechteck 443"/>
          <p:cNvSpPr/>
          <p:nvPr>
            <p:custDataLst>
              <p:tags r:id="rId316"/>
            </p:custDataLst>
          </p:nvPr>
        </p:nvSpPr>
        <p:spPr>
          <a:xfrm>
            <a:off x="64994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5" name="Rechteck 444"/>
          <p:cNvSpPr/>
          <p:nvPr>
            <p:custDataLst>
              <p:tags r:id="rId317"/>
            </p:custDataLst>
          </p:nvPr>
        </p:nvSpPr>
        <p:spPr>
          <a:xfrm>
            <a:off x="66074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6" name="Rechteck 445"/>
          <p:cNvSpPr/>
          <p:nvPr>
            <p:custDataLst>
              <p:tags r:id="rId318"/>
            </p:custDataLst>
          </p:nvPr>
        </p:nvSpPr>
        <p:spPr>
          <a:xfrm>
            <a:off x="67154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7" name="Rechteck 446"/>
          <p:cNvSpPr/>
          <p:nvPr>
            <p:custDataLst>
              <p:tags r:id="rId319"/>
            </p:custDataLst>
          </p:nvPr>
        </p:nvSpPr>
        <p:spPr>
          <a:xfrm>
            <a:off x="68234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8" name="Rechteck 447"/>
          <p:cNvSpPr/>
          <p:nvPr>
            <p:custDataLst>
              <p:tags r:id="rId320"/>
            </p:custDataLst>
          </p:nvPr>
        </p:nvSpPr>
        <p:spPr>
          <a:xfrm>
            <a:off x="69314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9" name="Rechteck 448"/>
          <p:cNvSpPr/>
          <p:nvPr>
            <p:custDataLst>
              <p:tags r:id="rId321"/>
            </p:custDataLst>
          </p:nvPr>
        </p:nvSpPr>
        <p:spPr>
          <a:xfrm>
            <a:off x="70395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0" name="Rechteck 449"/>
          <p:cNvSpPr/>
          <p:nvPr>
            <p:custDataLst>
              <p:tags r:id="rId322"/>
            </p:custDataLst>
          </p:nvPr>
        </p:nvSpPr>
        <p:spPr>
          <a:xfrm>
            <a:off x="71475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1" name="Rechteck 450"/>
          <p:cNvSpPr/>
          <p:nvPr>
            <p:custDataLst>
              <p:tags r:id="rId323"/>
            </p:custDataLst>
          </p:nvPr>
        </p:nvSpPr>
        <p:spPr>
          <a:xfrm>
            <a:off x="72555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2" name="Rechteck 451"/>
          <p:cNvSpPr/>
          <p:nvPr>
            <p:custDataLst>
              <p:tags r:id="rId324"/>
            </p:custDataLst>
          </p:nvPr>
        </p:nvSpPr>
        <p:spPr>
          <a:xfrm>
            <a:off x="73635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3" name="Rechteck 452"/>
          <p:cNvSpPr/>
          <p:nvPr>
            <p:custDataLst>
              <p:tags r:id="rId325"/>
            </p:custDataLst>
          </p:nvPr>
        </p:nvSpPr>
        <p:spPr>
          <a:xfrm>
            <a:off x="74715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4" name="Rechteck 453"/>
          <p:cNvSpPr/>
          <p:nvPr>
            <p:custDataLst>
              <p:tags r:id="rId326"/>
            </p:custDataLst>
          </p:nvPr>
        </p:nvSpPr>
        <p:spPr>
          <a:xfrm>
            <a:off x="75795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5" name="Rechteck 454"/>
          <p:cNvSpPr/>
          <p:nvPr>
            <p:custDataLst>
              <p:tags r:id="rId327"/>
            </p:custDataLst>
          </p:nvPr>
        </p:nvSpPr>
        <p:spPr>
          <a:xfrm>
            <a:off x="6643464" y="4130216"/>
            <a:ext cx="576064" cy="189021"/>
          </a:xfrm>
          <a:prstGeom prst="rect">
            <a:avLst/>
          </a:prstGeom>
          <a:solidFill>
            <a:srgbClr val="A7A7A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SRHE</a:t>
            </a:r>
            <a:endParaRPr lang="en-GB" sz="1400" dirty="0">
              <a:solidFill>
                <a:schemeClr val="tx1"/>
              </a:solidFill>
            </a:endParaRPr>
          </a:p>
        </p:txBody>
      </p:sp>
      <p:sp>
        <p:nvSpPr>
          <p:cNvPr id="461" name="Rechteck 460"/>
          <p:cNvSpPr/>
          <p:nvPr>
            <p:custDataLst>
              <p:tags r:id="rId328"/>
            </p:custDataLst>
          </p:nvPr>
        </p:nvSpPr>
        <p:spPr>
          <a:xfrm>
            <a:off x="882824" y="4814292"/>
            <a:ext cx="2880320" cy="324036"/>
          </a:xfrm>
          <a:prstGeom prst="rect">
            <a:avLst/>
          </a:prstGeom>
          <a:solidFill>
            <a:schemeClr val="accent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462" name="Rechteck 461"/>
          <p:cNvSpPr/>
          <p:nvPr>
            <p:custDataLst>
              <p:tags r:id="rId329"/>
            </p:custDataLst>
          </p:nvPr>
        </p:nvSpPr>
        <p:spPr>
          <a:xfrm>
            <a:off x="8828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463" name="Rechteck 462"/>
          <p:cNvSpPr/>
          <p:nvPr>
            <p:custDataLst>
              <p:tags r:id="rId330"/>
            </p:custDataLst>
          </p:nvPr>
        </p:nvSpPr>
        <p:spPr>
          <a:xfrm>
            <a:off x="10628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4" name="Rechteck 463"/>
          <p:cNvSpPr/>
          <p:nvPr>
            <p:custDataLst>
              <p:tags r:id="rId331"/>
            </p:custDataLst>
          </p:nvPr>
        </p:nvSpPr>
        <p:spPr>
          <a:xfrm>
            <a:off x="12428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5" name="Rechteck 464"/>
          <p:cNvSpPr/>
          <p:nvPr>
            <p:custDataLst>
              <p:tags r:id="rId332"/>
            </p:custDataLst>
          </p:nvPr>
        </p:nvSpPr>
        <p:spPr>
          <a:xfrm>
            <a:off x="14228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6" name="Rechteck 465"/>
          <p:cNvSpPr/>
          <p:nvPr>
            <p:custDataLst>
              <p:tags r:id="rId333"/>
            </p:custDataLst>
          </p:nvPr>
        </p:nvSpPr>
        <p:spPr>
          <a:xfrm>
            <a:off x="16029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7" name="Rechteck 466"/>
          <p:cNvSpPr/>
          <p:nvPr>
            <p:custDataLst>
              <p:tags r:id="rId334"/>
            </p:custDataLst>
          </p:nvPr>
        </p:nvSpPr>
        <p:spPr>
          <a:xfrm>
            <a:off x="17829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8" name="Rechteck 467"/>
          <p:cNvSpPr/>
          <p:nvPr>
            <p:custDataLst>
              <p:tags r:id="rId335"/>
            </p:custDataLst>
          </p:nvPr>
        </p:nvSpPr>
        <p:spPr>
          <a:xfrm>
            <a:off x="19629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9" name="Rechteck 468"/>
          <p:cNvSpPr/>
          <p:nvPr>
            <p:custDataLst>
              <p:tags r:id="rId336"/>
            </p:custDataLst>
          </p:nvPr>
        </p:nvSpPr>
        <p:spPr>
          <a:xfrm>
            <a:off x="21429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0" name="Rechteck 469"/>
          <p:cNvSpPr/>
          <p:nvPr>
            <p:custDataLst>
              <p:tags r:id="rId337"/>
            </p:custDataLst>
          </p:nvPr>
        </p:nvSpPr>
        <p:spPr>
          <a:xfrm>
            <a:off x="23229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1" name="Rechteck 470"/>
          <p:cNvSpPr/>
          <p:nvPr>
            <p:custDataLst>
              <p:tags r:id="rId338"/>
            </p:custDataLst>
          </p:nvPr>
        </p:nvSpPr>
        <p:spPr>
          <a:xfrm>
            <a:off x="25030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2" name="Rechteck 471"/>
          <p:cNvSpPr/>
          <p:nvPr>
            <p:custDataLst>
              <p:tags r:id="rId339"/>
            </p:custDataLst>
          </p:nvPr>
        </p:nvSpPr>
        <p:spPr>
          <a:xfrm>
            <a:off x="26830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3" name="Rechteck 472"/>
          <p:cNvSpPr/>
          <p:nvPr>
            <p:custDataLst>
              <p:tags r:id="rId340"/>
            </p:custDataLst>
          </p:nvPr>
        </p:nvSpPr>
        <p:spPr>
          <a:xfrm>
            <a:off x="28630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4" name="Rechteck 473"/>
          <p:cNvSpPr/>
          <p:nvPr>
            <p:custDataLst>
              <p:tags r:id="rId341"/>
            </p:custDataLst>
          </p:nvPr>
        </p:nvSpPr>
        <p:spPr>
          <a:xfrm>
            <a:off x="30430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5" name="Rechteck 474"/>
          <p:cNvSpPr/>
          <p:nvPr>
            <p:custDataLst>
              <p:tags r:id="rId342"/>
            </p:custDataLst>
          </p:nvPr>
        </p:nvSpPr>
        <p:spPr>
          <a:xfrm>
            <a:off x="32230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6" name="Rechteck 475"/>
          <p:cNvSpPr/>
          <p:nvPr>
            <p:custDataLst>
              <p:tags r:id="rId343"/>
            </p:custDataLst>
          </p:nvPr>
        </p:nvSpPr>
        <p:spPr>
          <a:xfrm>
            <a:off x="34031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7" name="Rechteck 476"/>
          <p:cNvSpPr/>
          <p:nvPr>
            <p:custDataLst>
              <p:tags r:id="rId344"/>
            </p:custDataLst>
          </p:nvPr>
        </p:nvSpPr>
        <p:spPr>
          <a:xfrm>
            <a:off x="35831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478" name="Rechteck 477"/>
          <p:cNvSpPr/>
          <p:nvPr>
            <p:custDataLst>
              <p:tags r:id="rId345"/>
            </p:custDataLst>
          </p:nvPr>
        </p:nvSpPr>
        <p:spPr>
          <a:xfrm>
            <a:off x="1998948" y="4850296"/>
            <a:ext cx="648072" cy="1890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ALTINL</a:t>
            </a:r>
            <a:endParaRPr lang="en-GB" sz="1400" dirty="0">
              <a:solidFill>
                <a:schemeClr val="tx1"/>
              </a:solidFill>
            </a:endParaRPr>
          </a:p>
        </p:txBody>
      </p:sp>
      <p:sp>
        <p:nvSpPr>
          <p:cNvPr id="479" name="Rechteck 478"/>
          <p:cNvSpPr/>
          <p:nvPr>
            <p:custDataLst>
              <p:tags r:id="rId346"/>
            </p:custDataLst>
          </p:nvPr>
        </p:nvSpPr>
        <p:spPr>
          <a:xfrm>
            <a:off x="3763144" y="4814292"/>
            <a:ext cx="2880320" cy="324036"/>
          </a:xfrm>
          <a:prstGeom prst="rect">
            <a:avLst/>
          </a:prstGeom>
          <a:solidFill>
            <a:schemeClr val="accent5">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480" name="Rechteck 479"/>
          <p:cNvSpPr/>
          <p:nvPr>
            <p:custDataLst>
              <p:tags r:id="rId347"/>
            </p:custDataLst>
          </p:nvPr>
        </p:nvSpPr>
        <p:spPr>
          <a:xfrm>
            <a:off x="37631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481" name="Rechteck 480"/>
          <p:cNvSpPr/>
          <p:nvPr>
            <p:custDataLst>
              <p:tags r:id="rId348"/>
            </p:custDataLst>
          </p:nvPr>
        </p:nvSpPr>
        <p:spPr>
          <a:xfrm>
            <a:off x="39431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2" name="Rechteck 481"/>
          <p:cNvSpPr/>
          <p:nvPr>
            <p:custDataLst>
              <p:tags r:id="rId349"/>
            </p:custDataLst>
          </p:nvPr>
        </p:nvSpPr>
        <p:spPr>
          <a:xfrm>
            <a:off x="41231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3" name="Rechteck 482"/>
          <p:cNvSpPr/>
          <p:nvPr>
            <p:custDataLst>
              <p:tags r:id="rId350"/>
            </p:custDataLst>
          </p:nvPr>
        </p:nvSpPr>
        <p:spPr>
          <a:xfrm>
            <a:off x="43032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4" name="Rechteck 483"/>
          <p:cNvSpPr/>
          <p:nvPr>
            <p:custDataLst>
              <p:tags r:id="rId351"/>
            </p:custDataLst>
          </p:nvPr>
        </p:nvSpPr>
        <p:spPr>
          <a:xfrm>
            <a:off x="44832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5" name="Rechteck 484"/>
          <p:cNvSpPr/>
          <p:nvPr>
            <p:custDataLst>
              <p:tags r:id="rId352"/>
            </p:custDataLst>
          </p:nvPr>
        </p:nvSpPr>
        <p:spPr>
          <a:xfrm>
            <a:off x="46632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6" name="Rechteck 485"/>
          <p:cNvSpPr/>
          <p:nvPr>
            <p:custDataLst>
              <p:tags r:id="rId353"/>
            </p:custDataLst>
          </p:nvPr>
        </p:nvSpPr>
        <p:spPr>
          <a:xfrm>
            <a:off x="48432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6</a:t>
            </a:r>
            <a:endParaRPr lang="en-GB" sz="600" dirty="0">
              <a:solidFill>
                <a:schemeClr val="tx1"/>
              </a:solidFill>
            </a:endParaRPr>
          </a:p>
        </p:txBody>
      </p:sp>
      <p:sp>
        <p:nvSpPr>
          <p:cNvPr id="487" name="Rechteck 486"/>
          <p:cNvSpPr/>
          <p:nvPr>
            <p:custDataLst>
              <p:tags r:id="rId354"/>
            </p:custDataLst>
          </p:nvPr>
        </p:nvSpPr>
        <p:spPr>
          <a:xfrm>
            <a:off x="50232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7</a:t>
            </a:r>
            <a:endParaRPr lang="en-GB" sz="600" dirty="0">
              <a:solidFill>
                <a:schemeClr val="tx1"/>
              </a:solidFill>
            </a:endParaRPr>
          </a:p>
        </p:txBody>
      </p:sp>
      <p:sp>
        <p:nvSpPr>
          <p:cNvPr id="488" name="Rechteck 487"/>
          <p:cNvSpPr/>
          <p:nvPr>
            <p:custDataLst>
              <p:tags r:id="rId355"/>
            </p:custDataLst>
          </p:nvPr>
        </p:nvSpPr>
        <p:spPr>
          <a:xfrm>
            <a:off x="52033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9" name="Rechteck 488"/>
          <p:cNvSpPr/>
          <p:nvPr>
            <p:custDataLst>
              <p:tags r:id="rId356"/>
            </p:custDataLst>
          </p:nvPr>
        </p:nvSpPr>
        <p:spPr>
          <a:xfrm>
            <a:off x="53833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0" name="Rechteck 489"/>
          <p:cNvSpPr/>
          <p:nvPr>
            <p:custDataLst>
              <p:tags r:id="rId357"/>
            </p:custDataLst>
          </p:nvPr>
        </p:nvSpPr>
        <p:spPr>
          <a:xfrm>
            <a:off x="55633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1" name="Rechteck 490"/>
          <p:cNvSpPr/>
          <p:nvPr>
            <p:custDataLst>
              <p:tags r:id="rId358"/>
            </p:custDataLst>
          </p:nvPr>
        </p:nvSpPr>
        <p:spPr>
          <a:xfrm>
            <a:off x="57433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2" name="Rechteck 491"/>
          <p:cNvSpPr/>
          <p:nvPr>
            <p:custDataLst>
              <p:tags r:id="rId359"/>
            </p:custDataLst>
          </p:nvPr>
        </p:nvSpPr>
        <p:spPr>
          <a:xfrm>
            <a:off x="59233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3" name="Rechteck 492"/>
          <p:cNvSpPr/>
          <p:nvPr>
            <p:custDataLst>
              <p:tags r:id="rId360"/>
            </p:custDataLst>
          </p:nvPr>
        </p:nvSpPr>
        <p:spPr>
          <a:xfrm>
            <a:off x="61034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4" name="Rechteck 493"/>
          <p:cNvSpPr/>
          <p:nvPr>
            <p:custDataLst>
              <p:tags r:id="rId361"/>
            </p:custDataLst>
          </p:nvPr>
        </p:nvSpPr>
        <p:spPr>
          <a:xfrm>
            <a:off x="62834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5" name="Rechteck 494"/>
          <p:cNvSpPr/>
          <p:nvPr>
            <p:custDataLst>
              <p:tags r:id="rId362"/>
            </p:custDataLst>
          </p:nvPr>
        </p:nvSpPr>
        <p:spPr>
          <a:xfrm>
            <a:off x="64634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496" name="Rechteck 495"/>
          <p:cNvSpPr/>
          <p:nvPr>
            <p:custDataLst>
              <p:tags r:id="rId363"/>
            </p:custDataLst>
          </p:nvPr>
        </p:nvSpPr>
        <p:spPr>
          <a:xfrm>
            <a:off x="4879268" y="4850296"/>
            <a:ext cx="648072" cy="189021"/>
          </a:xfrm>
          <a:prstGeom prst="rect">
            <a:avLst/>
          </a:prstGeom>
          <a:solidFill>
            <a:schemeClr val="accent5">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ALTINH</a:t>
            </a:r>
            <a:endParaRPr lang="en-GB" sz="1400" dirty="0">
              <a:solidFill>
                <a:schemeClr val="tx1"/>
              </a:solidFill>
            </a:endParaRPr>
          </a:p>
        </p:txBody>
      </p:sp>
      <p:sp>
        <p:nvSpPr>
          <p:cNvPr id="502" name="Textfeld 501"/>
          <p:cNvSpPr txBox="1"/>
          <p:nvPr>
            <p:custDataLst>
              <p:tags r:id="rId364"/>
            </p:custDataLst>
          </p:nvPr>
        </p:nvSpPr>
        <p:spPr>
          <a:xfrm>
            <a:off x="162744" y="2834072"/>
            <a:ext cx="482824" cy="215444"/>
          </a:xfrm>
          <a:prstGeom prst="rect">
            <a:avLst/>
          </a:prstGeom>
          <a:noFill/>
          <a:ln>
            <a:noFill/>
          </a:ln>
        </p:spPr>
        <p:txBody>
          <a:bodyPr wrap="none" rtlCol="0">
            <a:spAutoFit/>
          </a:bodyPr>
          <a:lstStyle/>
          <a:p>
            <a:r>
              <a:rPr lang="en-GB" sz="800" dirty="0" smtClean="0"/>
              <a:t>CJ721</a:t>
            </a:r>
            <a:endParaRPr lang="en-GB" sz="800" dirty="0"/>
          </a:p>
        </p:txBody>
      </p:sp>
      <p:sp>
        <p:nvSpPr>
          <p:cNvPr id="503" name="Textfeld 502"/>
          <p:cNvSpPr txBox="1"/>
          <p:nvPr>
            <p:custDataLst>
              <p:tags r:id="rId365"/>
            </p:custDataLst>
          </p:nvPr>
        </p:nvSpPr>
        <p:spPr>
          <a:xfrm>
            <a:off x="162744" y="3194112"/>
            <a:ext cx="482824" cy="215444"/>
          </a:xfrm>
          <a:prstGeom prst="rect">
            <a:avLst/>
          </a:prstGeom>
          <a:noFill/>
          <a:ln>
            <a:noFill/>
          </a:ln>
        </p:spPr>
        <p:txBody>
          <a:bodyPr wrap="none" rtlCol="0">
            <a:spAutoFit/>
          </a:bodyPr>
          <a:lstStyle/>
          <a:p>
            <a:r>
              <a:rPr lang="en-GB" sz="800" dirty="0" smtClean="0"/>
              <a:t>CJ960</a:t>
            </a:r>
            <a:endParaRPr lang="en-GB" sz="800" dirty="0"/>
          </a:p>
        </p:txBody>
      </p:sp>
      <p:sp>
        <p:nvSpPr>
          <p:cNvPr id="507" name="Rechteckige Legende 506"/>
          <p:cNvSpPr/>
          <p:nvPr>
            <p:custDataLst>
              <p:tags r:id="rId366"/>
            </p:custDataLst>
          </p:nvPr>
        </p:nvSpPr>
        <p:spPr>
          <a:xfrm>
            <a:off x="7111516" y="3230116"/>
            <a:ext cx="1152128" cy="684076"/>
          </a:xfrm>
          <a:prstGeom prst="wedgeRectCallout">
            <a:avLst>
              <a:gd name="adj1" fmla="val -20833"/>
              <a:gd name="adj2" fmla="val 70119"/>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800" dirty="0" smtClean="0">
                <a:solidFill>
                  <a:schemeClr val="tx1"/>
                </a:solidFill>
              </a:rPr>
              <a:t>Register representation is adjusted to the data frame timing diagram with LSB on left and MSB on right side.</a:t>
            </a:r>
            <a:endParaRPr lang="en-GB" sz="800" dirty="0">
              <a:solidFill>
                <a:schemeClr val="tx1"/>
              </a:solidFill>
            </a:endParaRPr>
          </a:p>
        </p:txBody>
      </p:sp>
      <p:cxnSp>
        <p:nvCxnSpPr>
          <p:cNvPr id="369" name="Gerade Verbindung 368"/>
          <p:cNvCxnSpPr/>
          <p:nvPr>
            <p:custDataLst>
              <p:tags r:id="rId367"/>
            </p:custDataLst>
          </p:nvPr>
        </p:nvCxnSpPr>
        <p:spPr>
          <a:xfrm>
            <a:off x="55273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0" name="Gerade Verbindung 369"/>
          <p:cNvCxnSpPr/>
          <p:nvPr>
            <p:custDataLst>
              <p:tags r:id="rId368"/>
            </p:custDataLst>
          </p:nvPr>
        </p:nvCxnSpPr>
        <p:spPr>
          <a:xfrm>
            <a:off x="55993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1" name="Gerade Verbindung 370"/>
          <p:cNvCxnSpPr/>
          <p:nvPr>
            <p:custDataLst>
              <p:tags r:id="rId369"/>
            </p:custDataLst>
          </p:nvPr>
        </p:nvCxnSpPr>
        <p:spPr>
          <a:xfrm>
            <a:off x="56713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2" name="Gerade Verbindung 371"/>
          <p:cNvCxnSpPr/>
          <p:nvPr>
            <p:custDataLst>
              <p:tags r:id="rId370"/>
            </p:custDataLst>
          </p:nvPr>
        </p:nvCxnSpPr>
        <p:spPr>
          <a:xfrm>
            <a:off x="55993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Gerade Verbindung 455"/>
          <p:cNvCxnSpPr/>
          <p:nvPr>
            <p:custDataLst>
              <p:tags r:id="rId371"/>
            </p:custDataLst>
          </p:nvPr>
        </p:nvCxnSpPr>
        <p:spPr>
          <a:xfrm>
            <a:off x="55273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Gerade Verbindung 456"/>
          <p:cNvCxnSpPr/>
          <p:nvPr>
            <p:custDataLst>
              <p:tags r:id="rId372"/>
            </p:custDataLst>
          </p:nvPr>
        </p:nvCxnSpPr>
        <p:spPr>
          <a:xfrm>
            <a:off x="57433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Gerade Verbindung 457"/>
          <p:cNvCxnSpPr/>
          <p:nvPr>
            <p:custDataLst>
              <p:tags r:id="rId373"/>
            </p:custDataLst>
          </p:nvPr>
        </p:nvCxnSpPr>
        <p:spPr>
          <a:xfrm>
            <a:off x="58153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9" name="Gerade Verbindung 458"/>
          <p:cNvCxnSpPr/>
          <p:nvPr>
            <p:custDataLst>
              <p:tags r:id="rId374"/>
            </p:custDataLst>
          </p:nvPr>
        </p:nvCxnSpPr>
        <p:spPr>
          <a:xfrm>
            <a:off x="57433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0" name="Gerade Verbindung 459"/>
          <p:cNvCxnSpPr/>
          <p:nvPr>
            <p:custDataLst>
              <p:tags r:id="rId375"/>
            </p:custDataLst>
          </p:nvPr>
        </p:nvCxnSpPr>
        <p:spPr>
          <a:xfrm>
            <a:off x="56713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7" name="Gerade Verbindung 496"/>
          <p:cNvCxnSpPr/>
          <p:nvPr>
            <p:custDataLst>
              <p:tags r:id="rId376"/>
            </p:custDataLst>
          </p:nvPr>
        </p:nvCxnSpPr>
        <p:spPr>
          <a:xfrm>
            <a:off x="58873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Gerade Verbindung 497"/>
          <p:cNvCxnSpPr/>
          <p:nvPr>
            <p:custDataLst>
              <p:tags r:id="rId377"/>
            </p:custDataLst>
          </p:nvPr>
        </p:nvCxnSpPr>
        <p:spPr>
          <a:xfrm>
            <a:off x="59593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Gerade Verbindung 498"/>
          <p:cNvCxnSpPr/>
          <p:nvPr>
            <p:custDataLst>
              <p:tags r:id="rId378"/>
            </p:custDataLst>
          </p:nvPr>
        </p:nvCxnSpPr>
        <p:spPr>
          <a:xfrm>
            <a:off x="58873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0" name="Gerade Verbindung 499"/>
          <p:cNvCxnSpPr/>
          <p:nvPr>
            <p:custDataLst>
              <p:tags r:id="rId379"/>
            </p:custDataLst>
          </p:nvPr>
        </p:nvCxnSpPr>
        <p:spPr>
          <a:xfrm>
            <a:off x="58153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1" name="Gerade Verbindung 500"/>
          <p:cNvCxnSpPr/>
          <p:nvPr>
            <p:custDataLst>
              <p:tags r:id="rId380"/>
            </p:custDataLst>
          </p:nvPr>
        </p:nvCxnSpPr>
        <p:spPr>
          <a:xfrm>
            <a:off x="60313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4" name="Gerade Verbindung 503"/>
          <p:cNvCxnSpPr/>
          <p:nvPr>
            <p:custDataLst>
              <p:tags r:id="rId381"/>
            </p:custDataLst>
          </p:nvPr>
        </p:nvCxnSpPr>
        <p:spPr>
          <a:xfrm>
            <a:off x="61034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5" name="Gerade Verbindung 504"/>
          <p:cNvCxnSpPr/>
          <p:nvPr>
            <p:custDataLst>
              <p:tags r:id="rId382"/>
            </p:custDataLst>
          </p:nvPr>
        </p:nvCxnSpPr>
        <p:spPr>
          <a:xfrm>
            <a:off x="60313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6" name="Gerade Verbindung 505"/>
          <p:cNvCxnSpPr/>
          <p:nvPr>
            <p:custDataLst>
              <p:tags r:id="rId383"/>
            </p:custDataLst>
          </p:nvPr>
        </p:nvCxnSpPr>
        <p:spPr>
          <a:xfrm>
            <a:off x="59593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8" name="Gerade Verbindung 507"/>
          <p:cNvCxnSpPr/>
          <p:nvPr>
            <p:custDataLst>
              <p:tags r:id="rId384"/>
            </p:custDataLst>
          </p:nvPr>
        </p:nvCxnSpPr>
        <p:spPr>
          <a:xfrm>
            <a:off x="61754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9" name="Gerade Verbindung 508"/>
          <p:cNvCxnSpPr/>
          <p:nvPr>
            <p:custDataLst>
              <p:tags r:id="rId385"/>
            </p:custDataLst>
          </p:nvPr>
        </p:nvCxnSpPr>
        <p:spPr>
          <a:xfrm>
            <a:off x="61754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0" name="Gerade Verbindung 509"/>
          <p:cNvCxnSpPr/>
          <p:nvPr>
            <p:custDataLst>
              <p:tags r:id="rId386"/>
            </p:custDataLst>
          </p:nvPr>
        </p:nvCxnSpPr>
        <p:spPr>
          <a:xfrm>
            <a:off x="61034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1" name="Gerade Verbindung 510"/>
          <p:cNvCxnSpPr/>
          <p:nvPr>
            <p:custDataLst>
              <p:tags r:id="rId387"/>
            </p:custDataLst>
          </p:nvPr>
        </p:nvCxnSpPr>
        <p:spPr>
          <a:xfrm>
            <a:off x="5815372"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12" name="Gerade Verbindung 511"/>
          <p:cNvCxnSpPr/>
          <p:nvPr>
            <p:custDataLst>
              <p:tags r:id="rId388"/>
            </p:custDataLst>
          </p:nvPr>
        </p:nvCxnSpPr>
        <p:spPr>
          <a:xfrm>
            <a:off x="5851376"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3" name="Gerade Verbindung 512"/>
          <p:cNvCxnSpPr/>
          <p:nvPr>
            <p:custDataLst>
              <p:tags r:id="rId389"/>
            </p:custDataLst>
          </p:nvPr>
        </p:nvCxnSpPr>
        <p:spPr>
          <a:xfrm flipH="1">
            <a:off x="5851376"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0" name="Textfeld 519"/>
          <p:cNvSpPr txBox="1"/>
          <p:nvPr>
            <p:custDataLst>
              <p:tags r:id="rId390"/>
            </p:custDataLst>
          </p:nvPr>
        </p:nvSpPr>
        <p:spPr>
          <a:xfrm>
            <a:off x="5933140" y="2474032"/>
            <a:ext cx="638316" cy="215444"/>
          </a:xfrm>
          <a:prstGeom prst="rect">
            <a:avLst/>
          </a:prstGeom>
          <a:noFill/>
          <a:ln>
            <a:noFill/>
          </a:ln>
        </p:spPr>
        <p:txBody>
          <a:bodyPr wrap="square" rtlCol="0">
            <a:spAutoFit/>
          </a:bodyPr>
          <a:lstStyle/>
          <a:p>
            <a:r>
              <a:rPr lang="en-GB" sz="800" dirty="0" smtClean="0"/>
              <a:t>don’t care</a:t>
            </a:r>
            <a:endParaRPr lang="en-GB" sz="800" dirty="0"/>
          </a:p>
        </p:txBody>
      </p:sp>
      <p:sp>
        <p:nvSpPr>
          <p:cNvPr id="514" name="Untertitel 513" hidden="1"/>
          <p:cNvSpPr>
            <a:spLocks noGrp="1"/>
          </p:cNvSpPr>
          <p:nvPr>
            <p:ph type="subTitle" idx="1"/>
            <p:custDataLst>
              <p:tags r:id="rId391"/>
            </p:custDataLst>
          </p:nvPr>
        </p:nvSpPr>
        <p:spPr>
          <a:xfrm>
            <a:off x="533400" y="3200400"/>
            <a:ext cx="7772400" cy="1676400"/>
          </a:xfrm>
          <a:ln w="0"/>
          <a:effectLst/>
        </p:spPr>
        <p:txBody>
          <a:bodyPr wrap="square" lIns="0" tIns="63500" rIns="0" bIns="0"/>
          <a:lstStyle/>
          <a:p>
            <a:endParaRPr lang="en-GB"/>
          </a:p>
        </p:txBody>
      </p:sp>
      <p:sp>
        <p:nvSpPr>
          <p:cNvPr id="517" name="Geschweifte Klammer rechts 516"/>
          <p:cNvSpPr/>
          <p:nvPr>
            <p:custDataLst>
              <p:tags r:id="rId392"/>
            </p:custDataLst>
          </p:nvPr>
        </p:nvSpPr>
        <p:spPr>
          <a:xfrm rot="5400000">
            <a:off x="1710916" y="3590156"/>
            <a:ext cx="72008" cy="1728192"/>
          </a:xfrm>
          <a:prstGeom prst="rightBrace">
            <a:avLst>
              <a:gd name="adj1" fmla="val 3699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18" name="Geschweifte Klammer rechts 517"/>
          <p:cNvSpPr/>
          <p:nvPr>
            <p:custDataLst>
              <p:tags r:id="rId393"/>
            </p:custDataLst>
          </p:nvPr>
        </p:nvSpPr>
        <p:spPr>
          <a:xfrm rot="5400000">
            <a:off x="2953054" y="4076210"/>
            <a:ext cx="72008" cy="756084"/>
          </a:xfrm>
          <a:prstGeom prst="rightBrace">
            <a:avLst>
              <a:gd name="adj1" fmla="val 3699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21" name="Textfeld 520"/>
          <p:cNvSpPr txBox="1"/>
          <p:nvPr>
            <p:custDataLst>
              <p:tags r:id="rId394"/>
            </p:custDataLst>
          </p:nvPr>
        </p:nvSpPr>
        <p:spPr>
          <a:xfrm>
            <a:off x="90736" y="5174332"/>
            <a:ext cx="3384376" cy="400110"/>
          </a:xfrm>
          <a:prstGeom prst="rect">
            <a:avLst/>
          </a:prstGeom>
          <a:noFill/>
        </p:spPr>
        <p:txBody>
          <a:bodyPr wrap="square" rtlCol="0">
            <a:spAutoFit/>
          </a:bodyPr>
          <a:lstStyle/>
          <a:p>
            <a:pPr algn="ctr"/>
            <a:r>
              <a:rPr lang="en-GB" sz="1000" dirty="0" smtClean="0"/>
              <a:t>* parallel connection of power stages located in SRL to</a:t>
            </a:r>
          </a:p>
          <a:p>
            <a:pPr algn="ctr"/>
            <a:r>
              <a:rPr lang="en-GB" sz="1000" dirty="0" smtClean="0"/>
              <a:t>power stages located in SRLE </a:t>
            </a:r>
            <a:r>
              <a:rPr lang="en-GB" sz="1000" b="1" dirty="0" smtClean="0">
                <a:solidFill>
                  <a:srgbClr val="FF0000"/>
                </a:solidFill>
              </a:rPr>
              <a:t>is not possible</a:t>
            </a:r>
            <a:endParaRPr lang="en-GB" sz="1000" b="1" dirty="0">
              <a:solidFill>
                <a:srgbClr val="FF0000"/>
              </a:solidFill>
            </a:endParaRPr>
          </a:p>
        </p:txBody>
      </p:sp>
      <p:sp>
        <p:nvSpPr>
          <p:cNvPr id="522" name="Textfeld 521"/>
          <p:cNvSpPr txBox="1"/>
          <p:nvPr>
            <p:custDataLst>
              <p:tags r:id="rId395"/>
            </p:custDataLst>
          </p:nvPr>
        </p:nvSpPr>
        <p:spPr>
          <a:xfrm>
            <a:off x="1638908" y="4454252"/>
            <a:ext cx="216024" cy="246221"/>
          </a:xfrm>
          <a:prstGeom prst="rect">
            <a:avLst/>
          </a:prstGeom>
          <a:noFill/>
        </p:spPr>
        <p:txBody>
          <a:bodyPr wrap="square" rtlCol="0">
            <a:spAutoFit/>
          </a:bodyPr>
          <a:lstStyle/>
          <a:p>
            <a:pPr algn="ctr"/>
            <a:r>
              <a:rPr lang="en-GB" sz="1000" dirty="0" smtClean="0"/>
              <a:t>*</a:t>
            </a:r>
            <a:endParaRPr lang="en-GB" sz="1000" b="1" dirty="0">
              <a:solidFill>
                <a:srgbClr val="FF0000"/>
              </a:solidFill>
            </a:endParaRPr>
          </a:p>
        </p:txBody>
      </p:sp>
      <p:sp>
        <p:nvSpPr>
          <p:cNvPr id="523" name="Textfeld 522"/>
          <p:cNvSpPr txBox="1"/>
          <p:nvPr>
            <p:custDataLst>
              <p:tags r:id="rId396"/>
            </p:custDataLst>
          </p:nvPr>
        </p:nvSpPr>
        <p:spPr>
          <a:xfrm>
            <a:off x="2827040" y="4454252"/>
            <a:ext cx="324036" cy="246221"/>
          </a:xfrm>
          <a:prstGeom prst="rect">
            <a:avLst/>
          </a:prstGeom>
          <a:noFill/>
        </p:spPr>
        <p:txBody>
          <a:bodyPr wrap="square" rtlCol="0">
            <a:spAutoFit/>
          </a:bodyPr>
          <a:lstStyle/>
          <a:p>
            <a:pPr algn="ctr"/>
            <a:r>
              <a:rPr lang="en-GB" sz="1000" dirty="0" smtClean="0"/>
              <a:t>*</a:t>
            </a:r>
            <a:endParaRPr lang="en-GB" sz="1000" b="1" dirty="0">
              <a:solidFill>
                <a:srgbClr val="FF0000"/>
              </a:solidFill>
            </a:endParaRPr>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Data frame usage (IFX)</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411"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noProof="0" smtClean="0"/>
              <a:t>IFX: Data frame for CJ721 and CJ950</a:t>
            </a:r>
            <a:endParaRPr lang="en-US" noProof="0"/>
          </a:p>
        </p:txBody>
      </p:sp>
      <p:sp>
        <p:nvSpPr>
          <p:cNvPr id="432" name="Foliennummernplatzhalter 431"/>
          <p:cNvSpPr>
            <a:spLocks noGrp="1"/>
          </p:cNvSpPr>
          <p:nvPr>
            <p:ph type="sldNum" sz="quarter" idx="10"/>
          </p:nvPr>
        </p:nvSpPr>
        <p:spPr/>
        <p:txBody>
          <a:bodyPr/>
          <a:lstStyle/>
          <a:p>
            <a:pPr>
              <a:defRPr/>
            </a:pPr>
            <a:fld id="{81B8CC12-7B03-4C63-8193-0C64318BCB4A}" type="slidenum">
              <a:rPr lang="x-none" smtClean="0"/>
              <a:pPr>
                <a:defRPr/>
              </a:pPr>
              <a:t>55</a:t>
            </a:fld>
            <a:endParaRPr lang="x-none"/>
          </a:p>
        </p:txBody>
      </p:sp>
      <p:cxnSp>
        <p:nvCxnSpPr>
          <p:cNvPr id="12" name="Gerade Verbindung 11"/>
          <p:cNvCxnSpPr/>
          <p:nvPr>
            <p:custDataLst>
              <p:tags r:id="rId11"/>
            </p:custDataLst>
          </p:nvPr>
        </p:nvCxnSpPr>
        <p:spPr>
          <a:xfrm>
            <a:off x="918828" y="2438028"/>
            <a:ext cx="1800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p:custDataLst>
              <p:tags r:id="rId12"/>
            </p:custDataLst>
          </p:nvPr>
        </p:nvCxnSpPr>
        <p:spPr>
          <a:xfrm>
            <a:off x="109884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p:custDataLst>
              <p:tags r:id="rId13"/>
            </p:custDataLst>
          </p:nvPr>
        </p:nvCxnSpPr>
        <p:spPr>
          <a:xfrm>
            <a:off x="9908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custDataLst>
              <p:tags r:id="rId14"/>
            </p:custDataLst>
          </p:nvPr>
        </p:nvCxnSpPr>
        <p:spPr>
          <a:xfrm>
            <a:off x="10628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custDataLst>
              <p:tags r:id="rId15"/>
            </p:custDataLst>
          </p:nvPr>
        </p:nvCxnSpPr>
        <p:spPr>
          <a:xfrm>
            <a:off x="9908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custDataLst>
              <p:tags r:id="rId16"/>
            </p:custDataLst>
          </p:nvPr>
        </p:nvCxnSpPr>
        <p:spPr>
          <a:xfrm>
            <a:off x="9188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p:custDataLst>
              <p:tags r:id="rId17"/>
            </p:custDataLst>
          </p:nvPr>
        </p:nvCxnSpPr>
        <p:spPr>
          <a:xfrm>
            <a:off x="11348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custDataLst>
              <p:tags r:id="rId18"/>
            </p:custDataLst>
          </p:nvPr>
        </p:nvCxnSpPr>
        <p:spPr>
          <a:xfrm>
            <a:off x="12068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p:custDataLst>
              <p:tags r:id="rId19"/>
            </p:custDataLst>
          </p:nvPr>
        </p:nvCxnSpPr>
        <p:spPr>
          <a:xfrm>
            <a:off x="11348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p:custDataLst>
              <p:tags r:id="rId20"/>
            </p:custDataLst>
          </p:nvPr>
        </p:nvCxnSpPr>
        <p:spPr>
          <a:xfrm>
            <a:off x="10628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p:custDataLst>
              <p:tags r:id="rId21"/>
            </p:custDataLst>
          </p:nvPr>
        </p:nvCxnSpPr>
        <p:spPr>
          <a:xfrm>
            <a:off x="12788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p:custDataLst>
              <p:tags r:id="rId22"/>
            </p:custDataLst>
          </p:nvPr>
        </p:nvCxnSpPr>
        <p:spPr>
          <a:xfrm>
            <a:off x="13508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p:custDataLst>
              <p:tags r:id="rId23"/>
            </p:custDataLst>
          </p:nvPr>
        </p:nvCxnSpPr>
        <p:spPr>
          <a:xfrm>
            <a:off x="12788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p:custDataLst>
              <p:tags r:id="rId24"/>
            </p:custDataLst>
          </p:nvPr>
        </p:nvCxnSpPr>
        <p:spPr>
          <a:xfrm>
            <a:off x="12068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p:custDataLst>
              <p:tags r:id="rId25"/>
            </p:custDataLst>
          </p:nvPr>
        </p:nvCxnSpPr>
        <p:spPr>
          <a:xfrm>
            <a:off x="14228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p:custDataLst>
              <p:tags r:id="rId26"/>
            </p:custDataLst>
          </p:nvPr>
        </p:nvCxnSpPr>
        <p:spPr>
          <a:xfrm>
            <a:off x="14948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p:custDataLst>
              <p:tags r:id="rId27"/>
            </p:custDataLst>
          </p:nvPr>
        </p:nvCxnSpPr>
        <p:spPr>
          <a:xfrm>
            <a:off x="14228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p:custDataLst>
              <p:tags r:id="rId28"/>
            </p:custDataLst>
          </p:nvPr>
        </p:nvCxnSpPr>
        <p:spPr>
          <a:xfrm>
            <a:off x="13508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p:custDataLst>
              <p:tags r:id="rId29"/>
            </p:custDataLst>
          </p:nvPr>
        </p:nvCxnSpPr>
        <p:spPr>
          <a:xfrm>
            <a:off x="15669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p:custDataLst>
              <p:tags r:id="rId30"/>
            </p:custDataLst>
          </p:nvPr>
        </p:nvCxnSpPr>
        <p:spPr>
          <a:xfrm>
            <a:off x="16389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custDataLst>
              <p:tags r:id="rId31"/>
            </p:custDataLst>
          </p:nvPr>
        </p:nvCxnSpPr>
        <p:spPr>
          <a:xfrm>
            <a:off x="15669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 Verbindung 32"/>
          <p:cNvCxnSpPr/>
          <p:nvPr>
            <p:custDataLst>
              <p:tags r:id="rId32"/>
            </p:custDataLst>
          </p:nvPr>
        </p:nvCxnSpPr>
        <p:spPr>
          <a:xfrm>
            <a:off x="14948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p:custDataLst>
              <p:tags r:id="rId33"/>
            </p:custDataLst>
          </p:nvPr>
        </p:nvCxnSpPr>
        <p:spPr>
          <a:xfrm>
            <a:off x="17109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p:custDataLst>
              <p:tags r:id="rId34"/>
            </p:custDataLst>
          </p:nvPr>
        </p:nvCxnSpPr>
        <p:spPr>
          <a:xfrm>
            <a:off x="17829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p:custDataLst>
              <p:tags r:id="rId35"/>
            </p:custDataLst>
          </p:nvPr>
        </p:nvCxnSpPr>
        <p:spPr>
          <a:xfrm>
            <a:off x="17109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p:custDataLst>
              <p:tags r:id="rId36"/>
            </p:custDataLst>
          </p:nvPr>
        </p:nvCxnSpPr>
        <p:spPr>
          <a:xfrm>
            <a:off x="16389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custDataLst>
              <p:tags r:id="rId37"/>
            </p:custDataLst>
          </p:nvPr>
        </p:nvCxnSpPr>
        <p:spPr>
          <a:xfrm>
            <a:off x="18549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custDataLst>
              <p:tags r:id="rId38"/>
            </p:custDataLst>
          </p:nvPr>
        </p:nvCxnSpPr>
        <p:spPr>
          <a:xfrm>
            <a:off x="19269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custDataLst>
              <p:tags r:id="rId39"/>
            </p:custDataLst>
          </p:nvPr>
        </p:nvCxnSpPr>
        <p:spPr>
          <a:xfrm>
            <a:off x="18549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custDataLst>
              <p:tags r:id="rId40"/>
            </p:custDataLst>
          </p:nvPr>
        </p:nvCxnSpPr>
        <p:spPr>
          <a:xfrm>
            <a:off x="17829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custDataLst>
              <p:tags r:id="rId41"/>
            </p:custDataLst>
          </p:nvPr>
        </p:nvCxnSpPr>
        <p:spPr>
          <a:xfrm>
            <a:off x="19989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custDataLst>
              <p:tags r:id="rId42"/>
            </p:custDataLst>
          </p:nvPr>
        </p:nvCxnSpPr>
        <p:spPr>
          <a:xfrm>
            <a:off x="20709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custDataLst>
              <p:tags r:id="rId43"/>
            </p:custDataLst>
          </p:nvPr>
        </p:nvCxnSpPr>
        <p:spPr>
          <a:xfrm>
            <a:off x="19989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p:custDataLst>
              <p:tags r:id="rId44"/>
            </p:custDataLst>
          </p:nvPr>
        </p:nvCxnSpPr>
        <p:spPr>
          <a:xfrm>
            <a:off x="19269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custDataLst>
              <p:tags r:id="rId45"/>
            </p:custDataLst>
          </p:nvPr>
        </p:nvCxnSpPr>
        <p:spPr>
          <a:xfrm>
            <a:off x="21429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p:custDataLst>
              <p:tags r:id="rId46"/>
            </p:custDataLst>
          </p:nvPr>
        </p:nvCxnSpPr>
        <p:spPr>
          <a:xfrm>
            <a:off x="22149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p:custDataLst>
              <p:tags r:id="rId47"/>
            </p:custDataLst>
          </p:nvPr>
        </p:nvCxnSpPr>
        <p:spPr>
          <a:xfrm>
            <a:off x="21429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p:custDataLst>
              <p:tags r:id="rId48"/>
            </p:custDataLst>
          </p:nvPr>
        </p:nvCxnSpPr>
        <p:spPr>
          <a:xfrm>
            <a:off x="20709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Gerade Verbindung 49"/>
          <p:cNvCxnSpPr/>
          <p:nvPr>
            <p:custDataLst>
              <p:tags r:id="rId49"/>
            </p:custDataLst>
          </p:nvPr>
        </p:nvCxnSpPr>
        <p:spPr>
          <a:xfrm>
            <a:off x="22869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p:custDataLst>
              <p:tags r:id="rId50"/>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p:custDataLst>
              <p:tags r:id="rId51"/>
            </p:custDataLst>
          </p:nvPr>
        </p:nvCxnSpPr>
        <p:spPr>
          <a:xfrm>
            <a:off x="22869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Gerade Verbindung 52"/>
          <p:cNvCxnSpPr/>
          <p:nvPr>
            <p:custDataLst>
              <p:tags r:id="rId52"/>
            </p:custDataLst>
          </p:nvPr>
        </p:nvCxnSpPr>
        <p:spPr>
          <a:xfrm>
            <a:off x="22149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Gerade Verbindung 53"/>
          <p:cNvCxnSpPr/>
          <p:nvPr>
            <p:custDataLst>
              <p:tags r:id="rId53"/>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Gerade Verbindung 54"/>
          <p:cNvCxnSpPr/>
          <p:nvPr>
            <p:custDataLst>
              <p:tags r:id="rId54"/>
            </p:custDataLst>
          </p:nvPr>
        </p:nvCxnSpPr>
        <p:spPr>
          <a:xfrm>
            <a:off x="24309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Gerade Verbindung 55"/>
          <p:cNvCxnSpPr/>
          <p:nvPr>
            <p:custDataLst>
              <p:tags r:id="rId55"/>
            </p:custDataLst>
          </p:nvPr>
        </p:nvCxnSpPr>
        <p:spPr>
          <a:xfrm>
            <a:off x="25030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Gerade Verbindung 56"/>
          <p:cNvCxnSpPr/>
          <p:nvPr>
            <p:custDataLst>
              <p:tags r:id="rId56"/>
            </p:custDataLst>
          </p:nvPr>
        </p:nvCxnSpPr>
        <p:spPr>
          <a:xfrm>
            <a:off x="24309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Gerade Verbindung 57"/>
          <p:cNvCxnSpPr/>
          <p:nvPr>
            <p:custDataLst>
              <p:tags r:id="rId57"/>
            </p:custDataLst>
          </p:nvPr>
        </p:nvCxnSpPr>
        <p:spPr>
          <a:xfrm>
            <a:off x="23589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Gerade Verbindung 58"/>
          <p:cNvCxnSpPr/>
          <p:nvPr>
            <p:custDataLst>
              <p:tags r:id="rId58"/>
            </p:custDataLst>
          </p:nvPr>
        </p:nvCxnSpPr>
        <p:spPr>
          <a:xfrm>
            <a:off x="25750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Gerade Verbindung 59"/>
          <p:cNvCxnSpPr/>
          <p:nvPr>
            <p:custDataLst>
              <p:tags r:id="rId59"/>
            </p:custDataLst>
          </p:nvPr>
        </p:nvCxnSpPr>
        <p:spPr>
          <a:xfrm>
            <a:off x="26470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Gerade Verbindung 60"/>
          <p:cNvCxnSpPr/>
          <p:nvPr>
            <p:custDataLst>
              <p:tags r:id="rId60"/>
            </p:custDataLst>
          </p:nvPr>
        </p:nvCxnSpPr>
        <p:spPr>
          <a:xfrm>
            <a:off x="25750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p:custDataLst>
              <p:tags r:id="rId61"/>
            </p:custDataLst>
          </p:nvPr>
        </p:nvCxnSpPr>
        <p:spPr>
          <a:xfrm>
            <a:off x="25030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Gerade Verbindung 62"/>
          <p:cNvCxnSpPr/>
          <p:nvPr>
            <p:custDataLst>
              <p:tags r:id="rId62"/>
            </p:custDataLst>
          </p:nvPr>
        </p:nvCxnSpPr>
        <p:spPr>
          <a:xfrm>
            <a:off x="27190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Gerade Verbindung 63"/>
          <p:cNvCxnSpPr/>
          <p:nvPr>
            <p:custDataLst>
              <p:tags r:id="rId63"/>
            </p:custDataLst>
          </p:nvPr>
        </p:nvCxnSpPr>
        <p:spPr>
          <a:xfrm>
            <a:off x="27910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p:custDataLst>
              <p:tags r:id="rId64"/>
            </p:custDataLst>
          </p:nvPr>
        </p:nvCxnSpPr>
        <p:spPr>
          <a:xfrm>
            <a:off x="27190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Gerade Verbindung 65"/>
          <p:cNvCxnSpPr/>
          <p:nvPr>
            <p:custDataLst>
              <p:tags r:id="rId65"/>
            </p:custDataLst>
          </p:nvPr>
        </p:nvCxnSpPr>
        <p:spPr>
          <a:xfrm>
            <a:off x="26470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p:custDataLst>
              <p:tags r:id="rId66"/>
            </p:custDataLst>
          </p:nvPr>
        </p:nvCxnSpPr>
        <p:spPr>
          <a:xfrm>
            <a:off x="28630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p:custDataLst>
              <p:tags r:id="rId67"/>
            </p:custDataLst>
          </p:nvPr>
        </p:nvCxnSpPr>
        <p:spPr>
          <a:xfrm>
            <a:off x="29350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p:custDataLst>
              <p:tags r:id="rId68"/>
            </p:custDataLst>
          </p:nvPr>
        </p:nvCxnSpPr>
        <p:spPr>
          <a:xfrm>
            <a:off x="28630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Gerade Verbindung 69"/>
          <p:cNvCxnSpPr/>
          <p:nvPr>
            <p:custDataLst>
              <p:tags r:id="rId69"/>
            </p:custDataLst>
          </p:nvPr>
        </p:nvCxnSpPr>
        <p:spPr>
          <a:xfrm>
            <a:off x="27910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Gerade Verbindung 70"/>
          <p:cNvCxnSpPr/>
          <p:nvPr>
            <p:custDataLst>
              <p:tags r:id="rId70"/>
            </p:custDataLst>
          </p:nvPr>
        </p:nvCxnSpPr>
        <p:spPr>
          <a:xfrm>
            <a:off x="300706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p:custDataLst>
              <p:tags r:id="rId71"/>
            </p:custDataLst>
          </p:nvPr>
        </p:nvCxnSpPr>
        <p:spPr>
          <a:xfrm>
            <a:off x="30790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Gerade Verbindung 72"/>
          <p:cNvCxnSpPr/>
          <p:nvPr>
            <p:custDataLst>
              <p:tags r:id="rId72"/>
            </p:custDataLst>
          </p:nvPr>
        </p:nvCxnSpPr>
        <p:spPr>
          <a:xfrm>
            <a:off x="30070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Gerade Verbindung 73"/>
          <p:cNvCxnSpPr/>
          <p:nvPr>
            <p:custDataLst>
              <p:tags r:id="rId73"/>
            </p:custDataLst>
          </p:nvPr>
        </p:nvCxnSpPr>
        <p:spPr>
          <a:xfrm>
            <a:off x="29350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Gerade Verbindung 74"/>
          <p:cNvCxnSpPr/>
          <p:nvPr>
            <p:custDataLst>
              <p:tags r:id="rId74"/>
            </p:custDataLst>
          </p:nvPr>
        </p:nvCxnSpPr>
        <p:spPr>
          <a:xfrm>
            <a:off x="315107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Gerade Verbindung 75"/>
          <p:cNvCxnSpPr/>
          <p:nvPr>
            <p:custDataLst>
              <p:tags r:id="rId75"/>
            </p:custDataLst>
          </p:nvPr>
        </p:nvCxnSpPr>
        <p:spPr>
          <a:xfrm>
            <a:off x="32230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Gerade Verbindung 76"/>
          <p:cNvCxnSpPr/>
          <p:nvPr>
            <p:custDataLst>
              <p:tags r:id="rId76"/>
            </p:custDataLst>
          </p:nvPr>
        </p:nvCxnSpPr>
        <p:spPr>
          <a:xfrm>
            <a:off x="31510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Gerade Verbindung 77"/>
          <p:cNvCxnSpPr/>
          <p:nvPr>
            <p:custDataLst>
              <p:tags r:id="rId77"/>
            </p:custDataLst>
          </p:nvPr>
        </p:nvCxnSpPr>
        <p:spPr>
          <a:xfrm>
            <a:off x="307906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Gerade Verbindung 78"/>
          <p:cNvCxnSpPr/>
          <p:nvPr>
            <p:custDataLst>
              <p:tags r:id="rId78"/>
            </p:custDataLst>
          </p:nvPr>
        </p:nvCxnSpPr>
        <p:spPr>
          <a:xfrm>
            <a:off x="329509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Gerade Verbindung 79"/>
          <p:cNvCxnSpPr/>
          <p:nvPr>
            <p:custDataLst>
              <p:tags r:id="rId79"/>
            </p:custDataLst>
          </p:nvPr>
        </p:nvCxnSpPr>
        <p:spPr>
          <a:xfrm>
            <a:off x="43752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Gerade Verbindung 80"/>
          <p:cNvCxnSpPr/>
          <p:nvPr>
            <p:custDataLst>
              <p:tags r:id="rId80"/>
            </p:custDataLst>
          </p:nvPr>
        </p:nvCxnSpPr>
        <p:spPr>
          <a:xfrm>
            <a:off x="32950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Gerade Verbindung 81"/>
          <p:cNvCxnSpPr/>
          <p:nvPr>
            <p:custDataLst>
              <p:tags r:id="rId81"/>
            </p:custDataLst>
          </p:nvPr>
        </p:nvCxnSpPr>
        <p:spPr>
          <a:xfrm>
            <a:off x="322308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Gerade Verbindung 82"/>
          <p:cNvCxnSpPr/>
          <p:nvPr>
            <p:custDataLst>
              <p:tags r:id="rId82"/>
            </p:custDataLst>
          </p:nvPr>
        </p:nvCxnSpPr>
        <p:spPr>
          <a:xfrm>
            <a:off x="689549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Gerade Verbindung 83"/>
          <p:cNvCxnSpPr/>
          <p:nvPr>
            <p:custDataLst>
              <p:tags r:id="rId83"/>
            </p:custDataLst>
          </p:nvPr>
        </p:nvCxnSpPr>
        <p:spPr>
          <a:xfrm>
            <a:off x="69675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Gerade Verbindung 84"/>
          <p:cNvCxnSpPr/>
          <p:nvPr>
            <p:custDataLst>
              <p:tags r:id="rId84"/>
            </p:custDataLst>
          </p:nvPr>
        </p:nvCxnSpPr>
        <p:spPr>
          <a:xfrm>
            <a:off x="68954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Gerade Verbindung 85"/>
          <p:cNvCxnSpPr/>
          <p:nvPr>
            <p:custDataLst>
              <p:tags r:id="rId85"/>
            </p:custDataLst>
          </p:nvPr>
        </p:nvCxnSpPr>
        <p:spPr>
          <a:xfrm>
            <a:off x="437521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Gerade Verbindung 86"/>
          <p:cNvCxnSpPr/>
          <p:nvPr>
            <p:custDataLst>
              <p:tags r:id="rId86"/>
            </p:custDataLst>
          </p:nvPr>
        </p:nvCxnSpPr>
        <p:spPr>
          <a:xfrm flipH="1">
            <a:off x="109884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Gerade Verbindung 87"/>
          <p:cNvCxnSpPr/>
          <p:nvPr>
            <p:custDataLst>
              <p:tags r:id="rId87"/>
            </p:custDataLst>
          </p:nvPr>
        </p:nvCxnSpPr>
        <p:spPr>
          <a:xfrm>
            <a:off x="918828" y="2726060"/>
            <a:ext cx="66967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Gerade Verbindung 88"/>
          <p:cNvCxnSpPr/>
          <p:nvPr>
            <p:custDataLst>
              <p:tags r:id="rId88"/>
            </p:custDataLst>
          </p:nvPr>
        </p:nvCxnSpPr>
        <p:spPr>
          <a:xfrm>
            <a:off x="1206860" y="2654052"/>
            <a:ext cx="0" cy="432048"/>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0" name="Gerade Verbindung 89"/>
          <p:cNvCxnSpPr/>
          <p:nvPr>
            <p:custDataLst>
              <p:tags r:id="rId89"/>
            </p:custDataLst>
          </p:nvPr>
        </p:nvCxnSpPr>
        <p:spPr>
          <a:xfrm>
            <a:off x="1134852"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Gerade Verbindung 90"/>
          <p:cNvCxnSpPr/>
          <p:nvPr>
            <p:custDataLst>
              <p:tags r:id="rId90"/>
            </p:custDataLst>
          </p:nvPr>
        </p:nvCxnSpPr>
        <p:spPr>
          <a:xfrm>
            <a:off x="918828" y="2798068"/>
            <a:ext cx="2160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Gerade Verbindung 91"/>
          <p:cNvCxnSpPr/>
          <p:nvPr>
            <p:custDataLst>
              <p:tags r:id="rId91"/>
            </p:custDataLst>
          </p:nvPr>
        </p:nvCxnSpPr>
        <p:spPr>
          <a:xfrm>
            <a:off x="1134852" y="3086100"/>
            <a:ext cx="34563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Gerade Verbindung 92"/>
          <p:cNvCxnSpPr/>
          <p:nvPr>
            <p:custDataLst>
              <p:tags r:id="rId92"/>
            </p:custDataLst>
          </p:nvPr>
        </p:nvCxnSpPr>
        <p:spPr>
          <a:xfrm flipH="1">
            <a:off x="124286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Gerade Verbindung 93"/>
          <p:cNvCxnSpPr/>
          <p:nvPr>
            <p:custDataLst>
              <p:tags r:id="rId93"/>
            </p:custDataLst>
          </p:nvPr>
        </p:nvCxnSpPr>
        <p:spPr>
          <a:xfrm>
            <a:off x="127886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Gerade Verbindung 94"/>
          <p:cNvCxnSpPr/>
          <p:nvPr>
            <p:custDataLst>
              <p:tags r:id="rId94"/>
            </p:custDataLst>
          </p:nvPr>
        </p:nvCxnSpPr>
        <p:spPr>
          <a:xfrm>
            <a:off x="1314872" y="2438028"/>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Gerade Verbindung 95"/>
          <p:cNvCxnSpPr/>
          <p:nvPr>
            <p:custDataLst>
              <p:tags r:id="rId95"/>
            </p:custDataLst>
          </p:nvPr>
        </p:nvCxnSpPr>
        <p:spPr>
          <a:xfrm>
            <a:off x="700350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Gerade Verbindung 96"/>
          <p:cNvCxnSpPr/>
          <p:nvPr>
            <p:custDataLst>
              <p:tags r:id="rId96"/>
            </p:custDataLst>
          </p:nvPr>
        </p:nvCxnSpPr>
        <p:spPr>
          <a:xfrm flipH="1">
            <a:off x="700350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Gerade Verbindung 98"/>
          <p:cNvCxnSpPr/>
          <p:nvPr>
            <p:custDataLst>
              <p:tags r:id="rId97"/>
            </p:custDataLst>
          </p:nvPr>
        </p:nvCxnSpPr>
        <p:spPr>
          <a:xfrm>
            <a:off x="696750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Gerade Verbindung 99"/>
          <p:cNvCxnSpPr/>
          <p:nvPr>
            <p:custDataLst>
              <p:tags r:id="rId98"/>
            </p:custDataLst>
          </p:nvPr>
        </p:nvCxnSpPr>
        <p:spPr>
          <a:xfrm>
            <a:off x="703950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Gerade Verbindung 100"/>
          <p:cNvCxnSpPr/>
          <p:nvPr>
            <p:custDataLst>
              <p:tags r:id="rId99"/>
            </p:custDataLst>
          </p:nvPr>
        </p:nvCxnSpPr>
        <p:spPr>
          <a:xfrm>
            <a:off x="71115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Gerade Verbindung 101"/>
          <p:cNvCxnSpPr/>
          <p:nvPr>
            <p:custDataLst>
              <p:tags r:id="rId100"/>
            </p:custDataLst>
          </p:nvPr>
        </p:nvCxnSpPr>
        <p:spPr>
          <a:xfrm>
            <a:off x="70395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Gerade Verbindung 102"/>
          <p:cNvCxnSpPr/>
          <p:nvPr>
            <p:custDataLst>
              <p:tags r:id="rId101"/>
            </p:custDataLst>
          </p:nvPr>
        </p:nvCxnSpPr>
        <p:spPr>
          <a:xfrm>
            <a:off x="711151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Gerade Verbindung 104"/>
          <p:cNvCxnSpPr/>
          <p:nvPr>
            <p:custDataLst>
              <p:tags r:id="rId102"/>
            </p:custDataLst>
          </p:nvPr>
        </p:nvCxnSpPr>
        <p:spPr>
          <a:xfrm>
            <a:off x="718352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Gerade Verbindung 105"/>
          <p:cNvCxnSpPr/>
          <p:nvPr>
            <p:custDataLst>
              <p:tags r:id="rId103"/>
            </p:custDataLst>
          </p:nvPr>
        </p:nvCxnSpPr>
        <p:spPr>
          <a:xfrm>
            <a:off x="72555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Gerade Verbindung 106"/>
          <p:cNvCxnSpPr/>
          <p:nvPr>
            <p:custDataLst>
              <p:tags r:id="rId104"/>
            </p:custDataLst>
          </p:nvPr>
        </p:nvCxnSpPr>
        <p:spPr>
          <a:xfrm>
            <a:off x="71835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Gerade Verbindung 107"/>
          <p:cNvCxnSpPr/>
          <p:nvPr>
            <p:custDataLst>
              <p:tags r:id="rId105"/>
            </p:custDataLst>
          </p:nvPr>
        </p:nvCxnSpPr>
        <p:spPr>
          <a:xfrm>
            <a:off x="725553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Gerade Verbindung 108"/>
          <p:cNvCxnSpPr/>
          <p:nvPr>
            <p:custDataLst>
              <p:tags r:id="rId106"/>
            </p:custDataLst>
          </p:nvPr>
        </p:nvCxnSpPr>
        <p:spPr>
          <a:xfrm>
            <a:off x="732754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Gerade Verbindung 109"/>
          <p:cNvCxnSpPr/>
          <p:nvPr>
            <p:custDataLst>
              <p:tags r:id="rId107"/>
            </p:custDataLst>
          </p:nvPr>
        </p:nvCxnSpPr>
        <p:spPr>
          <a:xfrm>
            <a:off x="73995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Gerade Verbindung 110"/>
          <p:cNvCxnSpPr/>
          <p:nvPr>
            <p:custDataLst>
              <p:tags r:id="rId108"/>
            </p:custDataLst>
          </p:nvPr>
        </p:nvCxnSpPr>
        <p:spPr>
          <a:xfrm>
            <a:off x="73275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Gerade Verbindung 111"/>
          <p:cNvCxnSpPr/>
          <p:nvPr>
            <p:custDataLst>
              <p:tags r:id="rId109"/>
            </p:custDataLst>
          </p:nvPr>
        </p:nvCxnSpPr>
        <p:spPr>
          <a:xfrm>
            <a:off x="739954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Gerade Verbindung 112"/>
          <p:cNvCxnSpPr/>
          <p:nvPr>
            <p:custDataLst>
              <p:tags r:id="rId110"/>
            </p:custDataLst>
          </p:nvPr>
        </p:nvCxnSpPr>
        <p:spPr>
          <a:xfrm>
            <a:off x="7039508" y="1681944"/>
            <a:ext cx="0" cy="147616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4" name="Gerade Verbindung 113"/>
          <p:cNvCxnSpPr/>
          <p:nvPr>
            <p:custDataLst>
              <p:tags r:id="rId111"/>
            </p:custDataLst>
          </p:nvPr>
        </p:nvCxnSpPr>
        <p:spPr>
          <a:xfrm>
            <a:off x="7327540"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5" name="Gerade Verbindung 114"/>
          <p:cNvCxnSpPr/>
          <p:nvPr>
            <p:custDataLst>
              <p:tags r:id="rId112"/>
            </p:custDataLst>
          </p:nvPr>
        </p:nvCxnSpPr>
        <p:spPr>
          <a:xfrm>
            <a:off x="7291536"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Gerade Verbindung 115"/>
          <p:cNvCxnSpPr/>
          <p:nvPr>
            <p:custDataLst>
              <p:tags r:id="rId113"/>
            </p:custDataLst>
          </p:nvPr>
        </p:nvCxnSpPr>
        <p:spPr>
          <a:xfrm flipH="1">
            <a:off x="7291536"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Gerade Verbindung 116"/>
          <p:cNvCxnSpPr/>
          <p:nvPr>
            <p:custDataLst>
              <p:tags r:id="rId114"/>
            </p:custDataLst>
          </p:nvPr>
        </p:nvCxnSpPr>
        <p:spPr>
          <a:xfrm>
            <a:off x="7327540"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Gerade Verbindung 117"/>
          <p:cNvCxnSpPr/>
          <p:nvPr>
            <p:custDataLst>
              <p:tags r:id="rId115"/>
            </p:custDataLst>
          </p:nvPr>
        </p:nvCxnSpPr>
        <p:spPr>
          <a:xfrm>
            <a:off x="7327540" y="3086100"/>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Gerade Verbindung 118"/>
          <p:cNvCxnSpPr/>
          <p:nvPr>
            <p:custDataLst>
              <p:tags r:id="rId116"/>
            </p:custDataLst>
          </p:nvPr>
        </p:nvCxnSpPr>
        <p:spPr>
          <a:xfrm>
            <a:off x="1134852"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0" name="Gerade Verbindung 119"/>
          <p:cNvCxnSpPr/>
          <p:nvPr>
            <p:custDataLst>
              <p:tags r:id="rId117"/>
            </p:custDataLst>
          </p:nvPr>
        </p:nvCxnSpPr>
        <p:spPr>
          <a:xfrm flipH="1">
            <a:off x="743555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Gerade Verbindung 120"/>
          <p:cNvCxnSpPr/>
          <p:nvPr>
            <p:custDataLst>
              <p:tags r:id="rId118"/>
            </p:custDataLst>
          </p:nvPr>
        </p:nvCxnSpPr>
        <p:spPr>
          <a:xfrm>
            <a:off x="7471556"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Gerade Verbindung 121"/>
          <p:cNvCxnSpPr/>
          <p:nvPr>
            <p:custDataLst>
              <p:tags r:id="rId119"/>
            </p:custDataLst>
          </p:nvPr>
        </p:nvCxnSpPr>
        <p:spPr>
          <a:xfrm>
            <a:off x="7507560" y="2438028"/>
            <a:ext cx="1080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Gerade Verbindung 122"/>
          <p:cNvCxnSpPr/>
          <p:nvPr>
            <p:custDataLst>
              <p:tags r:id="rId120"/>
            </p:custDataLst>
          </p:nvPr>
        </p:nvCxnSpPr>
        <p:spPr>
          <a:xfrm>
            <a:off x="747155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Gerade Verbindung 123"/>
          <p:cNvCxnSpPr/>
          <p:nvPr>
            <p:custDataLst>
              <p:tags r:id="rId121"/>
            </p:custDataLst>
          </p:nvPr>
        </p:nvCxnSpPr>
        <p:spPr>
          <a:xfrm>
            <a:off x="75435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Gerade Verbindung 124"/>
          <p:cNvCxnSpPr/>
          <p:nvPr>
            <p:custDataLst>
              <p:tags r:id="rId122"/>
            </p:custDataLst>
          </p:nvPr>
        </p:nvCxnSpPr>
        <p:spPr>
          <a:xfrm>
            <a:off x="74715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125"/>
          <p:cNvCxnSpPr/>
          <p:nvPr>
            <p:custDataLst>
              <p:tags r:id="rId123"/>
            </p:custDataLst>
          </p:nvPr>
        </p:nvCxnSpPr>
        <p:spPr>
          <a:xfrm>
            <a:off x="754356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Gerade Verbindung 126"/>
          <p:cNvCxnSpPr/>
          <p:nvPr>
            <p:custDataLst>
              <p:tags r:id="rId124"/>
            </p:custDataLst>
          </p:nvPr>
        </p:nvCxnSpPr>
        <p:spPr>
          <a:xfrm>
            <a:off x="1134852" y="1717948"/>
            <a:ext cx="5904656"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8" name="Gerade Verbindung 127"/>
          <p:cNvCxnSpPr/>
          <p:nvPr>
            <p:custDataLst>
              <p:tags r:id="rId125"/>
            </p:custDataLst>
          </p:nvPr>
        </p:nvCxnSpPr>
        <p:spPr>
          <a:xfrm>
            <a:off x="2358988" y="1969976"/>
            <a:ext cx="144016" cy="0"/>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29" name="Gerade Verbindung 128"/>
          <p:cNvCxnSpPr/>
          <p:nvPr>
            <p:custDataLst>
              <p:tags r:id="rId126"/>
            </p:custDataLst>
          </p:nvPr>
        </p:nvCxnSpPr>
        <p:spPr>
          <a:xfrm>
            <a:off x="1998948" y="1969976"/>
            <a:ext cx="216024" cy="0"/>
          </a:xfrm>
          <a:prstGeom prst="line">
            <a:avLst/>
          </a:prstGeom>
          <a:ln w="3175">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0" name="Gerade Verbindung 129"/>
          <p:cNvCxnSpPr/>
          <p:nvPr>
            <p:custDataLst>
              <p:tags r:id="rId127"/>
            </p:custDataLst>
          </p:nvPr>
        </p:nvCxnSpPr>
        <p:spPr>
          <a:xfrm>
            <a:off x="2214972" y="1969976"/>
            <a:ext cx="144016" cy="0"/>
          </a:xfrm>
          <a:prstGeom prst="line">
            <a:avLst/>
          </a:prstGeom>
          <a:ln w="3175">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1" name="Gerade Verbindung 130"/>
          <p:cNvCxnSpPr/>
          <p:nvPr>
            <p:custDataLst>
              <p:tags r:id="rId128"/>
            </p:custDataLst>
          </p:nvPr>
        </p:nvCxnSpPr>
        <p:spPr>
          <a:xfrm>
            <a:off x="2214972"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2" name="Gerade Verbindung 131"/>
          <p:cNvCxnSpPr/>
          <p:nvPr>
            <p:custDataLst>
              <p:tags r:id="rId129"/>
            </p:custDataLst>
          </p:nvPr>
        </p:nvCxnSpPr>
        <p:spPr>
          <a:xfrm>
            <a:off x="2358988"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3" name="Textfeld 132"/>
          <p:cNvSpPr txBox="1"/>
          <p:nvPr>
            <p:custDataLst>
              <p:tags r:id="rId130"/>
            </p:custDataLst>
          </p:nvPr>
        </p:nvSpPr>
        <p:spPr>
          <a:xfrm>
            <a:off x="4339208" y="1573932"/>
            <a:ext cx="619080" cy="184666"/>
          </a:xfrm>
          <a:prstGeom prst="rect">
            <a:avLst/>
          </a:prstGeom>
          <a:noFill/>
          <a:ln>
            <a:noFill/>
          </a:ln>
        </p:spPr>
        <p:txBody>
          <a:bodyPr wrap="none" rtlCol="0">
            <a:spAutoFit/>
          </a:bodyPr>
          <a:lstStyle/>
          <a:p>
            <a:r>
              <a:rPr lang="en-GB" sz="600" dirty="0" smtClean="0"/>
              <a:t>active phase</a:t>
            </a:r>
            <a:endParaRPr lang="en-GB" sz="600" dirty="0"/>
          </a:p>
        </p:txBody>
      </p:sp>
      <p:cxnSp>
        <p:nvCxnSpPr>
          <p:cNvPr id="134" name="Gerade Verbindung 133"/>
          <p:cNvCxnSpPr/>
          <p:nvPr>
            <p:custDataLst>
              <p:tags r:id="rId131"/>
            </p:custDataLst>
          </p:nvPr>
        </p:nvCxnSpPr>
        <p:spPr>
          <a:xfrm>
            <a:off x="7039508" y="1717948"/>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5" name="Textfeld 134"/>
          <p:cNvSpPr txBox="1"/>
          <p:nvPr>
            <p:custDataLst>
              <p:tags r:id="rId132"/>
            </p:custDataLst>
          </p:nvPr>
        </p:nvSpPr>
        <p:spPr>
          <a:xfrm>
            <a:off x="6895492" y="1465920"/>
            <a:ext cx="576064" cy="276999"/>
          </a:xfrm>
          <a:prstGeom prst="rect">
            <a:avLst/>
          </a:prstGeom>
          <a:noFill/>
          <a:ln>
            <a:noFill/>
          </a:ln>
        </p:spPr>
        <p:txBody>
          <a:bodyPr wrap="square" rtlCol="0">
            <a:spAutoFit/>
          </a:bodyPr>
          <a:lstStyle/>
          <a:p>
            <a:pPr algn="ctr"/>
            <a:r>
              <a:rPr lang="en-GB" sz="600" dirty="0" smtClean="0"/>
              <a:t>passive</a:t>
            </a:r>
          </a:p>
          <a:p>
            <a:pPr algn="ctr"/>
            <a:r>
              <a:rPr lang="en-GB" sz="600" dirty="0" smtClean="0"/>
              <a:t>phase</a:t>
            </a:r>
            <a:endParaRPr lang="en-GB" sz="600" dirty="0"/>
          </a:p>
        </p:txBody>
      </p:sp>
      <p:cxnSp>
        <p:nvCxnSpPr>
          <p:cNvPr id="136" name="Gerade Verbindung 135"/>
          <p:cNvCxnSpPr/>
          <p:nvPr>
            <p:custDataLst>
              <p:tags r:id="rId133"/>
            </p:custDataLst>
          </p:nvPr>
        </p:nvCxnSpPr>
        <p:spPr>
          <a:xfrm>
            <a:off x="7039508" y="1969976"/>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7" name="Textfeld 136"/>
          <p:cNvSpPr txBox="1"/>
          <p:nvPr>
            <p:custDataLst>
              <p:tags r:id="rId134"/>
            </p:custDataLst>
          </p:nvPr>
        </p:nvSpPr>
        <p:spPr>
          <a:xfrm>
            <a:off x="6895492"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DPP</a:t>
            </a:r>
            <a:endParaRPr lang="en-GB" sz="600" baseline="-25000" dirty="0"/>
          </a:p>
        </p:txBody>
      </p:sp>
      <p:sp>
        <p:nvSpPr>
          <p:cNvPr id="138" name="Textfeld 137"/>
          <p:cNvSpPr txBox="1"/>
          <p:nvPr>
            <p:custDataLst>
              <p:tags r:id="rId135"/>
            </p:custDataLst>
          </p:nvPr>
        </p:nvSpPr>
        <p:spPr>
          <a:xfrm>
            <a:off x="1782924"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FCL</a:t>
            </a:r>
            <a:endParaRPr lang="en-GB" sz="600" baseline="-25000" dirty="0"/>
          </a:p>
        </p:txBody>
      </p:sp>
      <p:cxnSp>
        <p:nvCxnSpPr>
          <p:cNvPr id="139" name="Gerade Verbindung 138"/>
          <p:cNvCxnSpPr/>
          <p:nvPr>
            <p:custDataLst>
              <p:tags r:id="rId136"/>
            </p:custDataLst>
          </p:nvPr>
        </p:nvCxnSpPr>
        <p:spPr>
          <a:xfrm>
            <a:off x="1134852" y="1465920"/>
            <a:ext cx="6192688"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40" name="Textfeld 139"/>
          <p:cNvSpPr txBox="1"/>
          <p:nvPr>
            <p:custDataLst>
              <p:tags r:id="rId137"/>
            </p:custDataLst>
          </p:nvPr>
        </p:nvSpPr>
        <p:spPr>
          <a:xfrm>
            <a:off x="4339208" y="1321904"/>
            <a:ext cx="589361" cy="184666"/>
          </a:xfrm>
          <a:prstGeom prst="rect">
            <a:avLst/>
          </a:prstGeom>
          <a:noFill/>
          <a:ln>
            <a:noFill/>
          </a:ln>
        </p:spPr>
        <p:txBody>
          <a:bodyPr wrap="square" rtlCol="0">
            <a:spAutoFit/>
          </a:bodyPr>
          <a:lstStyle/>
          <a:p>
            <a:pPr algn="ctr"/>
            <a:r>
              <a:rPr lang="en-GB" sz="600" dirty="0" smtClean="0"/>
              <a:t>data frame</a:t>
            </a:r>
            <a:endParaRPr lang="en-GB" sz="600" dirty="0"/>
          </a:p>
        </p:txBody>
      </p:sp>
      <p:sp>
        <p:nvSpPr>
          <p:cNvPr id="141" name="Textfeld 140"/>
          <p:cNvSpPr txBox="1"/>
          <p:nvPr>
            <p:custDataLst>
              <p:tags r:id="rId138"/>
            </p:custDataLst>
          </p:nvPr>
        </p:nvSpPr>
        <p:spPr>
          <a:xfrm>
            <a:off x="2575012" y="2474032"/>
            <a:ext cx="649537" cy="215444"/>
          </a:xfrm>
          <a:prstGeom prst="rect">
            <a:avLst/>
          </a:prstGeom>
          <a:noFill/>
          <a:ln>
            <a:noFill/>
          </a:ln>
        </p:spPr>
        <p:txBody>
          <a:bodyPr wrap="none" rtlCol="0">
            <a:spAutoFit/>
          </a:bodyPr>
          <a:lstStyle/>
          <a:p>
            <a:r>
              <a:rPr lang="en-GB" sz="800" dirty="0" smtClean="0"/>
              <a:t>D0 ... D22</a:t>
            </a:r>
            <a:endParaRPr lang="en-GB" sz="800" dirty="0"/>
          </a:p>
        </p:txBody>
      </p:sp>
      <p:sp>
        <p:nvSpPr>
          <p:cNvPr id="142" name="Textfeld 141"/>
          <p:cNvSpPr txBox="1"/>
          <p:nvPr>
            <p:custDataLst>
              <p:tags r:id="rId139"/>
            </p:custDataLst>
          </p:nvPr>
        </p:nvSpPr>
        <p:spPr>
          <a:xfrm>
            <a:off x="2647020" y="2942084"/>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sp>
        <p:nvSpPr>
          <p:cNvPr id="143" name="Textfeld 142"/>
          <p:cNvSpPr txBox="1"/>
          <p:nvPr>
            <p:custDataLst>
              <p:tags r:id="rId140"/>
            </p:custDataLst>
          </p:nvPr>
        </p:nvSpPr>
        <p:spPr>
          <a:xfrm>
            <a:off x="1242864" y="2762064"/>
            <a:ext cx="1184940" cy="184666"/>
          </a:xfrm>
          <a:prstGeom prst="rect">
            <a:avLst/>
          </a:prstGeom>
          <a:noFill/>
          <a:ln>
            <a:noFill/>
          </a:ln>
        </p:spPr>
        <p:txBody>
          <a:bodyPr wrap="none" rtlCol="0">
            <a:spAutoFit/>
          </a:bodyPr>
          <a:lstStyle/>
          <a:p>
            <a:r>
              <a:rPr lang="en-GB" sz="600" dirty="0" smtClean="0"/>
              <a:t>selection bit (0 := data frame)</a:t>
            </a:r>
            <a:endParaRPr lang="en-GB" sz="600" dirty="0"/>
          </a:p>
        </p:txBody>
      </p:sp>
      <p:sp>
        <p:nvSpPr>
          <p:cNvPr id="144" name="Textfeld 143"/>
          <p:cNvSpPr txBox="1"/>
          <p:nvPr>
            <p:custDataLst>
              <p:tags r:id="rId141"/>
            </p:custDataLst>
          </p:nvPr>
        </p:nvSpPr>
        <p:spPr>
          <a:xfrm>
            <a:off x="2611016" y="3122104"/>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145" name="Gerade Verbindung 144"/>
          <p:cNvCxnSpPr/>
          <p:nvPr>
            <p:custDataLst>
              <p:tags r:id="rId142"/>
            </p:custDataLst>
          </p:nvPr>
        </p:nvCxnSpPr>
        <p:spPr>
          <a:xfrm>
            <a:off x="1206860" y="2726060"/>
            <a:ext cx="108012" cy="108012"/>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46" name="Textfeld 145"/>
          <p:cNvSpPr txBox="1"/>
          <p:nvPr>
            <p:custDataLst>
              <p:tags r:id="rId143"/>
            </p:custDataLst>
          </p:nvPr>
        </p:nvSpPr>
        <p:spPr>
          <a:xfrm>
            <a:off x="1062844"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sp>
        <p:nvSpPr>
          <p:cNvPr id="147" name="Textfeld 146"/>
          <p:cNvSpPr txBox="1"/>
          <p:nvPr>
            <p:custDataLst>
              <p:tags r:id="rId144"/>
            </p:custDataLst>
          </p:nvPr>
        </p:nvSpPr>
        <p:spPr>
          <a:xfrm>
            <a:off x="7255532"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48" name="Gerade Verbindung 147"/>
          <p:cNvCxnSpPr/>
          <p:nvPr>
            <p:custDataLst>
              <p:tags r:id="rId145"/>
            </p:custDataLst>
          </p:nvPr>
        </p:nvCxnSpPr>
        <p:spPr>
          <a:xfrm flipV="1">
            <a:off x="120686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49" name="Gerade Verbindung 148"/>
          <p:cNvCxnSpPr/>
          <p:nvPr>
            <p:custDataLst>
              <p:tags r:id="rId146"/>
            </p:custDataLst>
          </p:nvPr>
        </p:nvCxnSpPr>
        <p:spPr>
          <a:xfrm flipH="1" flipV="1">
            <a:off x="102684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50" name="Textfeld 149"/>
          <p:cNvSpPr txBox="1"/>
          <p:nvPr>
            <p:custDataLst>
              <p:tags r:id="rId147"/>
            </p:custDataLst>
          </p:nvPr>
        </p:nvSpPr>
        <p:spPr>
          <a:xfrm>
            <a:off x="1242864" y="1825960"/>
            <a:ext cx="434734" cy="184666"/>
          </a:xfrm>
          <a:prstGeom prst="rect">
            <a:avLst/>
          </a:prstGeom>
          <a:noFill/>
          <a:ln>
            <a:noFill/>
          </a:ln>
        </p:spPr>
        <p:txBody>
          <a:bodyPr wrap="none" rtlCol="0">
            <a:spAutoFit/>
          </a:bodyPr>
          <a:lstStyle/>
          <a:p>
            <a:r>
              <a:rPr lang="en-GB" sz="600" dirty="0" smtClean="0"/>
              <a:t>sample</a:t>
            </a:r>
            <a:endParaRPr lang="en-GB" sz="600" dirty="0"/>
          </a:p>
        </p:txBody>
      </p:sp>
      <p:sp>
        <p:nvSpPr>
          <p:cNvPr id="151" name="Textfeld 150"/>
          <p:cNvSpPr txBox="1"/>
          <p:nvPr>
            <p:custDataLst>
              <p:tags r:id="rId148"/>
            </p:custDataLst>
          </p:nvPr>
        </p:nvSpPr>
        <p:spPr>
          <a:xfrm>
            <a:off x="774812" y="1825960"/>
            <a:ext cx="325730" cy="184666"/>
          </a:xfrm>
          <a:prstGeom prst="rect">
            <a:avLst/>
          </a:prstGeom>
          <a:noFill/>
          <a:ln>
            <a:noFill/>
          </a:ln>
        </p:spPr>
        <p:txBody>
          <a:bodyPr wrap="none" rtlCol="0">
            <a:spAutoFit/>
          </a:bodyPr>
          <a:lstStyle/>
          <a:p>
            <a:r>
              <a:rPr lang="en-GB" sz="600" dirty="0" smtClean="0"/>
              <a:t>shift</a:t>
            </a:r>
            <a:endParaRPr lang="en-GB" sz="600" dirty="0"/>
          </a:p>
        </p:txBody>
      </p:sp>
      <p:sp>
        <p:nvSpPr>
          <p:cNvPr id="152" name="Textfeld 151"/>
          <p:cNvSpPr txBox="1"/>
          <p:nvPr>
            <p:custDataLst>
              <p:tags r:id="rId149"/>
            </p:custDataLst>
          </p:nvPr>
        </p:nvSpPr>
        <p:spPr>
          <a:xfrm>
            <a:off x="6967500"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3" name="Textfeld 152"/>
          <p:cNvSpPr txBox="1"/>
          <p:nvPr>
            <p:custDataLst>
              <p:tags r:id="rId150"/>
            </p:custDataLst>
          </p:nvPr>
        </p:nvSpPr>
        <p:spPr>
          <a:xfrm>
            <a:off x="774812"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4" name="Textfeld 153"/>
          <p:cNvSpPr txBox="1"/>
          <p:nvPr>
            <p:custDataLst>
              <p:tags r:id="rId151"/>
            </p:custDataLst>
          </p:nvPr>
        </p:nvSpPr>
        <p:spPr>
          <a:xfrm>
            <a:off x="558788" y="2113992"/>
            <a:ext cx="378630" cy="215444"/>
          </a:xfrm>
          <a:prstGeom prst="rect">
            <a:avLst/>
          </a:prstGeom>
          <a:noFill/>
          <a:ln>
            <a:noFill/>
          </a:ln>
        </p:spPr>
        <p:txBody>
          <a:bodyPr wrap="none" rtlCol="0">
            <a:spAutoFit/>
          </a:bodyPr>
          <a:lstStyle/>
          <a:p>
            <a:r>
              <a:rPr lang="en-GB" sz="800" dirty="0" smtClean="0"/>
              <a:t>FCL</a:t>
            </a:r>
            <a:endParaRPr lang="en-GB" sz="800" dirty="0"/>
          </a:p>
        </p:txBody>
      </p:sp>
      <p:sp>
        <p:nvSpPr>
          <p:cNvPr id="155" name="Textfeld 154"/>
          <p:cNvSpPr txBox="1"/>
          <p:nvPr>
            <p:custDataLst>
              <p:tags r:id="rId152"/>
            </p:custDataLst>
          </p:nvPr>
        </p:nvSpPr>
        <p:spPr>
          <a:xfrm>
            <a:off x="558788" y="2474032"/>
            <a:ext cx="333746" cy="215444"/>
          </a:xfrm>
          <a:prstGeom prst="rect">
            <a:avLst/>
          </a:prstGeom>
          <a:noFill/>
          <a:ln>
            <a:noFill/>
          </a:ln>
        </p:spPr>
        <p:txBody>
          <a:bodyPr wrap="none" rtlCol="0">
            <a:spAutoFit/>
          </a:bodyPr>
          <a:lstStyle/>
          <a:p>
            <a:r>
              <a:rPr lang="en-GB" sz="800" dirty="0" smtClean="0"/>
              <a:t>SO</a:t>
            </a:r>
            <a:endParaRPr lang="en-GB" sz="800" dirty="0"/>
          </a:p>
        </p:txBody>
      </p:sp>
      <p:sp>
        <p:nvSpPr>
          <p:cNvPr id="156" name="Textfeld 155"/>
          <p:cNvSpPr txBox="1"/>
          <p:nvPr>
            <p:custDataLst>
              <p:tags r:id="rId153"/>
            </p:custDataLst>
          </p:nvPr>
        </p:nvSpPr>
        <p:spPr>
          <a:xfrm>
            <a:off x="558788" y="2834072"/>
            <a:ext cx="385042" cy="215444"/>
          </a:xfrm>
          <a:prstGeom prst="rect">
            <a:avLst/>
          </a:prstGeom>
          <a:noFill/>
          <a:ln>
            <a:noFill/>
          </a:ln>
        </p:spPr>
        <p:txBody>
          <a:bodyPr wrap="none" rtlCol="0">
            <a:spAutoFit/>
          </a:bodyPr>
          <a:lstStyle/>
          <a:p>
            <a:r>
              <a:rPr lang="en-GB" sz="800" dirty="0" smtClean="0"/>
              <a:t>CS1</a:t>
            </a:r>
            <a:endParaRPr lang="en-GB" sz="800" dirty="0"/>
          </a:p>
        </p:txBody>
      </p:sp>
      <p:cxnSp>
        <p:nvCxnSpPr>
          <p:cNvPr id="157" name="Gerade Verbindung 156"/>
          <p:cNvCxnSpPr/>
          <p:nvPr>
            <p:custDataLst>
              <p:tags r:id="rId154"/>
            </p:custDataLst>
          </p:nvPr>
        </p:nvCxnSpPr>
        <p:spPr>
          <a:xfrm>
            <a:off x="1206860" y="2366020"/>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8" name="Gerade Verbindung 157"/>
          <p:cNvCxnSpPr/>
          <p:nvPr>
            <p:custDataLst>
              <p:tags r:id="rId155"/>
            </p:custDataLst>
          </p:nvPr>
        </p:nvCxnSpPr>
        <p:spPr>
          <a:xfrm>
            <a:off x="4591236"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58"/>
          <p:cNvCxnSpPr/>
          <p:nvPr>
            <p:custDataLst>
              <p:tags r:id="rId156"/>
            </p:custDataLst>
          </p:nvPr>
        </p:nvCxnSpPr>
        <p:spPr>
          <a:xfrm>
            <a:off x="455523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159"/>
          <p:cNvCxnSpPr/>
          <p:nvPr>
            <p:custDataLst>
              <p:tags r:id="rId157"/>
            </p:custDataLst>
          </p:nvPr>
        </p:nvCxnSpPr>
        <p:spPr>
          <a:xfrm flipH="1">
            <a:off x="4555232"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160"/>
          <p:cNvCxnSpPr/>
          <p:nvPr>
            <p:custDataLst>
              <p:tags r:id="rId158"/>
            </p:custDataLst>
          </p:nvPr>
        </p:nvCxnSpPr>
        <p:spPr>
          <a:xfrm flipH="1">
            <a:off x="469924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161"/>
          <p:cNvCxnSpPr/>
          <p:nvPr>
            <p:custDataLst>
              <p:tags r:id="rId159"/>
            </p:custDataLst>
          </p:nvPr>
        </p:nvCxnSpPr>
        <p:spPr>
          <a:xfrm>
            <a:off x="4735252"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3" name="Textfeld 162"/>
          <p:cNvSpPr txBox="1"/>
          <p:nvPr>
            <p:custDataLst>
              <p:tags r:id="rId160"/>
            </p:custDataLst>
          </p:nvPr>
        </p:nvSpPr>
        <p:spPr>
          <a:xfrm>
            <a:off x="4519228"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65" name="Gerade Verbindung 164"/>
          <p:cNvCxnSpPr/>
          <p:nvPr>
            <p:custDataLst>
              <p:tags r:id="rId161"/>
            </p:custDataLst>
          </p:nvPr>
        </p:nvCxnSpPr>
        <p:spPr>
          <a:xfrm>
            <a:off x="45192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165"/>
          <p:cNvCxnSpPr/>
          <p:nvPr>
            <p:custDataLst>
              <p:tags r:id="rId162"/>
            </p:custDataLst>
          </p:nvPr>
        </p:nvCxnSpPr>
        <p:spPr>
          <a:xfrm>
            <a:off x="45912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166"/>
          <p:cNvCxnSpPr/>
          <p:nvPr>
            <p:custDataLst>
              <p:tags r:id="rId163"/>
            </p:custDataLst>
          </p:nvPr>
        </p:nvCxnSpPr>
        <p:spPr>
          <a:xfrm>
            <a:off x="46632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167"/>
          <p:cNvCxnSpPr/>
          <p:nvPr>
            <p:custDataLst>
              <p:tags r:id="rId164"/>
            </p:custDataLst>
          </p:nvPr>
        </p:nvCxnSpPr>
        <p:spPr>
          <a:xfrm>
            <a:off x="45912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168"/>
          <p:cNvCxnSpPr/>
          <p:nvPr>
            <p:custDataLst>
              <p:tags r:id="rId165"/>
            </p:custDataLst>
          </p:nvPr>
        </p:nvCxnSpPr>
        <p:spPr>
          <a:xfrm>
            <a:off x="45192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69"/>
          <p:cNvCxnSpPr/>
          <p:nvPr>
            <p:custDataLst>
              <p:tags r:id="rId166"/>
            </p:custDataLst>
          </p:nvPr>
        </p:nvCxnSpPr>
        <p:spPr>
          <a:xfrm>
            <a:off x="47352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70"/>
          <p:cNvCxnSpPr/>
          <p:nvPr>
            <p:custDataLst>
              <p:tags r:id="rId167"/>
            </p:custDataLst>
          </p:nvPr>
        </p:nvCxnSpPr>
        <p:spPr>
          <a:xfrm>
            <a:off x="48072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71"/>
          <p:cNvCxnSpPr/>
          <p:nvPr>
            <p:custDataLst>
              <p:tags r:id="rId168"/>
            </p:custDataLst>
          </p:nvPr>
        </p:nvCxnSpPr>
        <p:spPr>
          <a:xfrm>
            <a:off x="47352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172"/>
          <p:cNvCxnSpPr/>
          <p:nvPr>
            <p:custDataLst>
              <p:tags r:id="rId169"/>
            </p:custDataLst>
          </p:nvPr>
        </p:nvCxnSpPr>
        <p:spPr>
          <a:xfrm>
            <a:off x="46632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173"/>
          <p:cNvCxnSpPr/>
          <p:nvPr>
            <p:custDataLst>
              <p:tags r:id="rId170"/>
            </p:custDataLst>
          </p:nvPr>
        </p:nvCxnSpPr>
        <p:spPr>
          <a:xfrm>
            <a:off x="48792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Gerade Verbindung 174"/>
          <p:cNvCxnSpPr/>
          <p:nvPr>
            <p:custDataLst>
              <p:tags r:id="rId171"/>
            </p:custDataLst>
          </p:nvPr>
        </p:nvCxnSpPr>
        <p:spPr>
          <a:xfrm>
            <a:off x="49512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175"/>
          <p:cNvCxnSpPr/>
          <p:nvPr>
            <p:custDataLst>
              <p:tags r:id="rId172"/>
            </p:custDataLst>
          </p:nvPr>
        </p:nvCxnSpPr>
        <p:spPr>
          <a:xfrm>
            <a:off x="48792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176"/>
          <p:cNvCxnSpPr/>
          <p:nvPr>
            <p:custDataLst>
              <p:tags r:id="rId173"/>
            </p:custDataLst>
          </p:nvPr>
        </p:nvCxnSpPr>
        <p:spPr>
          <a:xfrm>
            <a:off x="48072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177"/>
          <p:cNvCxnSpPr/>
          <p:nvPr>
            <p:custDataLst>
              <p:tags r:id="rId174"/>
            </p:custDataLst>
          </p:nvPr>
        </p:nvCxnSpPr>
        <p:spPr>
          <a:xfrm>
            <a:off x="50232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78"/>
          <p:cNvCxnSpPr/>
          <p:nvPr>
            <p:custDataLst>
              <p:tags r:id="rId175"/>
            </p:custDataLst>
          </p:nvPr>
        </p:nvCxnSpPr>
        <p:spPr>
          <a:xfrm>
            <a:off x="50952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79"/>
          <p:cNvCxnSpPr/>
          <p:nvPr>
            <p:custDataLst>
              <p:tags r:id="rId176"/>
            </p:custDataLst>
          </p:nvPr>
        </p:nvCxnSpPr>
        <p:spPr>
          <a:xfrm>
            <a:off x="50232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80"/>
          <p:cNvCxnSpPr/>
          <p:nvPr>
            <p:custDataLst>
              <p:tags r:id="rId177"/>
            </p:custDataLst>
          </p:nvPr>
        </p:nvCxnSpPr>
        <p:spPr>
          <a:xfrm>
            <a:off x="49512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Gerade Verbindung 181"/>
          <p:cNvCxnSpPr/>
          <p:nvPr>
            <p:custDataLst>
              <p:tags r:id="rId178"/>
            </p:custDataLst>
          </p:nvPr>
        </p:nvCxnSpPr>
        <p:spPr>
          <a:xfrm>
            <a:off x="51673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Gerade Verbindung 182"/>
          <p:cNvCxnSpPr/>
          <p:nvPr>
            <p:custDataLst>
              <p:tags r:id="rId179"/>
            </p:custDataLst>
          </p:nvPr>
        </p:nvCxnSpPr>
        <p:spPr>
          <a:xfrm>
            <a:off x="52393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Gerade Verbindung 183"/>
          <p:cNvCxnSpPr/>
          <p:nvPr>
            <p:custDataLst>
              <p:tags r:id="rId180"/>
            </p:custDataLst>
          </p:nvPr>
        </p:nvCxnSpPr>
        <p:spPr>
          <a:xfrm>
            <a:off x="51673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Gerade Verbindung 184"/>
          <p:cNvCxnSpPr/>
          <p:nvPr>
            <p:custDataLst>
              <p:tags r:id="rId181"/>
            </p:custDataLst>
          </p:nvPr>
        </p:nvCxnSpPr>
        <p:spPr>
          <a:xfrm>
            <a:off x="50952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Gerade Verbindung 185"/>
          <p:cNvCxnSpPr/>
          <p:nvPr>
            <p:custDataLst>
              <p:tags r:id="rId182"/>
            </p:custDataLst>
          </p:nvPr>
        </p:nvCxnSpPr>
        <p:spPr>
          <a:xfrm>
            <a:off x="53113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Gerade Verbindung 186"/>
          <p:cNvCxnSpPr/>
          <p:nvPr>
            <p:custDataLst>
              <p:tags r:id="rId183"/>
            </p:custDataLst>
          </p:nvPr>
        </p:nvCxnSpPr>
        <p:spPr>
          <a:xfrm>
            <a:off x="53833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Gerade Verbindung 187"/>
          <p:cNvCxnSpPr/>
          <p:nvPr>
            <p:custDataLst>
              <p:tags r:id="rId184"/>
            </p:custDataLst>
          </p:nvPr>
        </p:nvCxnSpPr>
        <p:spPr>
          <a:xfrm>
            <a:off x="53113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Gerade Verbindung 188"/>
          <p:cNvCxnSpPr/>
          <p:nvPr>
            <p:custDataLst>
              <p:tags r:id="rId185"/>
            </p:custDataLst>
          </p:nvPr>
        </p:nvCxnSpPr>
        <p:spPr>
          <a:xfrm>
            <a:off x="52393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Gerade Verbindung 189"/>
          <p:cNvCxnSpPr/>
          <p:nvPr>
            <p:custDataLst>
              <p:tags r:id="rId186"/>
            </p:custDataLst>
          </p:nvPr>
        </p:nvCxnSpPr>
        <p:spPr>
          <a:xfrm>
            <a:off x="54553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Gerade Verbindung 190"/>
          <p:cNvCxnSpPr/>
          <p:nvPr>
            <p:custDataLst>
              <p:tags r:id="rId187"/>
            </p:custDataLst>
          </p:nvPr>
        </p:nvCxnSpPr>
        <p:spPr>
          <a:xfrm>
            <a:off x="55273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Gerade Verbindung 191"/>
          <p:cNvCxnSpPr/>
          <p:nvPr>
            <p:custDataLst>
              <p:tags r:id="rId188"/>
            </p:custDataLst>
          </p:nvPr>
        </p:nvCxnSpPr>
        <p:spPr>
          <a:xfrm>
            <a:off x="54553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Gerade Verbindung 192"/>
          <p:cNvCxnSpPr/>
          <p:nvPr>
            <p:custDataLst>
              <p:tags r:id="rId189"/>
            </p:custDataLst>
          </p:nvPr>
        </p:nvCxnSpPr>
        <p:spPr>
          <a:xfrm>
            <a:off x="53833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Gerade Verbindung 193"/>
          <p:cNvCxnSpPr/>
          <p:nvPr>
            <p:custDataLst>
              <p:tags r:id="rId190"/>
            </p:custDataLst>
          </p:nvPr>
        </p:nvCxnSpPr>
        <p:spPr>
          <a:xfrm>
            <a:off x="55273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Gerade Verbindung 194"/>
          <p:cNvCxnSpPr/>
          <p:nvPr>
            <p:custDataLst>
              <p:tags r:id="rId191"/>
            </p:custDataLst>
          </p:nvPr>
        </p:nvCxnSpPr>
        <p:spPr>
          <a:xfrm>
            <a:off x="55993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Gerade Verbindung 195"/>
          <p:cNvCxnSpPr/>
          <p:nvPr>
            <p:custDataLst>
              <p:tags r:id="rId192"/>
            </p:custDataLst>
          </p:nvPr>
        </p:nvCxnSpPr>
        <p:spPr>
          <a:xfrm>
            <a:off x="56713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Gerade Verbindung 196"/>
          <p:cNvCxnSpPr/>
          <p:nvPr>
            <p:custDataLst>
              <p:tags r:id="rId193"/>
            </p:custDataLst>
          </p:nvPr>
        </p:nvCxnSpPr>
        <p:spPr>
          <a:xfrm>
            <a:off x="55993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Gerade Verbindung 197"/>
          <p:cNvCxnSpPr/>
          <p:nvPr>
            <p:custDataLst>
              <p:tags r:id="rId194"/>
            </p:custDataLst>
          </p:nvPr>
        </p:nvCxnSpPr>
        <p:spPr>
          <a:xfrm>
            <a:off x="55273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Gerade Verbindung 198"/>
          <p:cNvCxnSpPr/>
          <p:nvPr>
            <p:custDataLst>
              <p:tags r:id="rId195"/>
            </p:custDataLst>
          </p:nvPr>
        </p:nvCxnSpPr>
        <p:spPr>
          <a:xfrm>
            <a:off x="57433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Gerade Verbindung 199"/>
          <p:cNvCxnSpPr/>
          <p:nvPr>
            <p:custDataLst>
              <p:tags r:id="rId196"/>
            </p:custDataLst>
          </p:nvPr>
        </p:nvCxnSpPr>
        <p:spPr>
          <a:xfrm>
            <a:off x="58153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Gerade Verbindung 200"/>
          <p:cNvCxnSpPr/>
          <p:nvPr>
            <p:custDataLst>
              <p:tags r:id="rId197"/>
            </p:custDataLst>
          </p:nvPr>
        </p:nvCxnSpPr>
        <p:spPr>
          <a:xfrm>
            <a:off x="57433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Gerade Verbindung 201"/>
          <p:cNvCxnSpPr/>
          <p:nvPr>
            <p:custDataLst>
              <p:tags r:id="rId198"/>
            </p:custDataLst>
          </p:nvPr>
        </p:nvCxnSpPr>
        <p:spPr>
          <a:xfrm>
            <a:off x="56713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Gerade Verbindung 202"/>
          <p:cNvCxnSpPr/>
          <p:nvPr>
            <p:custDataLst>
              <p:tags r:id="rId199"/>
            </p:custDataLst>
          </p:nvPr>
        </p:nvCxnSpPr>
        <p:spPr>
          <a:xfrm>
            <a:off x="58873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Gerade Verbindung 203"/>
          <p:cNvCxnSpPr/>
          <p:nvPr>
            <p:custDataLst>
              <p:tags r:id="rId200"/>
            </p:custDataLst>
          </p:nvPr>
        </p:nvCxnSpPr>
        <p:spPr>
          <a:xfrm>
            <a:off x="59593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Gerade Verbindung 204"/>
          <p:cNvCxnSpPr/>
          <p:nvPr>
            <p:custDataLst>
              <p:tags r:id="rId201"/>
            </p:custDataLst>
          </p:nvPr>
        </p:nvCxnSpPr>
        <p:spPr>
          <a:xfrm>
            <a:off x="58873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Gerade Verbindung 205"/>
          <p:cNvCxnSpPr/>
          <p:nvPr>
            <p:custDataLst>
              <p:tags r:id="rId202"/>
            </p:custDataLst>
          </p:nvPr>
        </p:nvCxnSpPr>
        <p:spPr>
          <a:xfrm>
            <a:off x="58153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Gerade Verbindung 206"/>
          <p:cNvCxnSpPr/>
          <p:nvPr>
            <p:custDataLst>
              <p:tags r:id="rId203"/>
            </p:custDataLst>
          </p:nvPr>
        </p:nvCxnSpPr>
        <p:spPr>
          <a:xfrm>
            <a:off x="60313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Gerade Verbindung 207"/>
          <p:cNvCxnSpPr/>
          <p:nvPr>
            <p:custDataLst>
              <p:tags r:id="rId204"/>
            </p:custDataLst>
          </p:nvPr>
        </p:nvCxnSpPr>
        <p:spPr>
          <a:xfrm>
            <a:off x="61034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Gerade Verbindung 208"/>
          <p:cNvCxnSpPr/>
          <p:nvPr>
            <p:custDataLst>
              <p:tags r:id="rId205"/>
            </p:custDataLst>
          </p:nvPr>
        </p:nvCxnSpPr>
        <p:spPr>
          <a:xfrm>
            <a:off x="60313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Gerade Verbindung 209"/>
          <p:cNvCxnSpPr/>
          <p:nvPr>
            <p:custDataLst>
              <p:tags r:id="rId206"/>
            </p:custDataLst>
          </p:nvPr>
        </p:nvCxnSpPr>
        <p:spPr>
          <a:xfrm>
            <a:off x="59593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Gerade Verbindung 210"/>
          <p:cNvCxnSpPr/>
          <p:nvPr>
            <p:custDataLst>
              <p:tags r:id="rId207"/>
            </p:custDataLst>
          </p:nvPr>
        </p:nvCxnSpPr>
        <p:spPr>
          <a:xfrm>
            <a:off x="61754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Gerade Verbindung 211"/>
          <p:cNvCxnSpPr/>
          <p:nvPr>
            <p:custDataLst>
              <p:tags r:id="rId208"/>
            </p:custDataLst>
          </p:nvPr>
        </p:nvCxnSpPr>
        <p:spPr>
          <a:xfrm>
            <a:off x="62474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Gerade Verbindung 212"/>
          <p:cNvCxnSpPr/>
          <p:nvPr>
            <p:custDataLst>
              <p:tags r:id="rId209"/>
            </p:custDataLst>
          </p:nvPr>
        </p:nvCxnSpPr>
        <p:spPr>
          <a:xfrm>
            <a:off x="61754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Gerade Verbindung 213"/>
          <p:cNvCxnSpPr/>
          <p:nvPr>
            <p:custDataLst>
              <p:tags r:id="rId210"/>
            </p:custDataLst>
          </p:nvPr>
        </p:nvCxnSpPr>
        <p:spPr>
          <a:xfrm>
            <a:off x="61034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Gerade Verbindung 214"/>
          <p:cNvCxnSpPr/>
          <p:nvPr>
            <p:custDataLst>
              <p:tags r:id="rId211"/>
            </p:custDataLst>
          </p:nvPr>
        </p:nvCxnSpPr>
        <p:spPr>
          <a:xfrm>
            <a:off x="63194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Gerade Verbindung 215"/>
          <p:cNvCxnSpPr/>
          <p:nvPr>
            <p:custDataLst>
              <p:tags r:id="rId212"/>
            </p:custDataLst>
          </p:nvPr>
        </p:nvCxnSpPr>
        <p:spPr>
          <a:xfrm>
            <a:off x="63914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Gerade Verbindung 216"/>
          <p:cNvCxnSpPr/>
          <p:nvPr>
            <p:custDataLst>
              <p:tags r:id="rId213"/>
            </p:custDataLst>
          </p:nvPr>
        </p:nvCxnSpPr>
        <p:spPr>
          <a:xfrm>
            <a:off x="63194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Gerade Verbindung 217"/>
          <p:cNvCxnSpPr/>
          <p:nvPr>
            <p:custDataLst>
              <p:tags r:id="rId214"/>
            </p:custDataLst>
          </p:nvPr>
        </p:nvCxnSpPr>
        <p:spPr>
          <a:xfrm>
            <a:off x="62474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Gerade Verbindung 218"/>
          <p:cNvCxnSpPr/>
          <p:nvPr>
            <p:custDataLst>
              <p:tags r:id="rId215"/>
            </p:custDataLst>
          </p:nvPr>
        </p:nvCxnSpPr>
        <p:spPr>
          <a:xfrm>
            <a:off x="64634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Gerade Verbindung 219"/>
          <p:cNvCxnSpPr/>
          <p:nvPr>
            <p:custDataLst>
              <p:tags r:id="rId216"/>
            </p:custDataLst>
          </p:nvPr>
        </p:nvCxnSpPr>
        <p:spPr>
          <a:xfrm>
            <a:off x="65354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Gerade Verbindung 220"/>
          <p:cNvCxnSpPr/>
          <p:nvPr>
            <p:custDataLst>
              <p:tags r:id="rId217"/>
            </p:custDataLst>
          </p:nvPr>
        </p:nvCxnSpPr>
        <p:spPr>
          <a:xfrm>
            <a:off x="64634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Gerade Verbindung 221"/>
          <p:cNvCxnSpPr/>
          <p:nvPr>
            <p:custDataLst>
              <p:tags r:id="rId218"/>
            </p:custDataLst>
          </p:nvPr>
        </p:nvCxnSpPr>
        <p:spPr>
          <a:xfrm>
            <a:off x="63914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Gerade Verbindung 222"/>
          <p:cNvCxnSpPr/>
          <p:nvPr>
            <p:custDataLst>
              <p:tags r:id="rId219"/>
            </p:custDataLst>
          </p:nvPr>
        </p:nvCxnSpPr>
        <p:spPr>
          <a:xfrm>
            <a:off x="65354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Gerade Verbindung 223"/>
          <p:cNvCxnSpPr/>
          <p:nvPr>
            <p:custDataLst>
              <p:tags r:id="rId220"/>
            </p:custDataLst>
          </p:nvPr>
        </p:nvCxnSpPr>
        <p:spPr>
          <a:xfrm>
            <a:off x="444722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Gerade Verbindung 224"/>
          <p:cNvCxnSpPr/>
          <p:nvPr>
            <p:custDataLst>
              <p:tags r:id="rId221"/>
            </p:custDataLst>
          </p:nvPr>
        </p:nvCxnSpPr>
        <p:spPr>
          <a:xfrm>
            <a:off x="44472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Gerade Verbindung 225"/>
          <p:cNvCxnSpPr/>
          <p:nvPr>
            <p:custDataLst>
              <p:tags r:id="rId222"/>
            </p:custDataLst>
          </p:nvPr>
        </p:nvCxnSpPr>
        <p:spPr>
          <a:xfrm>
            <a:off x="4591236" y="2798068"/>
            <a:ext cx="27363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Gerade Verbindung 226"/>
          <p:cNvCxnSpPr/>
          <p:nvPr>
            <p:custDataLst>
              <p:tags r:id="rId223"/>
            </p:custDataLst>
          </p:nvPr>
        </p:nvCxnSpPr>
        <p:spPr>
          <a:xfrm>
            <a:off x="4591236" y="315810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Gerade Verbindung 227"/>
          <p:cNvCxnSpPr/>
          <p:nvPr>
            <p:custDataLst>
              <p:tags r:id="rId224"/>
            </p:custDataLst>
          </p:nvPr>
        </p:nvCxnSpPr>
        <p:spPr>
          <a:xfrm>
            <a:off x="918828" y="3158108"/>
            <a:ext cx="36724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0" name="Textfeld 229"/>
          <p:cNvSpPr txBox="1"/>
          <p:nvPr>
            <p:custDataLst>
              <p:tags r:id="rId225"/>
            </p:custDataLst>
          </p:nvPr>
        </p:nvSpPr>
        <p:spPr>
          <a:xfrm>
            <a:off x="558788" y="3194112"/>
            <a:ext cx="385042" cy="215444"/>
          </a:xfrm>
          <a:prstGeom prst="rect">
            <a:avLst/>
          </a:prstGeom>
          <a:noFill/>
          <a:ln>
            <a:noFill/>
          </a:ln>
        </p:spPr>
        <p:txBody>
          <a:bodyPr wrap="none" rtlCol="0">
            <a:spAutoFit/>
          </a:bodyPr>
          <a:lstStyle/>
          <a:p>
            <a:r>
              <a:rPr lang="en-GB" sz="800" dirty="0" smtClean="0"/>
              <a:t>CS2</a:t>
            </a:r>
            <a:endParaRPr lang="en-GB" sz="800" dirty="0"/>
          </a:p>
        </p:txBody>
      </p:sp>
      <p:cxnSp>
        <p:nvCxnSpPr>
          <p:cNvPr id="232" name="Gerade Verbindung 231"/>
          <p:cNvCxnSpPr/>
          <p:nvPr>
            <p:custDataLst>
              <p:tags r:id="rId226"/>
            </p:custDataLst>
          </p:nvPr>
        </p:nvCxnSpPr>
        <p:spPr>
          <a:xfrm>
            <a:off x="4591236" y="3446140"/>
            <a:ext cx="24482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Gerade Verbindung 232"/>
          <p:cNvCxnSpPr/>
          <p:nvPr>
            <p:custDataLst>
              <p:tags r:id="rId227"/>
            </p:custDataLst>
          </p:nvPr>
        </p:nvCxnSpPr>
        <p:spPr>
          <a:xfrm>
            <a:off x="7039508" y="315810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Gerade Verbindung 235"/>
          <p:cNvCxnSpPr/>
          <p:nvPr>
            <p:custDataLst>
              <p:tags r:id="rId228"/>
            </p:custDataLst>
          </p:nvPr>
        </p:nvCxnSpPr>
        <p:spPr>
          <a:xfrm>
            <a:off x="7039508" y="3158108"/>
            <a:ext cx="5760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Textfeld 237"/>
          <p:cNvSpPr txBox="1"/>
          <p:nvPr>
            <p:custDataLst>
              <p:tags r:id="rId229"/>
            </p:custDataLst>
          </p:nvPr>
        </p:nvSpPr>
        <p:spPr>
          <a:xfrm>
            <a:off x="5599348" y="3297478"/>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cxnSp>
        <p:nvCxnSpPr>
          <p:cNvPr id="240" name="Gerade Verbindung 239"/>
          <p:cNvCxnSpPr/>
          <p:nvPr>
            <p:custDataLst>
              <p:tags r:id="rId230"/>
            </p:custDataLst>
          </p:nvPr>
        </p:nvCxnSpPr>
        <p:spPr>
          <a:xfrm>
            <a:off x="4771256" y="2438028"/>
            <a:ext cx="252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Gerade Verbindung 240"/>
          <p:cNvCxnSpPr/>
          <p:nvPr>
            <p:custDataLst>
              <p:tags r:id="rId231"/>
            </p:custDataLst>
          </p:nvPr>
        </p:nvCxnSpPr>
        <p:spPr>
          <a:xfrm>
            <a:off x="660746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Gerade Verbindung 241"/>
          <p:cNvCxnSpPr/>
          <p:nvPr>
            <p:custDataLst>
              <p:tags r:id="rId232"/>
            </p:custDataLst>
          </p:nvPr>
        </p:nvCxnSpPr>
        <p:spPr>
          <a:xfrm>
            <a:off x="66794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Gerade Verbindung 242"/>
          <p:cNvCxnSpPr/>
          <p:nvPr>
            <p:custDataLst>
              <p:tags r:id="rId233"/>
            </p:custDataLst>
          </p:nvPr>
        </p:nvCxnSpPr>
        <p:spPr>
          <a:xfrm>
            <a:off x="66074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Gerade Verbindung 243"/>
          <p:cNvCxnSpPr/>
          <p:nvPr>
            <p:custDataLst>
              <p:tags r:id="rId234"/>
            </p:custDataLst>
          </p:nvPr>
        </p:nvCxnSpPr>
        <p:spPr>
          <a:xfrm>
            <a:off x="675147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Gerade Verbindung 244"/>
          <p:cNvCxnSpPr/>
          <p:nvPr>
            <p:custDataLst>
              <p:tags r:id="rId235"/>
            </p:custDataLst>
          </p:nvPr>
        </p:nvCxnSpPr>
        <p:spPr>
          <a:xfrm>
            <a:off x="68234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Gerade Verbindung 245"/>
          <p:cNvCxnSpPr/>
          <p:nvPr>
            <p:custDataLst>
              <p:tags r:id="rId236"/>
            </p:custDataLst>
          </p:nvPr>
        </p:nvCxnSpPr>
        <p:spPr>
          <a:xfrm>
            <a:off x="67514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Gerade Verbindung 246"/>
          <p:cNvCxnSpPr/>
          <p:nvPr>
            <p:custDataLst>
              <p:tags r:id="rId237"/>
            </p:custDataLst>
          </p:nvPr>
        </p:nvCxnSpPr>
        <p:spPr>
          <a:xfrm>
            <a:off x="667946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Gerade Verbindung 247"/>
          <p:cNvCxnSpPr/>
          <p:nvPr>
            <p:custDataLst>
              <p:tags r:id="rId238"/>
            </p:custDataLst>
          </p:nvPr>
        </p:nvCxnSpPr>
        <p:spPr>
          <a:xfrm>
            <a:off x="682348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9" name="Textfeld 248"/>
          <p:cNvSpPr txBox="1"/>
          <p:nvPr>
            <p:custDataLst>
              <p:tags r:id="rId239"/>
            </p:custDataLst>
          </p:nvPr>
        </p:nvSpPr>
        <p:spPr>
          <a:xfrm>
            <a:off x="5599348" y="2474032"/>
            <a:ext cx="707245" cy="215444"/>
          </a:xfrm>
          <a:prstGeom prst="rect">
            <a:avLst/>
          </a:prstGeom>
          <a:noFill/>
          <a:ln>
            <a:noFill/>
          </a:ln>
        </p:spPr>
        <p:txBody>
          <a:bodyPr wrap="none" rtlCol="0">
            <a:spAutoFit/>
          </a:bodyPr>
          <a:lstStyle/>
          <a:p>
            <a:r>
              <a:rPr lang="en-GB" sz="800" dirty="0" smtClean="0"/>
              <a:t>D23 ... D38</a:t>
            </a:r>
            <a:endParaRPr lang="en-GB" sz="800" dirty="0"/>
          </a:p>
        </p:txBody>
      </p:sp>
      <p:sp>
        <p:nvSpPr>
          <p:cNvPr id="253" name="Textfeld 252"/>
          <p:cNvSpPr txBox="1"/>
          <p:nvPr>
            <p:custDataLst>
              <p:tags r:id="rId240"/>
            </p:custDataLst>
          </p:nvPr>
        </p:nvSpPr>
        <p:spPr>
          <a:xfrm>
            <a:off x="5563344" y="2762064"/>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280" name="Gerade Verbindung 279"/>
          <p:cNvCxnSpPr/>
          <p:nvPr>
            <p:custDataLst>
              <p:tags r:id="rId241"/>
            </p:custDataLst>
          </p:nvPr>
        </p:nvCxnSpPr>
        <p:spPr>
          <a:xfrm>
            <a:off x="33671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Gerade Verbindung 280"/>
          <p:cNvCxnSpPr/>
          <p:nvPr>
            <p:custDataLst>
              <p:tags r:id="rId242"/>
            </p:custDataLst>
          </p:nvPr>
        </p:nvCxnSpPr>
        <p:spPr>
          <a:xfrm>
            <a:off x="33671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Gerade Verbindung 281"/>
          <p:cNvCxnSpPr/>
          <p:nvPr>
            <p:custDataLst>
              <p:tags r:id="rId243"/>
            </p:custDataLst>
          </p:nvPr>
        </p:nvCxnSpPr>
        <p:spPr>
          <a:xfrm>
            <a:off x="343910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Gerade Verbindung 282"/>
          <p:cNvCxnSpPr/>
          <p:nvPr>
            <p:custDataLst>
              <p:tags r:id="rId244"/>
            </p:custDataLst>
          </p:nvPr>
        </p:nvCxnSpPr>
        <p:spPr>
          <a:xfrm>
            <a:off x="35111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Gerade Verbindung 283"/>
          <p:cNvCxnSpPr/>
          <p:nvPr>
            <p:custDataLst>
              <p:tags r:id="rId245"/>
            </p:custDataLst>
          </p:nvPr>
        </p:nvCxnSpPr>
        <p:spPr>
          <a:xfrm>
            <a:off x="34391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Gerade Verbindung 284"/>
          <p:cNvCxnSpPr/>
          <p:nvPr>
            <p:custDataLst>
              <p:tags r:id="rId246"/>
            </p:custDataLst>
          </p:nvPr>
        </p:nvCxnSpPr>
        <p:spPr>
          <a:xfrm>
            <a:off x="336710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Gerade Verbindung 285"/>
          <p:cNvCxnSpPr/>
          <p:nvPr>
            <p:custDataLst>
              <p:tags r:id="rId247"/>
            </p:custDataLst>
          </p:nvPr>
        </p:nvCxnSpPr>
        <p:spPr>
          <a:xfrm>
            <a:off x="358312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Gerade Verbindung 286"/>
          <p:cNvCxnSpPr/>
          <p:nvPr>
            <p:custDataLst>
              <p:tags r:id="rId248"/>
            </p:custDataLst>
          </p:nvPr>
        </p:nvCxnSpPr>
        <p:spPr>
          <a:xfrm>
            <a:off x="36551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 name="Gerade Verbindung 287"/>
          <p:cNvCxnSpPr/>
          <p:nvPr>
            <p:custDataLst>
              <p:tags r:id="rId249"/>
            </p:custDataLst>
          </p:nvPr>
        </p:nvCxnSpPr>
        <p:spPr>
          <a:xfrm>
            <a:off x="35831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 name="Gerade Verbindung 288"/>
          <p:cNvCxnSpPr/>
          <p:nvPr>
            <p:custDataLst>
              <p:tags r:id="rId250"/>
            </p:custDataLst>
          </p:nvPr>
        </p:nvCxnSpPr>
        <p:spPr>
          <a:xfrm>
            <a:off x="351111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 name="Gerade Verbindung 289"/>
          <p:cNvCxnSpPr/>
          <p:nvPr>
            <p:custDataLst>
              <p:tags r:id="rId251"/>
            </p:custDataLst>
          </p:nvPr>
        </p:nvCxnSpPr>
        <p:spPr>
          <a:xfrm>
            <a:off x="372714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Gerade Verbindung 290"/>
          <p:cNvCxnSpPr/>
          <p:nvPr>
            <p:custDataLst>
              <p:tags r:id="rId252"/>
            </p:custDataLst>
          </p:nvPr>
        </p:nvCxnSpPr>
        <p:spPr>
          <a:xfrm>
            <a:off x="37991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Gerade Verbindung 291"/>
          <p:cNvCxnSpPr/>
          <p:nvPr>
            <p:custDataLst>
              <p:tags r:id="rId253"/>
            </p:custDataLst>
          </p:nvPr>
        </p:nvCxnSpPr>
        <p:spPr>
          <a:xfrm>
            <a:off x="37271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Gerade Verbindung 292"/>
          <p:cNvCxnSpPr/>
          <p:nvPr>
            <p:custDataLst>
              <p:tags r:id="rId254"/>
            </p:custDataLst>
          </p:nvPr>
        </p:nvCxnSpPr>
        <p:spPr>
          <a:xfrm>
            <a:off x="365513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Gerade Verbindung 293"/>
          <p:cNvCxnSpPr/>
          <p:nvPr>
            <p:custDataLst>
              <p:tags r:id="rId255"/>
            </p:custDataLst>
          </p:nvPr>
        </p:nvCxnSpPr>
        <p:spPr>
          <a:xfrm>
            <a:off x="387115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5" name="Gerade Verbindung 294"/>
          <p:cNvCxnSpPr/>
          <p:nvPr>
            <p:custDataLst>
              <p:tags r:id="rId256"/>
            </p:custDataLst>
          </p:nvPr>
        </p:nvCxnSpPr>
        <p:spPr>
          <a:xfrm>
            <a:off x="39431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6" name="Gerade Verbindung 295"/>
          <p:cNvCxnSpPr/>
          <p:nvPr>
            <p:custDataLst>
              <p:tags r:id="rId257"/>
            </p:custDataLst>
          </p:nvPr>
        </p:nvCxnSpPr>
        <p:spPr>
          <a:xfrm>
            <a:off x="38711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Gerade Verbindung 296"/>
          <p:cNvCxnSpPr/>
          <p:nvPr>
            <p:custDataLst>
              <p:tags r:id="rId258"/>
            </p:custDataLst>
          </p:nvPr>
        </p:nvCxnSpPr>
        <p:spPr>
          <a:xfrm>
            <a:off x="379914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8" name="Gerade Verbindung 297"/>
          <p:cNvCxnSpPr/>
          <p:nvPr>
            <p:custDataLst>
              <p:tags r:id="rId259"/>
            </p:custDataLst>
          </p:nvPr>
        </p:nvCxnSpPr>
        <p:spPr>
          <a:xfrm>
            <a:off x="401517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9" name="Gerade Verbindung 298"/>
          <p:cNvCxnSpPr/>
          <p:nvPr>
            <p:custDataLst>
              <p:tags r:id="rId260"/>
            </p:custDataLst>
          </p:nvPr>
        </p:nvCxnSpPr>
        <p:spPr>
          <a:xfrm>
            <a:off x="40871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0" name="Gerade Verbindung 299"/>
          <p:cNvCxnSpPr/>
          <p:nvPr>
            <p:custDataLst>
              <p:tags r:id="rId261"/>
            </p:custDataLst>
          </p:nvPr>
        </p:nvCxnSpPr>
        <p:spPr>
          <a:xfrm>
            <a:off x="40151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1" name="Gerade Verbindung 300"/>
          <p:cNvCxnSpPr/>
          <p:nvPr>
            <p:custDataLst>
              <p:tags r:id="rId262"/>
            </p:custDataLst>
          </p:nvPr>
        </p:nvCxnSpPr>
        <p:spPr>
          <a:xfrm>
            <a:off x="394316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2" name="Gerade Verbindung 301"/>
          <p:cNvCxnSpPr/>
          <p:nvPr>
            <p:custDataLst>
              <p:tags r:id="rId263"/>
            </p:custDataLst>
          </p:nvPr>
        </p:nvCxnSpPr>
        <p:spPr>
          <a:xfrm>
            <a:off x="415918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Gerade Verbindung 302"/>
          <p:cNvCxnSpPr/>
          <p:nvPr>
            <p:custDataLst>
              <p:tags r:id="rId264"/>
            </p:custDataLst>
          </p:nvPr>
        </p:nvCxnSpPr>
        <p:spPr>
          <a:xfrm>
            <a:off x="42311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 name="Gerade Verbindung 303"/>
          <p:cNvCxnSpPr/>
          <p:nvPr>
            <p:custDataLst>
              <p:tags r:id="rId265"/>
            </p:custDataLst>
          </p:nvPr>
        </p:nvCxnSpPr>
        <p:spPr>
          <a:xfrm>
            <a:off x="41591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5" name="Gerade Verbindung 304"/>
          <p:cNvCxnSpPr/>
          <p:nvPr>
            <p:custDataLst>
              <p:tags r:id="rId266"/>
            </p:custDataLst>
          </p:nvPr>
        </p:nvCxnSpPr>
        <p:spPr>
          <a:xfrm>
            <a:off x="408718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6" name="Gerade Verbindung 305"/>
          <p:cNvCxnSpPr/>
          <p:nvPr>
            <p:custDataLst>
              <p:tags r:id="rId267"/>
            </p:custDataLst>
          </p:nvPr>
        </p:nvCxnSpPr>
        <p:spPr>
          <a:xfrm>
            <a:off x="430320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7" name="Gerade Verbindung 306"/>
          <p:cNvCxnSpPr/>
          <p:nvPr>
            <p:custDataLst>
              <p:tags r:id="rId268"/>
            </p:custDataLst>
          </p:nvPr>
        </p:nvCxnSpPr>
        <p:spPr>
          <a:xfrm>
            <a:off x="43032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 name="Gerade Verbindung 307"/>
          <p:cNvCxnSpPr/>
          <p:nvPr>
            <p:custDataLst>
              <p:tags r:id="rId269"/>
            </p:custDataLst>
          </p:nvPr>
        </p:nvCxnSpPr>
        <p:spPr>
          <a:xfrm>
            <a:off x="423119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1" name="Freihandform 270"/>
          <p:cNvSpPr/>
          <p:nvPr>
            <p:custDataLst>
              <p:tags r:id="rId270"/>
            </p:custDataLst>
          </p:nvPr>
        </p:nvSpPr>
        <p:spPr>
          <a:xfrm>
            <a:off x="3763144" y="4418248"/>
            <a:ext cx="2880320" cy="396044"/>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0 w 3636404"/>
              <a:gd name="connsiteY0" fmla="*/ 369641 h 792088"/>
              <a:gd name="connsiteX1" fmla="*/ 3636404 w 3636404"/>
              <a:gd name="connsiteY1" fmla="*/ 0 h 792088"/>
              <a:gd name="connsiteX2" fmla="*/ 2484276 w 3636404"/>
              <a:gd name="connsiteY2" fmla="*/ 792088 h 792088"/>
              <a:gd name="connsiteX3" fmla="*/ 0 w 3636404"/>
              <a:gd name="connsiteY3" fmla="*/ 792088 h 792088"/>
              <a:gd name="connsiteX4" fmla="*/ 0 w 3636404"/>
              <a:gd name="connsiteY4" fmla="*/ 369641 h 792088"/>
              <a:gd name="connsiteX0" fmla="*/ 0 w 2484276"/>
              <a:gd name="connsiteY0" fmla="*/ 0 h 422447"/>
              <a:gd name="connsiteX1" fmla="*/ 1728192 w 2484276"/>
              <a:gd name="connsiteY1" fmla="*/ 0 h 422447"/>
              <a:gd name="connsiteX2" fmla="*/ 2484276 w 2484276"/>
              <a:gd name="connsiteY2" fmla="*/ 422447 h 422447"/>
              <a:gd name="connsiteX3" fmla="*/ 0 w 2484276"/>
              <a:gd name="connsiteY3" fmla="*/ 422447 h 422447"/>
              <a:gd name="connsiteX4" fmla="*/ 0 w 2484276"/>
              <a:gd name="connsiteY4" fmla="*/ 0 h 422447"/>
              <a:gd name="connsiteX0" fmla="*/ 0 w 2844316"/>
              <a:gd name="connsiteY0" fmla="*/ 0 h 422447"/>
              <a:gd name="connsiteX1" fmla="*/ 1728192 w 2844316"/>
              <a:gd name="connsiteY1" fmla="*/ 0 h 422447"/>
              <a:gd name="connsiteX2" fmla="*/ 2844316 w 2844316"/>
              <a:gd name="connsiteY2" fmla="*/ 422447 h 422447"/>
              <a:gd name="connsiteX3" fmla="*/ 0 w 2844316"/>
              <a:gd name="connsiteY3" fmla="*/ 422447 h 422447"/>
              <a:gd name="connsiteX4" fmla="*/ 0 w 2844316"/>
              <a:gd name="connsiteY4" fmla="*/ 0 h 422447"/>
              <a:gd name="connsiteX0" fmla="*/ 0 w 2844316"/>
              <a:gd name="connsiteY0" fmla="*/ 0 h 422447"/>
              <a:gd name="connsiteX1" fmla="*/ 1728192 w 2844316"/>
              <a:gd name="connsiteY1" fmla="*/ 0 h 422447"/>
              <a:gd name="connsiteX2" fmla="*/ 2844316 w 2844316"/>
              <a:gd name="connsiteY2" fmla="*/ 422447 h 422447"/>
              <a:gd name="connsiteX3" fmla="*/ 1152128 w 2844316"/>
              <a:gd name="connsiteY3" fmla="*/ 422447 h 422447"/>
              <a:gd name="connsiteX4" fmla="*/ 0 w 2844316"/>
              <a:gd name="connsiteY4" fmla="*/ 0 h 422447"/>
              <a:gd name="connsiteX0" fmla="*/ 0 w 2844316"/>
              <a:gd name="connsiteY0" fmla="*/ 0 h 422447"/>
              <a:gd name="connsiteX1" fmla="*/ 756084 w 2844316"/>
              <a:gd name="connsiteY1" fmla="*/ 0 h 422447"/>
              <a:gd name="connsiteX2" fmla="*/ 2844316 w 2844316"/>
              <a:gd name="connsiteY2" fmla="*/ 422447 h 422447"/>
              <a:gd name="connsiteX3" fmla="*/ 1152128 w 2844316"/>
              <a:gd name="connsiteY3" fmla="*/ 422447 h 422447"/>
              <a:gd name="connsiteX4" fmla="*/ 0 w 2844316"/>
              <a:gd name="connsiteY4" fmla="*/ 0 h 422447"/>
              <a:gd name="connsiteX0" fmla="*/ 0 w 2412268"/>
              <a:gd name="connsiteY0" fmla="*/ 0 h 422447"/>
              <a:gd name="connsiteX1" fmla="*/ 756084 w 2412268"/>
              <a:gd name="connsiteY1" fmla="*/ 0 h 422447"/>
              <a:gd name="connsiteX2" fmla="*/ 2412268 w 2412268"/>
              <a:gd name="connsiteY2" fmla="*/ 422447 h 422447"/>
              <a:gd name="connsiteX3" fmla="*/ 1152128 w 2412268"/>
              <a:gd name="connsiteY3" fmla="*/ 422447 h 422447"/>
              <a:gd name="connsiteX4" fmla="*/ 0 w 2412268"/>
              <a:gd name="connsiteY4" fmla="*/ 0 h 422447"/>
              <a:gd name="connsiteX0" fmla="*/ 0 w 2412268"/>
              <a:gd name="connsiteY0" fmla="*/ 0 h 422447"/>
              <a:gd name="connsiteX1" fmla="*/ 756084 w 2412268"/>
              <a:gd name="connsiteY1" fmla="*/ 0 h 422447"/>
              <a:gd name="connsiteX2" fmla="*/ 2412268 w 2412268"/>
              <a:gd name="connsiteY2" fmla="*/ 422447 h 422447"/>
              <a:gd name="connsiteX3" fmla="*/ 936104 w 2412268"/>
              <a:gd name="connsiteY3" fmla="*/ 422447 h 422447"/>
              <a:gd name="connsiteX4" fmla="*/ 0 w 2412268"/>
              <a:gd name="connsiteY4" fmla="*/ 0 h 422447"/>
              <a:gd name="connsiteX0" fmla="*/ 0 w 2376264"/>
              <a:gd name="connsiteY0" fmla="*/ 0 h 422447"/>
              <a:gd name="connsiteX1" fmla="*/ 756084 w 2376264"/>
              <a:gd name="connsiteY1" fmla="*/ 0 h 422447"/>
              <a:gd name="connsiteX2" fmla="*/ 2376264 w 2376264"/>
              <a:gd name="connsiteY2" fmla="*/ 422447 h 422447"/>
              <a:gd name="connsiteX3" fmla="*/ 936104 w 2376264"/>
              <a:gd name="connsiteY3" fmla="*/ 422447 h 422447"/>
              <a:gd name="connsiteX4" fmla="*/ 0 w 2376264"/>
              <a:gd name="connsiteY4" fmla="*/ 0 h 422447"/>
              <a:gd name="connsiteX0" fmla="*/ 0 w 2376264"/>
              <a:gd name="connsiteY0" fmla="*/ 0 h 422447"/>
              <a:gd name="connsiteX1" fmla="*/ 2376264 w 2376264"/>
              <a:gd name="connsiteY1" fmla="*/ 0 h 422447"/>
              <a:gd name="connsiteX2" fmla="*/ 2376264 w 2376264"/>
              <a:gd name="connsiteY2" fmla="*/ 422447 h 422447"/>
              <a:gd name="connsiteX3" fmla="*/ 936104 w 2376264"/>
              <a:gd name="connsiteY3" fmla="*/ 422447 h 422447"/>
              <a:gd name="connsiteX4" fmla="*/ 0 w 2376264"/>
              <a:gd name="connsiteY4" fmla="*/ 0 h 422447"/>
              <a:gd name="connsiteX0" fmla="*/ 576064 w 1440160"/>
              <a:gd name="connsiteY0" fmla="*/ 0 h 422447"/>
              <a:gd name="connsiteX1" fmla="*/ 1440160 w 1440160"/>
              <a:gd name="connsiteY1" fmla="*/ 0 h 422447"/>
              <a:gd name="connsiteX2" fmla="*/ 1440160 w 1440160"/>
              <a:gd name="connsiteY2" fmla="*/ 422447 h 422447"/>
              <a:gd name="connsiteX3" fmla="*/ 0 w 1440160"/>
              <a:gd name="connsiteY3" fmla="*/ 422447 h 422447"/>
              <a:gd name="connsiteX4" fmla="*/ 576064 w 1440160"/>
              <a:gd name="connsiteY4" fmla="*/ 0 h 422447"/>
              <a:gd name="connsiteX0" fmla="*/ 576064 w 1440160"/>
              <a:gd name="connsiteY0" fmla="*/ 0 h 580865"/>
              <a:gd name="connsiteX1" fmla="*/ 1440160 w 1440160"/>
              <a:gd name="connsiteY1" fmla="*/ 158418 h 580865"/>
              <a:gd name="connsiteX2" fmla="*/ 1440160 w 1440160"/>
              <a:gd name="connsiteY2" fmla="*/ 580865 h 580865"/>
              <a:gd name="connsiteX3" fmla="*/ 0 w 1440160"/>
              <a:gd name="connsiteY3" fmla="*/ 580865 h 580865"/>
              <a:gd name="connsiteX4" fmla="*/ 576064 w 1440160"/>
              <a:gd name="connsiteY4" fmla="*/ 0 h 580865"/>
              <a:gd name="connsiteX0" fmla="*/ 576064 w 1440160"/>
              <a:gd name="connsiteY0" fmla="*/ 0 h 580865"/>
              <a:gd name="connsiteX1" fmla="*/ 1440160 w 1440160"/>
              <a:gd name="connsiteY1" fmla="*/ 0 h 580865"/>
              <a:gd name="connsiteX2" fmla="*/ 1440160 w 1440160"/>
              <a:gd name="connsiteY2" fmla="*/ 580865 h 580865"/>
              <a:gd name="connsiteX3" fmla="*/ 0 w 1440160"/>
              <a:gd name="connsiteY3" fmla="*/ 580865 h 580865"/>
              <a:gd name="connsiteX4" fmla="*/ 576064 w 1440160"/>
              <a:gd name="connsiteY4" fmla="*/ 0 h 580865"/>
              <a:gd name="connsiteX0" fmla="*/ 576064 w 2304256"/>
              <a:gd name="connsiteY0" fmla="*/ 0 h 580865"/>
              <a:gd name="connsiteX1" fmla="*/ 2304256 w 2304256"/>
              <a:gd name="connsiteY1" fmla="*/ 0 h 580865"/>
              <a:gd name="connsiteX2" fmla="*/ 1440160 w 2304256"/>
              <a:gd name="connsiteY2" fmla="*/ 580865 h 580865"/>
              <a:gd name="connsiteX3" fmla="*/ 0 w 2304256"/>
              <a:gd name="connsiteY3" fmla="*/ 580865 h 580865"/>
              <a:gd name="connsiteX4" fmla="*/ 576064 w 2304256"/>
              <a:gd name="connsiteY4" fmla="*/ 0 h 580865"/>
              <a:gd name="connsiteX0" fmla="*/ 576064 w 2880320"/>
              <a:gd name="connsiteY0" fmla="*/ 0 h 580865"/>
              <a:gd name="connsiteX1" fmla="*/ 2304256 w 2880320"/>
              <a:gd name="connsiteY1" fmla="*/ 0 h 580865"/>
              <a:gd name="connsiteX2" fmla="*/ 2880320 w 2880320"/>
              <a:gd name="connsiteY2" fmla="*/ 580865 h 580865"/>
              <a:gd name="connsiteX3" fmla="*/ 0 w 2880320"/>
              <a:gd name="connsiteY3" fmla="*/ 580865 h 580865"/>
              <a:gd name="connsiteX4" fmla="*/ 576064 w 2880320"/>
              <a:gd name="connsiteY4" fmla="*/ 0 h 580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320" h="580865">
                <a:moveTo>
                  <a:pt x="576064" y="0"/>
                </a:moveTo>
                <a:lnTo>
                  <a:pt x="2304256" y="0"/>
                </a:lnTo>
                <a:lnTo>
                  <a:pt x="2880320" y="580865"/>
                </a:lnTo>
                <a:lnTo>
                  <a:pt x="0" y="580865"/>
                </a:lnTo>
                <a:lnTo>
                  <a:pt x="576064" y="0"/>
                </a:lnTo>
                <a:close/>
              </a:path>
            </a:pathLst>
          </a:custGeom>
          <a:gradFill flip="none" rotWithShape="1">
            <a:gsLst>
              <a:gs pos="0">
                <a:schemeClr val="accent5">
                  <a:lumMod val="75000"/>
                </a:schemeClr>
              </a:gs>
              <a:gs pos="50000">
                <a:schemeClr val="accent5">
                  <a:lumMod val="8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2" name="Freihandform 271"/>
          <p:cNvSpPr/>
          <p:nvPr>
            <p:custDataLst>
              <p:tags r:id="rId271"/>
            </p:custDataLst>
          </p:nvPr>
        </p:nvSpPr>
        <p:spPr>
          <a:xfrm>
            <a:off x="2611016" y="4418248"/>
            <a:ext cx="2412268" cy="396044"/>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0 w 3636404"/>
              <a:gd name="connsiteY0" fmla="*/ 369641 h 792088"/>
              <a:gd name="connsiteX1" fmla="*/ 3636404 w 3636404"/>
              <a:gd name="connsiteY1" fmla="*/ 0 h 792088"/>
              <a:gd name="connsiteX2" fmla="*/ 2484276 w 3636404"/>
              <a:gd name="connsiteY2" fmla="*/ 792088 h 792088"/>
              <a:gd name="connsiteX3" fmla="*/ 0 w 3636404"/>
              <a:gd name="connsiteY3" fmla="*/ 792088 h 792088"/>
              <a:gd name="connsiteX4" fmla="*/ 0 w 3636404"/>
              <a:gd name="connsiteY4" fmla="*/ 369641 h 792088"/>
              <a:gd name="connsiteX0" fmla="*/ 0 w 2484276"/>
              <a:gd name="connsiteY0" fmla="*/ 0 h 422447"/>
              <a:gd name="connsiteX1" fmla="*/ 1728192 w 2484276"/>
              <a:gd name="connsiteY1" fmla="*/ 0 h 422447"/>
              <a:gd name="connsiteX2" fmla="*/ 2484276 w 2484276"/>
              <a:gd name="connsiteY2" fmla="*/ 422447 h 422447"/>
              <a:gd name="connsiteX3" fmla="*/ 0 w 2484276"/>
              <a:gd name="connsiteY3" fmla="*/ 422447 h 422447"/>
              <a:gd name="connsiteX4" fmla="*/ 0 w 2484276"/>
              <a:gd name="connsiteY4" fmla="*/ 0 h 422447"/>
              <a:gd name="connsiteX0" fmla="*/ 0 w 2844316"/>
              <a:gd name="connsiteY0" fmla="*/ 0 h 422447"/>
              <a:gd name="connsiteX1" fmla="*/ 1728192 w 2844316"/>
              <a:gd name="connsiteY1" fmla="*/ 0 h 422447"/>
              <a:gd name="connsiteX2" fmla="*/ 2844316 w 2844316"/>
              <a:gd name="connsiteY2" fmla="*/ 422447 h 422447"/>
              <a:gd name="connsiteX3" fmla="*/ 0 w 2844316"/>
              <a:gd name="connsiteY3" fmla="*/ 422447 h 422447"/>
              <a:gd name="connsiteX4" fmla="*/ 0 w 2844316"/>
              <a:gd name="connsiteY4" fmla="*/ 0 h 422447"/>
              <a:gd name="connsiteX0" fmla="*/ 0 w 2844316"/>
              <a:gd name="connsiteY0" fmla="*/ 0 h 422447"/>
              <a:gd name="connsiteX1" fmla="*/ 1728192 w 2844316"/>
              <a:gd name="connsiteY1" fmla="*/ 0 h 422447"/>
              <a:gd name="connsiteX2" fmla="*/ 2844316 w 2844316"/>
              <a:gd name="connsiteY2" fmla="*/ 422447 h 422447"/>
              <a:gd name="connsiteX3" fmla="*/ 1152128 w 2844316"/>
              <a:gd name="connsiteY3" fmla="*/ 422447 h 422447"/>
              <a:gd name="connsiteX4" fmla="*/ 0 w 2844316"/>
              <a:gd name="connsiteY4" fmla="*/ 0 h 422447"/>
              <a:gd name="connsiteX0" fmla="*/ 0 w 2844316"/>
              <a:gd name="connsiteY0" fmla="*/ 0 h 422447"/>
              <a:gd name="connsiteX1" fmla="*/ 756084 w 2844316"/>
              <a:gd name="connsiteY1" fmla="*/ 0 h 422447"/>
              <a:gd name="connsiteX2" fmla="*/ 2844316 w 2844316"/>
              <a:gd name="connsiteY2" fmla="*/ 422447 h 422447"/>
              <a:gd name="connsiteX3" fmla="*/ 1152128 w 2844316"/>
              <a:gd name="connsiteY3" fmla="*/ 422447 h 422447"/>
              <a:gd name="connsiteX4" fmla="*/ 0 w 2844316"/>
              <a:gd name="connsiteY4" fmla="*/ 0 h 422447"/>
              <a:gd name="connsiteX0" fmla="*/ 0 w 2412268"/>
              <a:gd name="connsiteY0" fmla="*/ 0 h 422447"/>
              <a:gd name="connsiteX1" fmla="*/ 756084 w 2412268"/>
              <a:gd name="connsiteY1" fmla="*/ 0 h 422447"/>
              <a:gd name="connsiteX2" fmla="*/ 2412268 w 2412268"/>
              <a:gd name="connsiteY2" fmla="*/ 422447 h 422447"/>
              <a:gd name="connsiteX3" fmla="*/ 1152128 w 2412268"/>
              <a:gd name="connsiteY3" fmla="*/ 422447 h 422447"/>
              <a:gd name="connsiteX4" fmla="*/ 0 w 2412268"/>
              <a:gd name="connsiteY4" fmla="*/ 0 h 422447"/>
              <a:gd name="connsiteX0" fmla="*/ 0 w 2412268"/>
              <a:gd name="connsiteY0" fmla="*/ 0 h 422447"/>
              <a:gd name="connsiteX1" fmla="*/ 756084 w 2412268"/>
              <a:gd name="connsiteY1" fmla="*/ 0 h 422447"/>
              <a:gd name="connsiteX2" fmla="*/ 2412268 w 2412268"/>
              <a:gd name="connsiteY2" fmla="*/ 422447 h 422447"/>
              <a:gd name="connsiteX3" fmla="*/ 1152128 w 2412268"/>
              <a:gd name="connsiteY3" fmla="*/ 422447 h 422447"/>
              <a:gd name="connsiteX4" fmla="*/ 0 w 2412268"/>
              <a:gd name="connsiteY4" fmla="*/ 0 h 422447"/>
              <a:gd name="connsiteX0" fmla="*/ 0 w 2412268"/>
              <a:gd name="connsiteY0" fmla="*/ 0 h 422447"/>
              <a:gd name="connsiteX1" fmla="*/ 756084 w 2412268"/>
              <a:gd name="connsiteY1" fmla="*/ 0 h 422447"/>
              <a:gd name="connsiteX2" fmla="*/ 2412268 w 2412268"/>
              <a:gd name="connsiteY2" fmla="*/ 422447 h 422447"/>
              <a:gd name="connsiteX3" fmla="*/ 1152128 w 2412268"/>
              <a:gd name="connsiteY3" fmla="*/ 422447 h 422447"/>
              <a:gd name="connsiteX4" fmla="*/ 0 w 2412268"/>
              <a:gd name="connsiteY4" fmla="*/ 0 h 422447"/>
              <a:gd name="connsiteX0" fmla="*/ 0 w 2412268"/>
              <a:gd name="connsiteY0" fmla="*/ 0 h 422447"/>
              <a:gd name="connsiteX1" fmla="*/ 756084 w 2412268"/>
              <a:gd name="connsiteY1" fmla="*/ 0 h 422447"/>
              <a:gd name="connsiteX2" fmla="*/ 2412268 w 2412268"/>
              <a:gd name="connsiteY2" fmla="*/ 422447 h 422447"/>
              <a:gd name="connsiteX3" fmla="*/ 1152128 w 2412268"/>
              <a:gd name="connsiteY3" fmla="*/ 422447 h 422447"/>
              <a:gd name="connsiteX4" fmla="*/ 0 w 2412268"/>
              <a:gd name="connsiteY4" fmla="*/ 0 h 422447"/>
              <a:gd name="connsiteX0" fmla="*/ 0 w 2412268"/>
              <a:gd name="connsiteY0" fmla="*/ 0 h 422447"/>
              <a:gd name="connsiteX1" fmla="*/ 756084 w 2412268"/>
              <a:gd name="connsiteY1" fmla="*/ 0 h 422447"/>
              <a:gd name="connsiteX2" fmla="*/ 2412268 w 2412268"/>
              <a:gd name="connsiteY2" fmla="*/ 422447 h 422447"/>
              <a:gd name="connsiteX3" fmla="*/ 1152128 w 2412268"/>
              <a:gd name="connsiteY3" fmla="*/ 422447 h 422447"/>
              <a:gd name="connsiteX4" fmla="*/ 0 w 2412268"/>
              <a:gd name="connsiteY4" fmla="*/ 0 h 422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268" h="422447">
                <a:moveTo>
                  <a:pt x="0" y="0"/>
                </a:moveTo>
                <a:lnTo>
                  <a:pt x="756084" y="0"/>
                </a:lnTo>
                <a:lnTo>
                  <a:pt x="2412268" y="422447"/>
                </a:lnTo>
                <a:lnTo>
                  <a:pt x="1152128" y="422447"/>
                </a:lnTo>
                <a:lnTo>
                  <a:pt x="0" y="0"/>
                </a:lnTo>
                <a:close/>
              </a:path>
            </a:pathLst>
          </a:custGeom>
          <a:gradFill flip="none" rotWithShape="1">
            <a:gsLst>
              <a:gs pos="0">
                <a:schemeClr val="accent3">
                  <a:lumMod val="75000"/>
                </a:schemeClr>
              </a:gs>
              <a:gs pos="50000">
                <a:schemeClr val="accent3">
                  <a:lumMod val="60000"/>
                  <a:lumOff val="4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Freihandform 272"/>
          <p:cNvSpPr/>
          <p:nvPr>
            <p:custDataLst>
              <p:tags r:id="rId272"/>
            </p:custDataLst>
          </p:nvPr>
        </p:nvSpPr>
        <p:spPr>
          <a:xfrm>
            <a:off x="882824" y="4418248"/>
            <a:ext cx="2880320" cy="396044"/>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0 w 3636404"/>
              <a:gd name="connsiteY0" fmla="*/ 369641 h 792088"/>
              <a:gd name="connsiteX1" fmla="*/ 3636404 w 3636404"/>
              <a:gd name="connsiteY1" fmla="*/ 0 h 792088"/>
              <a:gd name="connsiteX2" fmla="*/ 2484276 w 3636404"/>
              <a:gd name="connsiteY2" fmla="*/ 792088 h 792088"/>
              <a:gd name="connsiteX3" fmla="*/ 0 w 3636404"/>
              <a:gd name="connsiteY3" fmla="*/ 792088 h 792088"/>
              <a:gd name="connsiteX4" fmla="*/ 0 w 3636404"/>
              <a:gd name="connsiteY4" fmla="*/ 369641 h 792088"/>
              <a:gd name="connsiteX0" fmla="*/ 0 w 2484276"/>
              <a:gd name="connsiteY0" fmla="*/ 0 h 422447"/>
              <a:gd name="connsiteX1" fmla="*/ 1728192 w 2484276"/>
              <a:gd name="connsiteY1" fmla="*/ 0 h 422447"/>
              <a:gd name="connsiteX2" fmla="*/ 2484276 w 2484276"/>
              <a:gd name="connsiteY2" fmla="*/ 422447 h 422447"/>
              <a:gd name="connsiteX3" fmla="*/ 0 w 2484276"/>
              <a:gd name="connsiteY3" fmla="*/ 422447 h 422447"/>
              <a:gd name="connsiteX4" fmla="*/ 0 w 2484276"/>
              <a:gd name="connsiteY4" fmla="*/ 0 h 422447"/>
              <a:gd name="connsiteX0" fmla="*/ 0 w 2844316"/>
              <a:gd name="connsiteY0" fmla="*/ 0 h 422447"/>
              <a:gd name="connsiteX1" fmla="*/ 1728192 w 2844316"/>
              <a:gd name="connsiteY1" fmla="*/ 0 h 422447"/>
              <a:gd name="connsiteX2" fmla="*/ 2844316 w 2844316"/>
              <a:gd name="connsiteY2" fmla="*/ 422447 h 422447"/>
              <a:gd name="connsiteX3" fmla="*/ 0 w 2844316"/>
              <a:gd name="connsiteY3" fmla="*/ 422447 h 422447"/>
              <a:gd name="connsiteX4" fmla="*/ 0 w 2844316"/>
              <a:gd name="connsiteY4" fmla="*/ 0 h 422447"/>
              <a:gd name="connsiteX0" fmla="*/ 0 w 2880320"/>
              <a:gd name="connsiteY0" fmla="*/ 0 h 422447"/>
              <a:gd name="connsiteX1" fmla="*/ 1728192 w 2880320"/>
              <a:gd name="connsiteY1" fmla="*/ 0 h 422447"/>
              <a:gd name="connsiteX2" fmla="*/ 2880320 w 2880320"/>
              <a:gd name="connsiteY2" fmla="*/ 422447 h 422447"/>
              <a:gd name="connsiteX3" fmla="*/ 0 w 2880320"/>
              <a:gd name="connsiteY3" fmla="*/ 422447 h 422447"/>
              <a:gd name="connsiteX4" fmla="*/ 0 w 2880320"/>
              <a:gd name="connsiteY4" fmla="*/ 0 h 422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320" h="422447">
                <a:moveTo>
                  <a:pt x="0" y="0"/>
                </a:moveTo>
                <a:lnTo>
                  <a:pt x="1728192" y="0"/>
                </a:lnTo>
                <a:lnTo>
                  <a:pt x="2880320" y="422447"/>
                </a:lnTo>
                <a:lnTo>
                  <a:pt x="0" y="422447"/>
                </a:lnTo>
                <a:lnTo>
                  <a:pt x="0" y="0"/>
                </a:lnTo>
                <a:close/>
              </a:path>
            </a:pathLst>
          </a:custGeom>
          <a:gradFill flip="none" rotWithShape="1">
            <a:gsLst>
              <a:gs pos="0">
                <a:schemeClr val="accent4">
                  <a:lumMod val="60000"/>
                  <a:lumOff val="40000"/>
                </a:schemeClr>
              </a:gs>
              <a:gs pos="50000">
                <a:schemeClr val="accent4">
                  <a:lumMod val="40000"/>
                  <a:lumOff val="6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4" name="Freihandform 273"/>
          <p:cNvSpPr/>
          <p:nvPr>
            <p:custDataLst>
              <p:tags r:id="rId273"/>
            </p:custDataLst>
          </p:nvPr>
        </p:nvSpPr>
        <p:spPr>
          <a:xfrm>
            <a:off x="4339208" y="3554152"/>
            <a:ext cx="2628292" cy="540060"/>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864096 w 3636404"/>
              <a:gd name="connsiteY2" fmla="*/ 792088 h 792088"/>
              <a:gd name="connsiteX3" fmla="*/ 0 w 3636404"/>
              <a:gd name="connsiteY3" fmla="*/ 792088 h 792088"/>
              <a:gd name="connsiteX4" fmla="*/ 468052 w 3636404"/>
              <a:gd name="connsiteY4" fmla="*/ 0 h 792088"/>
              <a:gd name="connsiteX0" fmla="*/ 468052 w 1476164"/>
              <a:gd name="connsiteY0" fmla="*/ 0 h 792088"/>
              <a:gd name="connsiteX1" fmla="*/ 1476164 w 1476164"/>
              <a:gd name="connsiteY1" fmla="*/ 0 h 792088"/>
              <a:gd name="connsiteX2" fmla="*/ 864096 w 1476164"/>
              <a:gd name="connsiteY2" fmla="*/ 792088 h 792088"/>
              <a:gd name="connsiteX3" fmla="*/ 0 w 1476164"/>
              <a:gd name="connsiteY3" fmla="*/ 792088 h 792088"/>
              <a:gd name="connsiteX4" fmla="*/ 468052 w 1476164"/>
              <a:gd name="connsiteY4" fmla="*/ 0 h 792088"/>
              <a:gd name="connsiteX0" fmla="*/ 468052 w 2628292"/>
              <a:gd name="connsiteY0" fmla="*/ 0 h 792088"/>
              <a:gd name="connsiteX1" fmla="*/ 2628292 w 2628292"/>
              <a:gd name="connsiteY1" fmla="*/ 0 h 792088"/>
              <a:gd name="connsiteX2" fmla="*/ 864096 w 2628292"/>
              <a:gd name="connsiteY2" fmla="*/ 792088 h 792088"/>
              <a:gd name="connsiteX3" fmla="*/ 0 w 2628292"/>
              <a:gd name="connsiteY3" fmla="*/ 792088 h 792088"/>
              <a:gd name="connsiteX4" fmla="*/ 468052 w 2628292"/>
              <a:gd name="connsiteY4" fmla="*/ 0 h 792088"/>
              <a:gd name="connsiteX0" fmla="*/ 468052 w 2628292"/>
              <a:gd name="connsiteY0" fmla="*/ 0 h 792088"/>
              <a:gd name="connsiteX1" fmla="*/ 2628292 w 2628292"/>
              <a:gd name="connsiteY1" fmla="*/ 0 h 792088"/>
              <a:gd name="connsiteX2" fmla="*/ 1728192 w 2628292"/>
              <a:gd name="connsiteY2" fmla="*/ 792088 h 792088"/>
              <a:gd name="connsiteX3" fmla="*/ 0 w 2628292"/>
              <a:gd name="connsiteY3" fmla="*/ 792088 h 792088"/>
              <a:gd name="connsiteX4" fmla="*/ 468052 w 2628292"/>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8292" h="792088">
                <a:moveTo>
                  <a:pt x="468052" y="0"/>
                </a:moveTo>
                <a:lnTo>
                  <a:pt x="2628292" y="0"/>
                </a:lnTo>
                <a:lnTo>
                  <a:pt x="1728192" y="792088"/>
                </a:lnTo>
                <a:lnTo>
                  <a:pt x="0" y="792088"/>
                </a:lnTo>
                <a:lnTo>
                  <a:pt x="468052" y="0"/>
                </a:lnTo>
                <a:close/>
              </a:path>
            </a:pathLst>
          </a:custGeom>
          <a:gradFill flip="none" rotWithShape="1">
            <a:gsLst>
              <a:gs pos="0">
                <a:schemeClr val="accent4">
                  <a:lumMod val="60000"/>
                  <a:lumOff val="40000"/>
                </a:schemeClr>
              </a:gs>
              <a:gs pos="50000">
                <a:schemeClr val="accent4">
                  <a:lumMod val="40000"/>
                  <a:lumOff val="6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Freihandform 274"/>
          <p:cNvSpPr/>
          <p:nvPr>
            <p:custDataLst>
              <p:tags r:id="rId274"/>
            </p:custDataLst>
          </p:nvPr>
        </p:nvSpPr>
        <p:spPr>
          <a:xfrm>
            <a:off x="882824" y="3554152"/>
            <a:ext cx="3636404" cy="540060"/>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6404" h="792088">
                <a:moveTo>
                  <a:pt x="468052" y="0"/>
                </a:moveTo>
                <a:lnTo>
                  <a:pt x="3636404" y="0"/>
                </a:lnTo>
                <a:lnTo>
                  <a:pt x="2484276" y="792088"/>
                </a:lnTo>
                <a:lnTo>
                  <a:pt x="0" y="792088"/>
                </a:lnTo>
                <a:lnTo>
                  <a:pt x="468052" y="0"/>
                </a:lnTo>
                <a:close/>
              </a:path>
            </a:pathLst>
          </a:custGeom>
          <a:gradFill flip="none" rotWithShape="1">
            <a:gsLst>
              <a:gs pos="0">
                <a:schemeClr val="accent4">
                  <a:lumMod val="60000"/>
                  <a:lumOff val="40000"/>
                </a:schemeClr>
              </a:gs>
              <a:gs pos="50000">
                <a:schemeClr val="accent4">
                  <a:lumMod val="40000"/>
                  <a:lumOff val="6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76" name="Gerade Verbindung 275"/>
          <p:cNvCxnSpPr/>
          <p:nvPr>
            <p:custDataLst>
              <p:tags r:id="rId275"/>
            </p:custDataLst>
          </p:nvPr>
        </p:nvCxnSpPr>
        <p:spPr>
          <a:xfrm>
            <a:off x="4591236" y="3446140"/>
            <a:ext cx="12961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 name="Gerade Verbindung 276"/>
          <p:cNvCxnSpPr>
            <a:stCxn id="275" idx="0"/>
          </p:cNvCxnSpPr>
          <p:nvPr>
            <p:custDataLst>
              <p:tags r:id="rId276"/>
            </p:custDataLst>
          </p:nvPr>
        </p:nvCxnSpPr>
        <p:spPr>
          <a:xfrm flipH="1">
            <a:off x="882824" y="3554152"/>
            <a:ext cx="468052"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8" name="Gerade Verbindung 277"/>
          <p:cNvCxnSpPr>
            <a:stCxn id="275" idx="1"/>
          </p:cNvCxnSpPr>
          <p:nvPr>
            <p:custDataLst>
              <p:tags r:id="rId277"/>
            </p:custDataLst>
          </p:nvPr>
        </p:nvCxnSpPr>
        <p:spPr>
          <a:xfrm flipH="1">
            <a:off x="3367100" y="3554152"/>
            <a:ext cx="1152128"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9" name="Gerade Verbindung 278"/>
          <p:cNvCxnSpPr>
            <a:stCxn id="274" idx="0"/>
          </p:cNvCxnSpPr>
          <p:nvPr>
            <p:custDataLst>
              <p:tags r:id="rId278"/>
            </p:custDataLst>
          </p:nvPr>
        </p:nvCxnSpPr>
        <p:spPr>
          <a:xfrm flipH="1">
            <a:off x="4339208" y="3554152"/>
            <a:ext cx="468052"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9" name="Gerade Verbindung 308"/>
          <p:cNvCxnSpPr/>
          <p:nvPr>
            <p:custDataLst>
              <p:tags r:id="rId279"/>
            </p:custDataLst>
          </p:nvPr>
        </p:nvCxnSpPr>
        <p:spPr>
          <a:xfrm flipH="1">
            <a:off x="6067400" y="3554152"/>
            <a:ext cx="900100"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0" name="Gerade Verbindung 309"/>
          <p:cNvCxnSpPr/>
          <p:nvPr>
            <p:custDataLst>
              <p:tags r:id="rId280"/>
            </p:custDataLst>
          </p:nvPr>
        </p:nvCxnSpPr>
        <p:spPr>
          <a:xfrm>
            <a:off x="882824" y="4418248"/>
            <a:ext cx="0"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1" name="Gerade Verbindung 310"/>
          <p:cNvCxnSpPr/>
          <p:nvPr>
            <p:custDataLst>
              <p:tags r:id="rId281"/>
            </p:custDataLst>
          </p:nvPr>
        </p:nvCxnSpPr>
        <p:spPr>
          <a:xfrm>
            <a:off x="2611016" y="4418248"/>
            <a:ext cx="1152128"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2" name="Gerade Verbindung 311"/>
          <p:cNvCxnSpPr/>
          <p:nvPr>
            <p:custDataLst>
              <p:tags r:id="rId282"/>
            </p:custDataLst>
          </p:nvPr>
        </p:nvCxnSpPr>
        <p:spPr>
          <a:xfrm>
            <a:off x="3367100" y="4418248"/>
            <a:ext cx="1656184"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3" name="Gerade Verbindung 312"/>
          <p:cNvCxnSpPr/>
          <p:nvPr>
            <p:custDataLst>
              <p:tags r:id="rId283"/>
            </p:custDataLst>
          </p:nvPr>
        </p:nvCxnSpPr>
        <p:spPr>
          <a:xfrm flipH="1">
            <a:off x="3763144" y="4418248"/>
            <a:ext cx="576064"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4" name="Gerade Verbindung 313"/>
          <p:cNvCxnSpPr/>
          <p:nvPr>
            <p:custDataLst>
              <p:tags r:id="rId284"/>
            </p:custDataLst>
          </p:nvPr>
        </p:nvCxnSpPr>
        <p:spPr>
          <a:xfrm>
            <a:off x="6067400" y="4418248"/>
            <a:ext cx="576064"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15" name="Geschweifte Klammer rechts 314"/>
          <p:cNvSpPr/>
          <p:nvPr>
            <p:custDataLst>
              <p:tags r:id="rId285"/>
            </p:custDataLst>
          </p:nvPr>
        </p:nvSpPr>
        <p:spPr>
          <a:xfrm rot="5400000">
            <a:off x="4357210" y="4544262"/>
            <a:ext cx="72008" cy="1260140"/>
          </a:xfrm>
          <a:prstGeom prst="rightBrace">
            <a:avLst>
              <a:gd name="adj1" fmla="val 3699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16" name="Textfeld 315"/>
          <p:cNvSpPr txBox="1"/>
          <p:nvPr>
            <p:custDataLst>
              <p:tags r:id="rId286"/>
            </p:custDataLst>
          </p:nvPr>
        </p:nvSpPr>
        <p:spPr>
          <a:xfrm>
            <a:off x="6607460" y="4922304"/>
            <a:ext cx="1577676" cy="276999"/>
          </a:xfrm>
          <a:prstGeom prst="rect">
            <a:avLst/>
          </a:prstGeom>
          <a:noFill/>
        </p:spPr>
        <p:txBody>
          <a:bodyPr wrap="none" rtlCol="0">
            <a:spAutoFit/>
          </a:bodyPr>
          <a:lstStyle/>
          <a:p>
            <a:r>
              <a:rPr lang="en-GB" sz="1200" dirty="0" smtClean="0"/>
              <a:t>data lines from GTM</a:t>
            </a:r>
            <a:endParaRPr lang="en-GB" sz="1200" dirty="0"/>
          </a:p>
        </p:txBody>
      </p:sp>
      <p:sp>
        <p:nvSpPr>
          <p:cNvPr id="317" name="Textfeld 316"/>
          <p:cNvSpPr txBox="1"/>
          <p:nvPr>
            <p:custDataLst>
              <p:tags r:id="rId287"/>
            </p:custDataLst>
          </p:nvPr>
        </p:nvSpPr>
        <p:spPr>
          <a:xfrm>
            <a:off x="3511116" y="5170266"/>
            <a:ext cx="1764196" cy="400110"/>
          </a:xfrm>
          <a:prstGeom prst="rect">
            <a:avLst/>
          </a:prstGeom>
          <a:noFill/>
        </p:spPr>
        <p:txBody>
          <a:bodyPr wrap="square" rtlCol="0">
            <a:spAutoFit/>
          </a:bodyPr>
          <a:lstStyle/>
          <a:p>
            <a:pPr algn="ctr"/>
            <a:r>
              <a:rPr lang="en-GB" sz="1000" dirty="0" smtClean="0"/>
              <a:t>resource conflict</a:t>
            </a:r>
          </a:p>
          <a:p>
            <a:pPr algn="ctr"/>
            <a:r>
              <a:rPr lang="en-GB" sz="1000" dirty="0" smtClean="0"/>
              <a:t>(will be detected by GTM)</a:t>
            </a:r>
            <a:endParaRPr lang="en-GB" sz="1000" dirty="0"/>
          </a:p>
        </p:txBody>
      </p:sp>
      <p:sp>
        <p:nvSpPr>
          <p:cNvPr id="318" name="Rechteck 317"/>
          <p:cNvSpPr/>
          <p:nvPr>
            <p:custDataLst>
              <p:tags r:id="rId288"/>
            </p:custDataLst>
          </p:nvPr>
        </p:nvSpPr>
        <p:spPr>
          <a:xfrm>
            <a:off x="2611016" y="4094212"/>
            <a:ext cx="1728192" cy="324036"/>
          </a:xfrm>
          <a:prstGeom prst="rect">
            <a:avLst/>
          </a:prstGeom>
          <a:solidFill>
            <a:schemeClr val="accent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319" name="Rechteck 318"/>
          <p:cNvSpPr/>
          <p:nvPr>
            <p:custDataLst>
              <p:tags r:id="rId289"/>
            </p:custDataLst>
          </p:nvPr>
        </p:nvSpPr>
        <p:spPr>
          <a:xfrm>
            <a:off x="261101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320" name="Rechteck 319"/>
          <p:cNvSpPr/>
          <p:nvPr>
            <p:custDataLst>
              <p:tags r:id="rId290"/>
            </p:custDataLst>
          </p:nvPr>
        </p:nvSpPr>
        <p:spPr>
          <a:xfrm>
            <a:off x="271902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1" name="Rechteck 320"/>
          <p:cNvSpPr/>
          <p:nvPr>
            <p:custDataLst>
              <p:tags r:id="rId291"/>
            </p:custDataLst>
          </p:nvPr>
        </p:nvSpPr>
        <p:spPr>
          <a:xfrm>
            <a:off x="42311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322" name="Rechteck 321"/>
          <p:cNvSpPr/>
          <p:nvPr>
            <p:custDataLst>
              <p:tags r:id="rId292"/>
            </p:custDataLst>
          </p:nvPr>
        </p:nvSpPr>
        <p:spPr>
          <a:xfrm>
            <a:off x="282704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3" name="Rechteck 322"/>
          <p:cNvSpPr/>
          <p:nvPr>
            <p:custDataLst>
              <p:tags r:id="rId293"/>
            </p:custDataLst>
          </p:nvPr>
        </p:nvSpPr>
        <p:spPr>
          <a:xfrm>
            <a:off x="293505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4" name="Rechteck 323"/>
          <p:cNvSpPr/>
          <p:nvPr>
            <p:custDataLst>
              <p:tags r:id="rId294"/>
            </p:custDataLst>
          </p:nvPr>
        </p:nvSpPr>
        <p:spPr>
          <a:xfrm>
            <a:off x="304306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5" name="Rechteck 324"/>
          <p:cNvSpPr/>
          <p:nvPr>
            <p:custDataLst>
              <p:tags r:id="rId295"/>
            </p:custDataLst>
          </p:nvPr>
        </p:nvSpPr>
        <p:spPr>
          <a:xfrm>
            <a:off x="315107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6" name="Rechteck 325"/>
          <p:cNvSpPr/>
          <p:nvPr>
            <p:custDataLst>
              <p:tags r:id="rId296"/>
            </p:custDataLst>
          </p:nvPr>
        </p:nvSpPr>
        <p:spPr>
          <a:xfrm>
            <a:off x="325908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6</a:t>
            </a:r>
            <a:endParaRPr lang="en-GB" sz="600" dirty="0">
              <a:solidFill>
                <a:schemeClr val="tx1"/>
              </a:solidFill>
            </a:endParaRPr>
          </a:p>
        </p:txBody>
      </p:sp>
      <p:sp>
        <p:nvSpPr>
          <p:cNvPr id="327" name="Rechteck 326"/>
          <p:cNvSpPr/>
          <p:nvPr>
            <p:custDataLst>
              <p:tags r:id="rId297"/>
            </p:custDataLst>
          </p:nvPr>
        </p:nvSpPr>
        <p:spPr>
          <a:xfrm>
            <a:off x="336710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8" name="Rechteck 327"/>
          <p:cNvSpPr/>
          <p:nvPr>
            <p:custDataLst>
              <p:tags r:id="rId298"/>
            </p:custDataLst>
          </p:nvPr>
        </p:nvSpPr>
        <p:spPr>
          <a:xfrm>
            <a:off x="347511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9" name="Rechteck 328"/>
          <p:cNvSpPr/>
          <p:nvPr>
            <p:custDataLst>
              <p:tags r:id="rId299"/>
            </p:custDataLst>
          </p:nvPr>
        </p:nvSpPr>
        <p:spPr>
          <a:xfrm>
            <a:off x="35831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0" name="Rechteck 329"/>
          <p:cNvSpPr/>
          <p:nvPr>
            <p:custDataLst>
              <p:tags r:id="rId300"/>
            </p:custDataLst>
          </p:nvPr>
        </p:nvSpPr>
        <p:spPr>
          <a:xfrm>
            <a:off x="36911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1" name="Rechteck 330"/>
          <p:cNvSpPr/>
          <p:nvPr>
            <p:custDataLst>
              <p:tags r:id="rId301"/>
            </p:custDataLst>
          </p:nvPr>
        </p:nvSpPr>
        <p:spPr>
          <a:xfrm>
            <a:off x="37991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2" name="Rechteck 331"/>
          <p:cNvSpPr/>
          <p:nvPr>
            <p:custDataLst>
              <p:tags r:id="rId302"/>
            </p:custDataLst>
          </p:nvPr>
        </p:nvSpPr>
        <p:spPr>
          <a:xfrm>
            <a:off x="39071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3" name="Rechteck 332"/>
          <p:cNvSpPr/>
          <p:nvPr>
            <p:custDataLst>
              <p:tags r:id="rId303"/>
            </p:custDataLst>
          </p:nvPr>
        </p:nvSpPr>
        <p:spPr>
          <a:xfrm>
            <a:off x="40151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4" name="Rechteck 333"/>
          <p:cNvSpPr/>
          <p:nvPr>
            <p:custDataLst>
              <p:tags r:id="rId304"/>
            </p:custDataLst>
          </p:nvPr>
        </p:nvSpPr>
        <p:spPr>
          <a:xfrm>
            <a:off x="41231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5" name="Rechteck 334"/>
          <p:cNvSpPr/>
          <p:nvPr>
            <p:custDataLst>
              <p:tags r:id="rId305"/>
            </p:custDataLst>
          </p:nvPr>
        </p:nvSpPr>
        <p:spPr>
          <a:xfrm>
            <a:off x="3187080" y="4130216"/>
            <a:ext cx="576064" cy="1890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SRLE</a:t>
            </a:r>
            <a:endParaRPr lang="en-GB" sz="1400" dirty="0">
              <a:solidFill>
                <a:schemeClr val="tx1"/>
              </a:solidFill>
            </a:endParaRPr>
          </a:p>
        </p:txBody>
      </p:sp>
      <p:sp>
        <p:nvSpPr>
          <p:cNvPr id="336" name="Rechteck 335"/>
          <p:cNvSpPr/>
          <p:nvPr>
            <p:custDataLst>
              <p:tags r:id="rId306"/>
            </p:custDataLst>
          </p:nvPr>
        </p:nvSpPr>
        <p:spPr>
          <a:xfrm>
            <a:off x="882824" y="4094212"/>
            <a:ext cx="1728192" cy="324036"/>
          </a:xfrm>
          <a:prstGeom prst="rect">
            <a:avLst/>
          </a:prstGeom>
          <a:solidFill>
            <a:schemeClr val="accent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337" name="Rechteck 336"/>
          <p:cNvSpPr/>
          <p:nvPr>
            <p:custDataLst>
              <p:tags r:id="rId307"/>
            </p:custDataLst>
          </p:nvPr>
        </p:nvSpPr>
        <p:spPr>
          <a:xfrm>
            <a:off x="8828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338" name="Rechteck 337"/>
          <p:cNvSpPr/>
          <p:nvPr>
            <p:custDataLst>
              <p:tags r:id="rId308"/>
            </p:custDataLst>
          </p:nvPr>
        </p:nvSpPr>
        <p:spPr>
          <a:xfrm>
            <a:off x="9908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9" name="Rechteck 338"/>
          <p:cNvSpPr/>
          <p:nvPr>
            <p:custDataLst>
              <p:tags r:id="rId309"/>
            </p:custDataLst>
          </p:nvPr>
        </p:nvSpPr>
        <p:spPr>
          <a:xfrm>
            <a:off x="250300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340" name="Rechteck 339"/>
          <p:cNvSpPr/>
          <p:nvPr>
            <p:custDataLst>
              <p:tags r:id="rId310"/>
            </p:custDataLst>
          </p:nvPr>
        </p:nvSpPr>
        <p:spPr>
          <a:xfrm>
            <a:off x="10988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1" name="Rechteck 340"/>
          <p:cNvSpPr/>
          <p:nvPr>
            <p:custDataLst>
              <p:tags r:id="rId311"/>
            </p:custDataLst>
          </p:nvPr>
        </p:nvSpPr>
        <p:spPr>
          <a:xfrm>
            <a:off x="12068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2" name="Rechteck 341"/>
          <p:cNvSpPr/>
          <p:nvPr>
            <p:custDataLst>
              <p:tags r:id="rId312"/>
            </p:custDataLst>
          </p:nvPr>
        </p:nvSpPr>
        <p:spPr>
          <a:xfrm>
            <a:off x="13148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3" name="Rechteck 342"/>
          <p:cNvSpPr/>
          <p:nvPr>
            <p:custDataLst>
              <p:tags r:id="rId313"/>
            </p:custDataLst>
          </p:nvPr>
        </p:nvSpPr>
        <p:spPr>
          <a:xfrm>
            <a:off x="14228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4" name="Rechteck 343"/>
          <p:cNvSpPr/>
          <p:nvPr>
            <p:custDataLst>
              <p:tags r:id="rId314"/>
            </p:custDataLst>
          </p:nvPr>
        </p:nvSpPr>
        <p:spPr>
          <a:xfrm>
            <a:off x="15308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5" name="Rechteck 344"/>
          <p:cNvSpPr/>
          <p:nvPr>
            <p:custDataLst>
              <p:tags r:id="rId315"/>
            </p:custDataLst>
          </p:nvPr>
        </p:nvSpPr>
        <p:spPr>
          <a:xfrm>
            <a:off x="16389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6" name="Rechteck 345"/>
          <p:cNvSpPr/>
          <p:nvPr>
            <p:custDataLst>
              <p:tags r:id="rId316"/>
            </p:custDataLst>
          </p:nvPr>
        </p:nvSpPr>
        <p:spPr>
          <a:xfrm>
            <a:off x="17469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7" name="Rechteck 346"/>
          <p:cNvSpPr/>
          <p:nvPr>
            <p:custDataLst>
              <p:tags r:id="rId317"/>
            </p:custDataLst>
          </p:nvPr>
        </p:nvSpPr>
        <p:spPr>
          <a:xfrm>
            <a:off x="18549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8" name="Rechteck 347"/>
          <p:cNvSpPr/>
          <p:nvPr>
            <p:custDataLst>
              <p:tags r:id="rId318"/>
            </p:custDataLst>
          </p:nvPr>
        </p:nvSpPr>
        <p:spPr>
          <a:xfrm>
            <a:off x="19629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9" name="Rechteck 348"/>
          <p:cNvSpPr/>
          <p:nvPr>
            <p:custDataLst>
              <p:tags r:id="rId319"/>
            </p:custDataLst>
          </p:nvPr>
        </p:nvSpPr>
        <p:spPr>
          <a:xfrm>
            <a:off x="20709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0" name="Rechteck 349"/>
          <p:cNvSpPr/>
          <p:nvPr>
            <p:custDataLst>
              <p:tags r:id="rId320"/>
            </p:custDataLst>
          </p:nvPr>
        </p:nvSpPr>
        <p:spPr>
          <a:xfrm>
            <a:off x="21789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1" name="Rechteck 350"/>
          <p:cNvSpPr/>
          <p:nvPr>
            <p:custDataLst>
              <p:tags r:id="rId321"/>
            </p:custDataLst>
          </p:nvPr>
        </p:nvSpPr>
        <p:spPr>
          <a:xfrm>
            <a:off x="22869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2" name="Rechteck 351"/>
          <p:cNvSpPr/>
          <p:nvPr>
            <p:custDataLst>
              <p:tags r:id="rId322"/>
            </p:custDataLst>
          </p:nvPr>
        </p:nvSpPr>
        <p:spPr>
          <a:xfrm>
            <a:off x="239499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3" name="Rechteck 352"/>
          <p:cNvSpPr/>
          <p:nvPr>
            <p:custDataLst>
              <p:tags r:id="rId323"/>
            </p:custDataLst>
          </p:nvPr>
        </p:nvSpPr>
        <p:spPr>
          <a:xfrm>
            <a:off x="1566900" y="4130216"/>
            <a:ext cx="360040" cy="1890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SRL</a:t>
            </a:r>
            <a:endParaRPr lang="en-GB" sz="1400" dirty="0">
              <a:solidFill>
                <a:schemeClr val="tx1"/>
              </a:solidFill>
            </a:endParaRPr>
          </a:p>
        </p:txBody>
      </p:sp>
      <p:sp>
        <p:nvSpPr>
          <p:cNvPr id="354" name="Rechteck 353"/>
          <p:cNvSpPr/>
          <p:nvPr>
            <p:custDataLst>
              <p:tags r:id="rId324"/>
            </p:custDataLst>
          </p:nvPr>
        </p:nvSpPr>
        <p:spPr>
          <a:xfrm>
            <a:off x="4339208" y="4094212"/>
            <a:ext cx="1728192" cy="324036"/>
          </a:xfrm>
          <a:prstGeom prst="rect">
            <a:avLst/>
          </a:prstGeom>
          <a:solidFill>
            <a:srgbClr val="DDDDDD"/>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355" name="Rechteck 354"/>
          <p:cNvSpPr/>
          <p:nvPr>
            <p:custDataLst>
              <p:tags r:id="rId325"/>
            </p:custDataLst>
          </p:nvPr>
        </p:nvSpPr>
        <p:spPr>
          <a:xfrm>
            <a:off x="43392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356" name="Rechteck 355"/>
          <p:cNvSpPr/>
          <p:nvPr>
            <p:custDataLst>
              <p:tags r:id="rId326"/>
            </p:custDataLst>
          </p:nvPr>
        </p:nvSpPr>
        <p:spPr>
          <a:xfrm>
            <a:off x="44472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7" name="Rechteck 356"/>
          <p:cNvSpPr/>
          <p:nvPr>
            <p:custDataLst>
              <p:tags r:id="rId327"/>
            </p:custDataLst>
          </p:nvPr>
        </p:nvSpPr>
        <p:spPr>
          <a:xfrm>
            <a:off x="595938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358" name="Rechteck 357"/>
          <p:cNvSpPr/>
          <p:nvPr>
            <p:custDataLst>
              <p:tags r:id="rId328"/>
            </p:custDataLst>
          </p:nvPr>
        </p:nvSpPr>
        <p:spPr>
          <a:xfrm>
            <a:off x="45552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9" name="Rechteck 358"/>
          <p:cNvSpPr/>
          <p:nvPr>
            <p:custDataLst>
              <p:tags r:id="rId329"/>
            </p:custDataLst>
          </p:nvPr>
        </p:nvSpPr>
        <p:spPr>
          <a:xfrm>
            <a:off x="46632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0" name="Rechteck 359"/>
          <p:cNvSpPr/>
          <p:nvPr>
            <p:custDataLst>
              <p:tags r:id="rId330"/>
            </p:custDataLst>
          </p:nvPr>
        </p:nvSpPr>
        <p:spPr>
          <a:xfrm>
            <a:off x="47712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1" name="Rechteck 360"/>
          <p:cNvSpPr/>
          <p:nvPr>
            <p:custDataLst>
              <p:tags r:id="rId331"/>
            </p:custDataLst>
          </p:nvPr>
        </p:nvSpPr>
        <p:spPr>
          <a:xfrm>
            <a:off x="48792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2" name="Rechteck 361"/>
          <p:cNvSpPr/>
          <p:nvPr>
            <p:custDataLst>
              <p:tags r:id="rId332"/>
            </p:custDataLst>
          </p:nvPr>
        </p:nvSpPr>
        <p:spPr>
          <a:xfrm>
            <a:off x="49872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3" name="Rechteck 362"/>
          <p:cNvSpPr/>
          <p:nvPr>
            <p:custDataLst>
              <p:tags r:id="rId333"/>
            </p:custDataLst>
          </p:nvPr>
        </p:nvSpPr>
        <p:spPr>
          <a:xfrm>
            <a:off x="509529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7</a:t>
            </a:r>
            <a:endParaRPr lang="en-GB" sz="600" dirty="0">
              <a:solidFill>
                <a:schemeClr val="tx1"/>
              </a:solidFill>
            </a:endParaRPr>
          </a:p>
        </p:txBody>
      </p:sp>
      <p:sp>
        <p:nvSpPr>
          <p:cNvPr id="364" name="Rechteck 363"/>
          <p:cNvSpPr/>
          <p:nvPr>
            <p:custDataLst>
              <p:tags r:id="rId334"/>
            </p:custDataLst>
          </p:nvPr>
        </p:nvSpPr>
        <p:spPr>
          <a:xfrm>
            <a:off x="520330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5" name="Rechteck 364"/>
          <p:cNvSpPr/>
          <p:nvPr>
            <p:custDataLst>
              <p:tags r:id="rId335"/>
            </p:custDataLst>
          </p:nvPr>
        </p:nvSpPr>
        <p:spPr>
          <a:xfrm>
            <a:off x="531131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6" name="Rechteck 365"/>
          <p:cNvSpPr/>
          <p:nvPr>
            <p:custDataLst>
              <p:tags r:id="rId336"/>
            </p:custDataLst>
          </p:nvPr>
        </p:nvSpPr>
        <p:spPr>
          <a:xfrm>
            <a:off x="541932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7" name="Rechteck 366"/>
          <p:cNvSpPr/>
          <p:nvPr>
            <p:custDataLst>
              <p:tags r:id="rId337"/>
            </p:custDataLst>
          </p:nvPr>
        </p:nvSpPr>
        <p:spPr>
          <a:xfrm>
            <a:off x="552734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8" name="Rechteck 367"/>
          <p:cNvSpPr/>
          <p:nvPr>
            <p:custDataLst>
              <p:tags r:id="rId338"/>
            </p:custDataLst>
          </p:nvPr>
        </p:nvSpPr>
        <p:spPr>
          <a:xfrm>
            <a:off x="563535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9" name="Rechteck 368"/>
          <p:cNvSpPr/>
          <p:nvPr>
            <p:custDataLst>
              <p:tags r:id="rId339"/>
            </p:custDataLst>
          </p:nvPr>
        </p:nvSpPr>
        <p:spPr>
          <a:xfrm>
            <a:off x="574336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0" name="Rechteck 369"/>
          <p:cNvSpPr/>
          <p:nvPr>
            <p:custDataLst>
              <p:tags r:id="rId340"/>
            </p:custDataLst>
          </p:nvPr>
        </p:nvSpPr>
        <p:spPr>
          <a:xfrm>
            <a:off x="585137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1" name="Rechteck 370"/>
          <p:cNvSpPr/>
          <p:nvPr>
            <p:custDataLst>
              <p:tags r:id="rId341"/>
            </p:custDataLst>
          </p:nvPr>
        </p:nvSpPr>
        <p:spPr>
          <a:xfrm>
            <a:off x="5023284" y="4130216"/>
            <a:ext cx="360040" cy="189021"/>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SRH</a:t>
            </a:r>
            <a:endParaRPr lang="en-GB" sz="1400" dirty="0">
              <a:solidFill>
                <a:schemeClr val="tx1"/>
              </a:solidFill>
            </a:endParaRPr>
          </a:p>
        </p:txBody>
      </p:sp>
      <p:sp>
        <p:nvSpPr>
          <p:cNvPr id="372" name="Rechteck 371"/>
          <p:cNvSpPr/>
          <p:nvPr>
            <p:custDataLst>
              <p:tags r:id="rId342"/>
            </p:custDataLst>
          </p:nvPr>
        </p:nvSpPr>
        <p:spPr>
          <a:xfrm>
            <a:off x="6067400" y="4094212"/>
            <a:ext cx="1728192" cy="324036"/>
          </a:xfrm>
          <a:prstGeom prst="rect">
            <a:avLst/>
          </a:prstGeom>
          <a:solidFill>
            <a:srgbClr val="A7A7A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373" name="Rechteck 372"/>
          <p:cNvSpPr/>
          <p:nvPr>
            <p:custDataLst>
              <p:tags r:id="rId343"/>
            </p:custDataLst>
          </p:nvPr>
        </p:nvSpPr>
        <p:spPr>
          <a:xfrm>
            <a:off x="606740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374" name="Rechteck 373"/>
          <p:cNvSpPr/>
          <p:nvPr>
            <p:custDataLst>
              <p:tags r:id="rId344"/>
            </p:custDataLst>
          </p:nvPr>
        </p:nvSpPr>
        <p:spPr>
          <a:xfrm>
            <a:off x="617541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5" name="Rechteck 374"/>
          <p:cNvSpPr/>
          <p:nvPr>
            <p:custDataLst>
              <p:tags r:id="rId345"/>
            </p:custDataLst>
          </p:nvPr>
        </p:nvSpPr>
        <p:spPr>
          <a:xfrm>
            <a:off x="76875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376" name="Rechteck 375"/>
          <p:cNvSpPr/>
          <p:nvPr>
            <p:custDataLst>
              <p:tags r:id="rId346"/>
            </p:custDataLst>
          </p:nvPr>
        </p:nvSpPr>
        <p:spPr>
          <a:xfrm>
            <a:off x="62834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7" name="Rechteck 376"/>
          <p:cNvSpPr/>
          <p:nvPr>
            <p:custDataLst>
              <p:tags r:id="rId347"/>
            </p:custDataLst>
          </p:nvPr>
        </p:nvSpPr>
        <p:spPr>
          <a:xfrm>
            <a:off x="63914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8" name="Rechteck 377"/>
          <p:cNvSpPr/>
          <p:nvPr>
            <p:custDataLst>
              <p:tags r:id="rId348"/>
            </p:custDataLst>
          </p:nvPr>
        </p:nvSpPr>
        <p:spPr>
          <a:xfrm>
            <a:off x="64994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9" name="Rechteck 378"/>
          <p:cNvSpPr/>
          <p:nvPr>
            <p:custDataLst>
              <p:tags r:id="rId349"/>
            </p:custDataLst>
          </p:nvPr>
        </p:nvSpPr>
        <p:spPr>
          <a:xfrm>
            <a:off x="66074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80" name="Rechteck 379"/>
          <p:cNvSpPr/>
          <p:nvPr>
            <p:custDataLst>
              <p:tags r:id="rId350"/>
            </p:custDataLst>
          </p:nvPr>
        </p:nvSpPr>
        <p:spPr>
          <a:xfrm>
            <a:off x="67154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81" name="Rechteck 380"/>
          <p:cNvSpPr/>
          <p:nvPr>
            <p:custDataLst>
              <p:tags r:id="rId351"/>
            </p:custDataLst>
          </p:nvPr>
        </p:nvSpPr>
        <p:spPr>
          <a:xfrm>
            <a:off x="68234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82" name="Rechteck 381"/>
          <p:cNvSpPr/>
          <p:nvPr>
            <p:custDataLst>
              <p:tags r:id="rId352"/>
            </p:custDataLst>
          </p:nvPr>
        </p:nvSpPr>
        <p:spPr>
          <a:xfrm>
            <a:off x="69314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83" name="Rechteck 382"/>
          <p:cNvSpPr/>
          <p:nvPr>
            <p:custDataLst>
              <p:tags r:id="rId353"/>
            </p:custDataLst>
          </p:nvPr>
        </p:nvSpPr>
        <p:spPr>
          <a:xfrm>
            <a:off x="70395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84" name="Rechteck 383"/>
          <p:cNvSpPr/>
          <p:nvPr>
            <p:custDataLst>
              <p:tags r:id="rId354"/>
            </p:custDataLst>
          </p:nvPr>
        </p:nvSpPr>
        <p:spPr>
          <a:xfrm>
            <a:off x="71475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85" name="Rechteck 384"/>
          <p:cNvSpPr/>
          <p:nvPr>
            <p:custDataLst>
              <p:tags r:id="rId355"/>
            </p:custDataLst>
          </p:nvPr>
        </p:nvSpPr>
        <p:spPr>
          <a:xfrm>
            <a:off x="72555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86" name="Rechteck 385"/>
          <p:cNvSpPr/>
          <p:nvPr>
            <p:custDataLst>
              <p:tags r:id="rId356"/>
            </p:custDataLst>
          </p:nvPr>
        </p:nvSpPr>
        <p:spPr>
          <a:xfrm>
            <a:off x="73635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87" name="Rechteck 386"/>
          <p:cNvSpPr/>
          <p:nvPr>
            <p:custDataLst>
              <p:tags r:id="rId357"/>
            </p:custDataLst>
          </p:nvPr>
        </p:nvSpPr>
        <p:spPr>
          <a:xfrm>
            <a:off x="74715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88" name="Rechteck 387"/>
          <p:cNvSpPr/>
          <p:nvPr>
            <p:custDataLst>
              <p:tags r:id="rId358"/>
            </p:custDataLst>
          </p:nvPr>
        </p:nvSpPr>
        <p:spPr>
          <a:xfrm>
            <a:off x="75795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89" name="Rechteck 388"/>
          <p:cNvSpPr/>
          <p:nvPr>
            <p:custDataLst>
              <p:tags r:id="rId359"/>
            </p:custDataLst>
          </p:nvPr>
        </p:nvSpPr>
        <p:spPr>
          <a:xfrm>
            <a:off x="6643464" y="4130216"/>
            <a:ext cx="576064" cy="189021"/>
          </a:xfrm>
          <a:prstGeom prst="rect">
            <a:avLst/>
          </a:prstGeom>
          <a:solidFill>
            <a:srgbClr val="A7A7A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SRHE</a:t>
            </a:r>
            <a:endParaRPr lang="en-GB" sz="1400" dirty="0">
              <a:solidFill>
                <a:schemeClr val="tx1"/>
              </a:solidFill>
            </a:endParaRPr>
          </a:p>
        </p:txBody>
      </p:sp>
      <p:sp>
        <p:nvSpPr>
          <p:cNvPr id="390" name="Rechteck 389"/>
          <p:cNvSpPr/>
          <p:nvPr>
            <p:custDataLst>
              <p:tags r:id="rId360"/>
            </p:custDataLst>
          </p:nvPr>
        </p:nvSpPr>
        <p:spPr>
          <a:xfrm>
            <a:off x="882824" y="4814292"/>
            <a:ext cx="2880320" cy="324036"/>
          </a:xfrm>
          <a:prstGeom prst="rect">
            <a:avLst/>
          </a:prstGeom>
          <a:solidFill>
            <a:schemeClr val="accent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391" name="Rechteck 390"/>
          <p:cNvSpPr/>
          <p:nvPr>
            <p:custDataLst>
              <p:tags r:id="rId361"/>
            </p:custDataLst>
          </p:nvPr>
        </p:nvSpPr>
        <p:spPr>
          <a:xfrm>
            <a:off x="8828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392" name="Rechteck 391"/>
          <p:cNvSpPr/>
          <p:nvPr>
            <p:custDataLst>
              <p:tags r:id="rId362"/>
            </p:custDataLst>
          </p:nvPr>
        </p:nvSpPr>
        <p:spPr>
          <a:xfrm>
            <a:off x="10628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93" name="Rechteck 392"/>
          <p:cNvSpPr/>
          <p:nvPr>
            <p:custDataLst>
              <p:tags r:id="rId363"/>
            </p:custDataLst>
          </p:nvPr>
        </p:nvSpPr>
        <p:spPr>
          <a:xfrm>
            <a:off x="12428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94" name="Rechteck 393"/>
          <p:cNvSpPr/>
          <p:nvPr>
            <p:custDataLst>
              <p:tags r:id="rId364"/>
            </p:custDataLst>
          </p:nvPr>
        </p:nvSpPr>
        <p:spPr>
          <a:xfrm>
            <a:off x="14228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95" name="Rechteck 394"/>
          <p:cNvSpPr/>
          <p:nvPr>
            <p:custDataLst>
              <p:tags r:id="rId365"/>
            </p:custDataLst>
          </p:nvPr>
        </p:nvSpPr>
        <p:spPr>
          <a:xfrm>
            <a:off x="16029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96" name="Rechteck 395"/>
          <p:cNvSpPr/>
          <p:nvPr>
            <p:custDataLst>
              <p:tags r:id="rId366"/>
            </p:custDataLst>
          </p:nvPr>
        </p:nvSpPr>
        <p:spPr>
          <a:xfrm>
            <a:off x="17829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97" name="Rechteck 396"/>
          <p:cNvSpPr/>
          <p:nvPr>
            <p:custDataLst>
              <p:tags r:id="rId367"/>
            </p:custDataLst>
          </p:nvPr>
        </p:nvSpPr>
        <p:spPr>
          <a:xfrm>
            <a:off x="19629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98" name="Rechteck 397"/>
          <p:cNvSpPr/>
          <p:nvPr>
            <p:custDataLst>
              <p:tags r:id="rId368"/>
            </p:custDataLst>
          </p:nvPr>
        </p:nvSpPr>
        <p:spPr>
          <a:xfrm>
            <a:off x="21429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99" name="Rechteck 398"/>
          <p:cNvSpPr/>
          <p:nvPr>
            <p:custDataLst>
              <p:tags r:id="rId369"/>
            </p:custDataLst>
          </p:nvPr>
        </p:nvSpPr>
        <p:spPr>
          <a:xfrm>
            <a:off x="23229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00" name="Rechteck 399"/>
          <p:cNvSpPr/>
          <p:nvPr>
            <p:custDataLst>
              <p:tags r:id="rId370"/>
            </p:custDataLst>
          </p:nvPr>
        </p:nvSpPr>
        <p:spPr>
          <a:xfrm>
            <a:off x="25030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01" name="Rechteck 400"/>
          <p:cNvSpPr/>
          <p:nvPr>
            <p:custDataLst>
              <p:tags r:id="rId371"/>
            </p:custDataLst>
          </p:nvPr>
        </p:nvSpPr>
        <p:spPr>
          <a:xfrm>
            <a:off x="26830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02" name="Rechteck 401"/>
          <p:cNvSpPr/>
          <p:nvPr>
            <p:custDataLst>
              <p:tags r:id="rId372"/>
            </p:custDataLst>
          </p:nvPr>
        </p:nvSpPr>
        <p:spPr>
          <a:xfrm>
            <a:off x="28630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03" name="Rechteck 402"/>
          <p:cNvSpPr/>
          <p:nvPr>
            <p:custDataLst>
              <p:tags r:id="rId373"/>
            </p:custDataLst>
          </p:nvPr>
        </p:nvSpPr>
        <p:spPr>
          <a:xfrm>
            <a:off x="30430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04" name="Rechteck 403"/>
          <p:cNvSpPr/>
          <p:nvPr>
            <p:custDataLst>
              <p:tags r:id="rId374"/>
            </p:custDataLst>
          </p:nvPr>
        </p:nvSpPr>
        <p:spPr>
          <a:xfrm>
            <a:off x="32230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05" name="Rechteck 404"/>
          <p:cNvSpPr/>
          <p:nvPr>
            <p:custDataLst>
              <p:tags r:id="rId375"/>
            </p:custDataLst>
          </p:nvPr>
        </p:nvSpPr>
        <p:spPr>
          <a:xfrm>
            <a:off x="34031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06" name="Rechteck 405"/>
          <p:cNvSpPr/>
          <p:nvPr>
            <p:custDataLst>
              <p:tags r:id="rId376"/>
            </p:custDataLst>
          </p:nvPr>
        </p:nvSpPr>
        <p:spPr>
          <a:xfrm>
            <a:off x="35831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407" name="Rechteck 406"/>
          <p:cNvSpPr/>
          <p:nvPr>
            <p:custDataLst>
              <p:tags r:id="rId377"/>
            </p:custDataLst>
          </p:nvPr>
        </p:nvSpPr>
        <p:spPr>
          <a:xfrm>
            <a:off x="1998948" y="4850296"/>
            <a:ext cx="648072" cy="1890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ALTINL</a:t>
            </a:r>
            <a:endParaRPr lang="en-GB" sz="1400" dirty="0">
              <a:solidFill>
                <a:schemeClr val="tx1"/>
              </a:solidFill>
            </a:endParaRPr>
          </a:p>
        </p:txBody>
      </p:sp>
      <p:sp>
        <p:nvSpPr>
          <p:cNvPr id="408" name="Rechteck 407"/>
          <p:cNvSpPr/>
          <p:nvPr>
            <p:custDataLst>
              <p:tags r:id="rId378"/>
            </p:custDataLst>
          </p:nvPr>
        </p:nvSpPr>
        <p:spPr>
          <a:xfrm>
            <a:off x="3763144" y="4814292"/>
            <a:ext cx="2880320" cy="324036"/>
          </a:xfrm>
          <a:prstGeom prst="rect">
            <a:avLst/>
          </a:prstGeom>
          <a:solidFill>
            <a:schemeClr val="accent5">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409" name="Rechteck 408"/>
          <p:cNvSpPr/>
          <p:nvPr>
            <p:custDataLst>
              <p:tags r:id="rId379"/>
            </p:custDataLst>
          </p:nvPr>
        </p:nvSpPr>
        <p:spPr>
          <a:xfrm>
            <a:off x="37631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410" name="Rechteck 409"/>
          <p:cNvSpPr/>
          <p:nvPr>
            <p:custDataLst>
              <p:tags r:id="rId380"/>
            </p:custDataLst>
          </p:nvPr>
        </p:nvSpPr>
        <p:spPr>
          <a:xfrm>
            <a:off x="39431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11" name="Rechteck 410"/>
          <p:cNvSpPr/>
          <p:nvPr>
            <p:custDataLst>
              <p:tags r:id="rId381"/>
            </p:custDataLst>
          </p:nvPr>
        </p:nvSpPr>
        <p:spPr>
          <a:xfrm>
            <a:off x="41231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12" name="Rechteck 411"/>
          <p:cNvSpPr/>
          <p:nvPr>
            <p:custDataLst>
              <p:tags r:id="rId382"/>
            </p:custDataLst>
          </p:nvPr>
        </p:nvSpPr>
        <p:spPr>
          <a:xfrm>
            <a:off x="43032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13" name="Rechteck 412"/>
          <p:cNvSpPr/>
          <p:nvPr>
            <p:custDataLst>
              <p:tags r:id="rId383"/>
            </p:custDataLst>
          </p:nvPr>
        </p:nvSpPr>
        <p:spPr>
          <a:xfrm>
            <a:off x="44832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14" name="Rechteck 413"/>
          <p:cNvSpPr/>
          <p:nvPr>
            <p:custDataLst>
              <p:tags r:id="rId384"/>
            </p:custDataLst>
          </p:nvPr>
        </p:nvSpPr>
        <p:spPr>
          <a:xfrm>
            <a:off x="46632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15" name="Rechteck 414"/>
          <p:cNvSpPr/>
          <p:nvPr>
            <p:custDataLst>
              <p:tags r:id="rId385"/>
            </p:custDataLst>
          </p:nvPr>
        </p:nvSpPr>
        <p:spPr>
          <a:xfrm>
            <a:off x="48432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6</a:t>
            </a:r>
            <a:endParaRPr lang="en-GB" sz="600" dirty="0">
              <a:solidFill>
                <a:schemeClr val="tx1"/>
              </a:solidFill>
            </a:endParaRPr>
          </a:p>
        </p:txBody>
      </p:sp>
      <p:sp>
        <p:nvSpPr>
          <p:cNvPr id="416" name="Rechteck 415"/>
          <p:cNvSpPr/>
          <p:nvPr>
            <p:custDataLst>
              <p:tags r:id="rId386"/>
            </p:custDataLst>
          </p:nvPr>
        </p:nvSpPr>
        <p:spPr>
          <a:xfrm>
            <a:off x="50232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7</a:t>
            </a:r>
            <a:endParaRPr lang="en-GB" sz="600" dirty="0">
              <a:solidFill>
                <a:schemeClr val="tx1"/>
              </a:solidFill>
            </a:endParaRPr>
          </a:p>
        </p:txBody>
      </p:sp>
      <p:sp>
        <p:nvSpPr>
          <p:cNvPr id="417" name="Rechteck 416"/>
          <p:cNvSpPr/>
          <p:nvPr>
            <p:custDataLst>
              <p:tags r:id="rId387"/>
            </p:custDataLst>
          </p:nvPr>
        </p:nvSpPr>
        <p:spPr>
          <a:xfrm>
            <a:off x="52033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18" name="Rechteck 417"/>
          <p:cNvSpPr/>
          <p:nvPr>
            <p:custDataLst>
              <p:tags r:id="rId388"/>
            </p:custDataLst>
          </p:nvPr>
        </p:nvSpPr>
        <p:spPr>
          <a:xfrm>
            <a:off x="53833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19" name="Rechteck 418"/>
          <p:cNvSpPr/>
          <p:nvPr>
            <p:custDataLst>
              <p:tags r:id="rId389"/>
            </p:custDataLst>
          </p:nvPr>
        </p:nvSpPr>
        <p:spPr>
          <a:xfrm>
            <a:off x="55633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20" name="Rechteck 419"/>
          <p:cNvSpPr/>
          <p:nvPr>
            <p:custDataLst>
              <p:tags r:id="rId390"/>
            </p:custDataLst>
          </p:nvPr>
        </p:nvSpPr>
        <p:spPr>
          <a:xfrm>
            <a:off x="57433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21" name="Rechteck 420"/>
          <p:cNvSpPr/>
          <p:nvPr>
            <p:custDataLst>
              <p:tags r:id="rId391"/>
            </p:custDataLst>
          </p:nvPr>
        </p:nvSpPr>
        <p:spPr>
          <a:xfrm>
            <a:off x="59233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22" name="Rechteck 421"/>
          <p:cNvSpPr/>
          <p:nvPr>
            <p:custDataLst>
              <p:tags r:id="rId392"/>
            </p:custDataLst>
          </p:nvPr>
        </p:nvSpPr>
        <p:spPr>
          <a:xfrm>
            <a:off x="61034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23" name="Rechteck 422"/>
          <p:cNvSpPr/>
          <p:nvPr>
            <p:custDataLst>
              <p:tags r:id="rId393"/>
            </p:custDataLst>
          </p:nvPr>
        </p:nvSpPr>
        <p:spPr>
          <a:xfrm>
            <a:off x="62834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24" name="Rechteck 423"/>
          <p:cNvSpPr/>
          <p:nvPr>
            <p:custDataLst>
              <p:tags r:id="rId394"/>
            </p:custDataLst>
          </p:nvPr>
        </p:nvSpPr>
        <p:spPr>
          <a:xfrm>
            <a:off x="64634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425" name="Rechteck 424"/>
          <p:cNvSpPr/>
          <p:nvPr>
            <p:custDataLst>
              <p:tags r:id="rId395"/>
            </p:custDataLst>
          </p:nvPr>
        </p:nvSpPr>
        <p:spPr>
          <a:xfrm>
            <a:off x="4879268" y="4850296"/>
            <a:ext cx="648072" cy="189021"/>
          </a:xfrm>
          <a:prstGeom prst="rect">
            <a:avLst/>
          </a:prstGeom>
          <a:solidFill>
            <a:schemeClr val="accent5">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ALTINH</a:t>
            </a:r>
            <a:endParaRPr lang="en-GB" sz="1400" dirty="0">
              <a:solidFill>
                <a:schemeClr val="tx1"/>
              </a:solidFill>
            </a:endParaRPr>
          </a:p>
        </p:txBody>
      </p:sp>
      <p:cxnSp>
        <p:nvCxnSpPr>
          <p:cNvPr id="426" name="Gerade Verbindung 425"/>
          <p:cNvCxnSpPr/>
          <p:nvPr>
            <p:custDataLst>
              <p:tags r:id="rId396"/>
            </p:custDataLst>
          </p:nvPr>
        </p:nvCxnSpPr>
        <p:spPr>
          <a:xfrm>
            <a:off x="1350876"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7" name="Gerade Verbindung 426"/>
          <p:cNvCxnSpPr/>
          <p:nvPr>
            <p:custDataLst>
              <p:tags r:id="rId397"/>
            </p:custDataLst>
          </p:nvPr>
        </p:nvCxnSpPr>
        <p:spPr>
          <a:xfrm>
            <a:off x="4519228"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8" name="Gerade Verbindung 427"/>
          <p:cNvCxnSpPr/>
          <p:nvPr>
            <p:custDataLst>
              <p:tags r:id="rId398"/>
            </p:custDataLst>
          </p:nvPr>
        </p:nvCxnSpPr>
        <p:spPr>
          <a:xfrm>
            <a:off x="4807260"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9" name="Gerade Verbindung 428"/>
          <p:cNvCxnSpPr/>
          <p:nvPr>
            <p:custDataLst>
              <p:tags r:id="rId399"/>
            </p:custDataLst>
          </p:nvPr>
        </p:nvCxnSpPr>
        <p:spPr>
          <a:xfrm>
            <a:off x="6967500"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33" name="Textfeld 432"/>
          <p:cNvSpPr txBox="1"/>
          <p:nvPr>
            <p:custDataLst>
              <p:tags r:id="rId400"/>
            </p:custDataLst>
          </p:nvPr>
        </p:nvSpPr>
        <p:spPr>
          <a:xfrm>
            <a:off x="162744" y="2834072"/>
            <a:ext cx="482824" cy="215444"/>
          </a:xfrm>
          <a:prstGeom prst="rect">
            <a:avLst/>
          </a:prstGeom>
          <a:noFill/>
          <a:ln>
            <a:noFill/>
          </a:ln>
        </p:spPr>
        <p:txBody>
          <a:bodyPr wrap="none" rtlCol="0">
            <a:spAutoFit/>
          </a:bodyPr>
          <a:lstStyle/>
          <a:p>
            <a:r>
              <a:rPr lang="en-GB" sz="800" dirty="0" smtClean="0"/>
              <a:t>CJ721</a:t>
            </a:r>
            <a:endParaRPr lang="en-GB" sz="800" dirty="0"/>
          </a:p>
        </p:txBody>
      </p:sp>
      <p:sp>
        <p:nvSpPr>
          <p:cNvPr id="434" name="Textfeld 433"/>
          <p:cNvSpPr txBox="1"/>
          <p:nvPr>
            <p:custDataLst>
              <p:tags r:id="rId401"/>
            </p:custDataLst>
          </p:nvPr>
        </p:nvSpPr>
        <p:spPr>
          <a:xfrm>
            <a:off x="162744" y="3194112"/>
            <a:ext cx="482824" cy="215444"/>
          </a:xfrm>
          <a:prstGeom prst="rect">
            <a:avLst/>
          </a:prstGeom>
          <a:noFill/>
          <a:ln>
            <a:noFill/>
          </a:ln>
        </p:spPr>
        <p:txBody>
          <a:bodyPr wrap="none" rtlCol="0">
            <a:spAutoFit/>
          </a:bodyPr>
          <a:lstStyle/>
          <a:p>
            <a:r>
              <a:rPr lang="en-GB" sz="800" dirty="0" smtClean="0"/>
              <a:t>CJ950</a:t>
            </a:r>
            <a:endParaRPr lang="en-GB" sz="800" dirty="0"/>
          </a:p>
        </p:txBody>
      </p:sp>
      <p:sp>
        <p:nvSpPr>
          <p:cNvPr id="435" name="Rechteckige Legende 434"/>
          <p:cNvSpPr/>
          <p:nvPr>
            <p:custDataLst>
              <p:tags r:id="rId402"/>
            </p:custDataLst>
          </p:nvPr>
        </p:nvSpPr>
        <p:spPr>
          <a:xfrm>
            <a:off x="7111516" y="3230116"/>
            <a:ext cx="1152128" cy="684076"/>
          </a:xfrm>
          <a:prstGeom prst="wedgeRectCallout">
            <a:avLst>
              <a:gd name="adj1" fmla="val -20833"/>
              <a:gd name="adj2" fmla="val 70119"/>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800" dirty="0" smtClean="0">
                <a:solidFill>
                  <a:schemeClr val="tx1"/>
                </a:solidFill>
              </a:rPr>
              <a:t>Register representation is adjusted to the data frame timing diagram with LSB on left and MSB on right side.</a:t>
            </a:r>
            <a:endParaRPr lang="en-GB" sz="800" dirty="0">
              <a:solidFill>
                <a:schemeClr val="tx1"/>
              </a:solidFill>
            </a:endParaRPr>
          </a:p>
        </p:txBody>
      </p:sp>
      <p:sp>
        <p:nvSpPr>
          <p:cNvPr id="430" name="Untertitel 429" hidden="1"/>
          <p:cNvSpPr>
            <a:spLocks noGrp="1"/>
          </p:cNvSpPr>
          <p:nvPr>
            <p:ph type="subTitle" idx="1"/>
            <p:custDataLst>
              <p:tags r:id="rId403"/>
            </p:custDataLst>
          </p:nvPr>
        </p:nvSpPr>
        <p:spPr>
          <a:xfrm>
            <a:off x="533400" y="3200400"/>
            <a:ext cx="7772400" cy="1676400"/>
          </a:xfrm>
          <a:ln w="0"/>
          <a:effectLst/>
        </p:spPr>
        <p:txBody>
          <a:bodyPr wrap="square" lIns="0" tIns="63500" rIns="0" bIns="0"/>
          <a:lstStyle/>
          <a:p>
            <a:endParaRPr lang="en-GB"/>
          </a:p>
        </p:txBody>
      </p:sp>
      <p:sp>
        <p:nvSpPr>
          <p:cNvPr id="437" name="Geschweifte Klammer rechts 436"/>
          <p:cNvSpPr/>
          <p:nvPr>
            <p:custDataLst>
              <p:tags r:id="rId404"/>
            </p:custDataLst>
          </p:nvPr>
        </p:nvSpPr>
        <p:spPr>
          <a:xfrm rot="5400000">
            <a:off x="1710916" y="3590156"/>
            <a:ext cx="72008" cy="1728192"/>
          </a:xfrm>
          <a:prstGeom prst="rightBrace">
            <a:avLst>
              <a:gd name="adj1" fmla="val 3699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38" name="Geschweifte Klammer rechts 437"/>
          <p:cNvSpPr/>
          <p:nvPr>
            <p:custDataLst>
              <p:tags r:id="rId405"/>
            </p:custDataLst>
          </p:nvPr>
        </p:nvSpPr>
        <p:spPr>
          <a:xfrm rot="5400000">
            <a:off x="2953054" y="4076210"/>
            <a:ext cx="72008" cy="756084"/>
          </a:xfrm>
          <a:prstGeom prst="rightBrace">
            <a:avLst>
              <a:gd name="adj1" fmla="val 3699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39" name="Textfeld 438"/>
          <p:cNvSpPr txBox="1"/>
          <p:nvPr>
            <p:custDataLst>
              <p:tags r:id="rId406"/>
            </p:custDataLst>
          </p:nvPr>
        </p:nvSpPr>
        <p:spPr>
          <a:xfrm>
            <a:off x="90736" y="5174332"/>
            <a:ext cx="3384376" cy="400110"/>
          </a:xfrm>
          <a:prstGeom prst="rect">
            <a:avLst/>
          </a:prstGeom>
          <a:noFill/>
        </p:spPr>
        <p:txBody>
          <a:bodyPr wrap="square" rtlCol="0">
            <a:spAutoFit/>
          </a:bodyPr>
          <a:lstStyle/>
          <a:p>
            <a:pPr algn="ctr"/>
            <a:r>
              <a:rPr lang="en-GB" sz="1000" dirty="0" smtClean="0"/>
              <a:t>* parallel connection of power stages located in SRL to</a:t>
            </a:r>
          </a:p>
          <a:p>
            <a:pPr algn="ctr"/>
            <a:r>
              <a:rPr lang="en-GB" sz="1000" dirty="0" smtClean="0"/>
              <a:t>power stages located in SRLE </a:t>
            </a:r>
            <a:r>
              <a:rPr lang="en-GB" sz="1000" b="1" dirty="0" smtClean="0">
                <a:solidFill>
                  <a:srgbClr val="FF0000"/>
                </a:solidFill>
              </a:rPr>
              <a:t>is not possible</a:t>
            </a:r>
            <a:endParaRPr lang="en-GB" sz="1000" b="1" dirty="0">
              <a:solidFill>
                <a:srgbClr val="FF0000"/>
              </a:solidFill>
            </a:endParaRPr>
          </a:p>
        </p:txBody>
      </p:sp>
      <p:sp>
        <p:nvSpPr>
          <p:cNvPr id="440" name="Textfeld 439"/>
          <p:cNvSpPr txBox="1"/>
          <p:nvPr>
            <p:custDataLst>
              <p:tags r:id="rId407"/>
            </p:custDataLst>
          </p:nvPr>
        </p:nvSpPr>
        <p:spPr>
          <a:xfrm>
            <a:off x="1638908" y="4454252"/>
            <a:ext cx="216024" cy="246221"/>
          </a:xfrm>
          <a:prstGeom prst="rect">
            <a:avLst/>
          </a:prstGeom>
          <a:noFill/>
        </p:spPr>
        <p:txBody>
          <a:bodyPr wrap="square" rtlCol="0">
            <a:spAutoFit/>
          </a:bodyPr>
          <a:lstStyle/>
          <a:p>
            <a:pPr algn="ctr"/>
            <a:r>
              <a:rPr lang="en-GB" sz="1000" dirty="0" smtClean="0"/>
              <a:t>*</a:t>
            </a:r>
            <a:endParaRPr lang="en-GB" sz="1000" b="1" dirty="0">
              <a:solidFill>
                <a:srgbClr val="FF0000"/>
              </a:solidFill>
            </a:endParaRPr>
          </a:p>
        </p:txBody>
      </p:sp>
      <p:sp>
        <p:nvSpPr>
          <p:cNvPr id="441" name="Textfeld 440"/>
          <p:cNvSpPr txBox="1"/>
          <p:nvPr>
            <p:custDataLst>
              <p:tags r:id="rId408"/>
            </p:custDataLst>
          </p:nvPr>
        </p:nvSpPr>
        <p:spPr>
          <a:xfrm>
            <a:off x="2827040" y="4454252"/>
            <a:ext cx="324036" cy="246221"/>
          </a:xfrm>
          <a:prstGeom prst="rect">
            <a:avLst/>
          </a:prstGeom>
          <a:noFill/>
        </p:spPr>
        <p:txBody>
          <a:bodyPr wrap="square" rtlCol="0">
            <a:spAutoFit/>
          </a:bodyPr>
          <a:lstStyle/>
          <a:p>
            <a:pPr algn="ctr"/>
            <a:r>
              <a:rPr lang="en-GB" sz="1000" dirty="0" smtClean="0"/>
              <a:t>*</a:t>
            </a:r>
            <a:endParaRPr lang="en-GB" sz="1000" b="1" dirty="0">
              <a:solidFill>
                <a:srgbClr val="FF0000"/>
              </a:solidFill>
            </a:endParaRPr>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Data frame usage (JDP)</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359"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noProof="0" dirty="0" smtClean="0"/>
              <a:t>JDP: Data frame for CJ721 and CJ950</a:t>
            </a:r>
            <a:endParaRPr lang="en-US" noProof="0" dirty="0"/>
          </a:p>
        </p:txBody>
      </p:sp>
      <p:sp>
        <p:nvSpPr>
          <p:cNvPr id="359" name="Foliennummernplatzhalter 358"/>
          <p:cNvSpPr>
            <a:spLocks noGrp="1"/>
          </p:cNvSpPr>
          <p:nvPr>
            <p:ph type="sldNum" sz="quarter" idx="10"/>
          </p:nvPr>
        </p:nvSpPr>
        <p:spPr/>
        <p:txBody>
          <a:bodyPr/>
          <a:lstStyle/>
          <a:p>
            <a:pPr>
              <a:defRPr/>
            </a:pPr>
            <a:fld id="{81B8CC12-7B03-4C63-8193-0C64318BCB4A}" type="slidenum">
              <a:rPr lang="x-none" smtClean="0"/>
              <a:pPr>
                <a:defRPr/>
              </a:pPr>
              <a:t>56</a:t>
            </a:fld>
            <a:endParaRPr lang="x-none"/>
          </a:p>
        </p:txBody>
      </p:sp>
      <p:cxnSp>
        <p:nvCxnSpPr>
          <p:cNvPr id="12" name="Gerade Verbindung 11"/>
          <p:cNvCxnSpPr/>
          <p:nvPr>
            <p:custDataLst>
              <p:tags r:id="rId11"/>
            </p:custDataLst>
          </p:nvPr>
        </p:nvCxnSpPr>
        <p:spPr>
          <a:xfrm>
            <a:off x="918828" y="2438028"/>
            <a:ext cx="1800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p:custDataLst>
              <p:tags r:id="rId12"/>
            </p:custDataLst>
          </p:nvPr>
        </p:nvCxnSpPr>
        <p:spPr>
          <a:xfrm>
            <a:off x="109884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p:custDataLst>
              <p:tags r:id="rId13"/>
            </p:custDataLst>
          </p:nvPr>
        </p:nvCxnSpPr>
        <p:spPr>
          <a:xfrm>
            <a:off x="9908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custDataLst>
              <p:tags r:id="rId14"/>
            </p:custDataLst>
          </p:nvPr>
        </p:nvCxnSpPr>
        <p:spPr>
          <a:xfrm>
            <a:off x="10628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custDataLst>
              <p:tags r:id="rId15"/>
            </p:custDataLst>
          </p:nvPr>
        </p:nvCxnSpPr>
        <p:spPr>
          <a:xfrm>
            <a:off x="9908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custDataLst>
              <p:tags r:id="rId16"/>
            </p:custDataLst>
          </p:nvPr>
        </p:nvCxnSpPr>
        <p:spPr>
          <a:xfrm>
            <a:off x="9188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p:custDataLst>
              <p:tags r:id="rId17"/>
            </p:custDataLst>
          </p:nvPr>
        </p:nvCxnSpPr>
        <p:spPr>
          <a:xfrm>
            <a:off x="11348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custDataLst>
              <p:tags r:id="rId18"/>
            </p:custDataLst>
          </p:nvPr>
        </p:nvCxnSpPr>
        <p:spPr>
          <a:xfrm>
            <a:off x="12068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p:custDataLst>
              <p:tags r:id="rId19"/>
            </p:custDataLst>
          </p:nvPr>
        </p:nvCxnSpPr>
        <p:spPr>
          <a:xfrm>
            <a:off x="11348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p:custDataLst>
              <p:tags r:id="rId20"/>
            </p:custDataLst>
          </p:nvPr>
        </p:nvCxnSpPr>
        <p:spPr>
          <a:xfrm>
            <a:off x="10628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p:custDataLst>
              <p:tags r:id="rId21"/>
            </p:custDataLst>
          </p:nvPr>
        </p:nvCxnSpPr>
        <p:spPr>
          <a:xfrm>
            <a:off x="12788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p:custDataLst>
              <p:tags r:id="rId22"/>
            </p:custDataLst>
          </p:nvPr>
        </p:nvCxnSpPr>
        <p:spPr>
          <a:xfrm>
            <a:off x="13508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p:custDataLst>
              <p:tags r:id="rId23"/>
            </p:custDataLst>
          </p:nvPr>
        </p:nvCxnSpPr>
        <p:spPr>
          <a:xfrm>
            <a:off x="12788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p:custDataLst>
              <p:tags r:id="rId24"/>
            </p:custDataLst>
          </p:nvPr>
        </p:nvCxnSpPr>
        <p:spPr>
          <a:xfrm>
            <a:off x="12068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p:custDataLst>
              <p:tags r:id="rId25"/>
            </p:custDataLst>
          </p:nvPr>
        </p:nvCxnSpPr>
        <p:spPr>
          <a:xfrm>
            <a:off x="14228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p:custDataLst>
              <p:tags r:id="rId26"/>
            </p:custDataLst>
          </p:nvPr>
        </p:nvCxnSpPr>
        <p:spPr>
          <a:xfrm>
            <a:off x="14948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p:custDataLst>
              <p:tags r:id="rId27"/>
            </p:custDataLst>
          </p:nvPr>
        </p:nvCxnSpPr>
        <p:spPr>
          <a:xfrm>
            <a:off x="14228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p:custDataLst>
              <p:tags r:id="rId28"/>
            </p:custDataLst>
          </p:nvPr>
        </p:nvCxnSpPr>
        <p:spPr>
          <a:xfrm>
            <a:off x="13508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p:custDataLst>
              <p:tags r:id="rId29"/>
            </p:custDataLst>
          </p:nvPr>
        </p:nvCxnSpPr>
        <p:spPr>
          <a:xfrm>
            <a:off x="15669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p:custDataLst>
              <p:tags r:id="rId30"/>
            </p:custDataLst>
          </p:nvPr>
        </p:nvCxnSpPr>
        <p:spPr>
          <a:xfrm>
            <a:off x="16389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custDataLst>
              <p:tags r:id="rId31"/>
            </p:custDataLst>
          </p:nvPr>
        </p:nvCxnSpPr>
        <p:spPr>
          <a:xfrm>
            <a:off x="15669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 Verbindung 32"/>
          <p:cNvCxnSpPr/>
          <p:nvPr>
            <p:custDataLst>
              <p:tags r:id="rId32"/>
            </p:custDataLst>
          </p:nvPr>
        </p:nvCxnSpPr>
        <p:spPr>
          <a:xfrm>
            <a:off x="14948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p:custDataLst>
              <p:tags r:id="rId33"/>
            </p:custDataLst>
          </p:nvPr>
        </p:nvCxnSpPr>
        <p:spPr>
          <a:xfrm>
            <a:off x="17109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p:custDataLst>
              <p:tags r:id="rId34"/>
            </p:custDataLst>
          </p:nvPr>
        </p:nvCxnSpPr>
        <p:spPr>
          <a:xfrm>
            <a:off x="17829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p:custDataLst>
              <p:tags r:id="rId35"/>
            </p:custDataLst>
          </p:nvPr>
        </p:nvCxnSpPr>
        <p:spPr>
          <a:xfrm>
            <a:off x="17109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p:custDataLst>
              <p:tags r:id="rId36"/>
            </p:custDataLst>
          </p:nvPr>
        </p:nvCxnSpPr>
        <p:spPr>
          <a:xfrm>
            <a:off x="16389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custDataLst>
              <p:tags r:id="rId37"/>
            </p:custDataLst>
          </p:nvPr>
        </p:nvCxnSpPr>
        <p:spPr>
          <a:xfrm>
            <a:off x="18549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custDataLst>
              <p:tags r:id="rId38"/>
            </p:custDataLst>
          </p:nvPr>
        </p:nvCxnSpPr>
        <p:spPr>
          <a:xfrm>
            <a:off x="19269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custDataLst>
              <p:tags r:id="rId39"/>
            </p:custDataLst>
          </p:nvPr>
        </p:nvCxnSpPr>
        <p:spPr>
          <a:xfrm>
            <a:off x="18549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custDataLst>
              <p:tags r:id="rId40"/>
            </p:custDataLst>
          </p:nvPr>
        </p:nvCxnSpPr>
        <p:spPr>
          <a:xfrm>
            <a:off x="17829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custDataLst>
              <p:tags r:id="rId41"/>
            </p:custDataLst>
          </p:nvPr>
        </p:nvCxnSpPr>
        <p:spPr>
          <a:xfrm>
            <a:off x="19989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custDataLst>
              <p:tags r:id="rId42"/>
            </p:custDataLst>
          </p:nvPr>
        </p:nvCxnSpPr>
        <p:spPr>
          <a:xfrm>
            <a:off x="20709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custDataLst>
              <p:tags r:id="rId43"/>
            </p:custDataLst>
          </p:nvPr>
        </p:nvCxnSpPr>
        <p:spPr>
          <a:xfrm>
            <a:off x="19989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p:custDataLst>
              <p:tags r:id="rId44"/>
            </p:custDataLst>
          </p:nvPr>
        </p:nvCxnSpPr>
        <p:spPr>
          <a:xfrm>
            <a:off x="19269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custDataLst>
              <p:tags r:id="rId45"/>
            </p:custDataLst>
          </p:nvPr>
        </p:nvCxnSpPr>
        <p:spPr>
          <a:xfrm>
            <a:off x="21429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p:custDataLst>
              <p:tags r:id="rId46"/>
            </p:custDataLst>
          </p:nvPr>
        </p:nvCxnSpPr>
        <p:spPr>
          <a:xfrm>
            <a:off x="22149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p:custDataLst>
              <p:tags r:id="rId47"/>
            </p:custDataLst>
          </p:nvPr>
        </p:nvCxnSpPr>
        <p:spPr>
          <a:xfrm>
            <a:off x="21429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p:custDataLst>
              <p:tags r:id="rId48"/>
            </p:custDataLst>
          </p:nvPr>
        </p:nvCxnSpPr>
        <p:spPr>
          <a:xfrm>
            <a:off x="20709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Gerade Verbindung 49"/>
          <p:cNvCxnSpPr/>
          <p:nvPr>
            <p:custDataLst>
              <p:tags r:id="rId49"/>
            </p:custDataLst>
          </p:nvPr>
        </p:nvCxnSpPr>
        <p:spPr>
          <a:xfrm>
            <a:off x="22869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p:custDataLst>
              <p:tags r:id="rId50"/>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p:custDataLst>
              <p:tags r:id="rId51"/>
            </p:custDataLst>
          </p:nvPr>
        </p:nvCxnSpPr>
        <p:spPr>
          <a:xfrm>
            <a:off x="22869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Gerade Verbindung 52"/>
          <p:cNvCxnSpPr/>
          <p:nvPr>
            <p:custDataLst>
              <p:tags r:id="rId52"/>
            </p:custDataLst>
          </p:nvPr>
        </p:nvCxnSpPr>
        <p:spPr>
          <a:xfrm>
            <a:off x="22149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Gerade Verbindung 53"/>
          <p:cNvCxnSpPr/>
          <p:nvPr>
            <p:custDataLst>
              <p:tags r:id="rId53"/>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Gerade Verbindung 54"/>
          <p:cNvCxnSpPr/>
          <p:nvPr>
            <p:custDataLst>
              <p:tags r:id="rId54"/>
            </p:custDataLst>
          </p:nvPr>
        </p:nvCxnSpPr>
        <p:spPr>
          <a:xfrm>
            <a:off x="24309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Gerade Verbindung 55"/>
          <p:cNvCxnSpPr/>
          <p:nvPr>
            <p:custDataLst>
              <p:tags r:id="rId55"/>
            </p:custDataLst>
          </p:nvPr>
        </p:nvCxnSpPr>
        <p:spPr>
          <a:xfrm>
            <a:off x="25030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Gerade Verbindung 56"/>
          <p:cNvCxnSpPr/>
          <p:nvPr>
            <p:custDataLst>
              <p:tags r:id="rId56"/>
            </p:custDataLst>
          </p:nvPr>
        </p:nvCxnSpPr>
        <p:spPr>
          <a:xfrm>
            <a:off x="24309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Gerade Verbindung 57"/>
          <p:cNvCxnSpPr/>
          <p:nvPr>
            <p:custDataLst>
              <p:tags r:id="rId57"/>
            </p:custDataLst>
          </p:nvPr>
        </p:nvCxnSpPr>
        <p:spPr>
          <a:xfrm>
            <a:off x="23589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Gerade Verbindung 58"/>
          <p:cNvCxnSpPr/>
          <p:nvPr>
            <p:custDataLst>
              <p:tags r:id="rId58"/>
            </p:custDataLst>
          </p:nvPr>
        </p:nvCxnSpPr>
        <p:spPr>
          <a:xfrm>
            <a:off x="25750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Gerade Verbindung 59"/>
          <p:cNvCxnSpPr/>
          <p:nvPr>
            <p:custDataLst>
              <p:tags r:id="rId59"/>
            </p:custDataLst>
          </p:nvPr>
        </p:nvCxnSpPr>
        <p:spPr>
          <a:xfrm>
            <a:off x="26470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Gerade Verbindung 60"/>
          <p:cNvCxnSpPr/>
          <p:nvPr>
            <p:custDataLst>
              <p:tags r:id="rId60"/>
            </p:custDataLst>
          </p:nvPr>
        </p:nvCxnSpPr>
        <p:spPr>
          <a:xfrm>
            <a:off x="25750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p:custDataLst>
              <p:tags r:id="rId61"/>
            </p:custDataLst>
          </p:nvPr>
        </p:nvCxnSpPr>
        <p:spPr>
          <a:xfrm>
            <a:off x="25030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Gerade Verbindung 62"/>
          <p:cNvCxnSpPr/>
          <p:nvPr>
            <p:custDataLst>
              <p:tags r:id="rId62"/>
            </p:custDataLst>
          </p:nvPr>
        </p:nvCxnSpPr>
        <p:spPr>
          <a:xfrm>
            <a:off x="27190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Gerade Verbindung 63"/>
          <p:cNvCxnSpPr/>
          <p:nvPr>
            <p:custDataLst>
              <p:tags r:id="rId63"/>
            </p:custDataLst>
          </p:nvPr>
        </p:nvCxnSpPr>
        <p:spPr>
          <a:xfrm>
            <a:off x="27910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p:custDataLst>
              <p:tags r:id="rId64"/>
            </p:custDataLst>
          </p:nvPr>
        </p:nvCxnSpPr>
        <p:spPr>
          <a:xfrm>
            <a:off x="27190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Gerade Verbindung 65"/>
          <p:cNvCxnSpPr/>
          <p:nvPr>
            <p:custDataLst>
              <p:tags r:id="rId65"/>
            </p:custDataLst>
          </p:nvPr>
        </p:nvCxnSpPr>
        <p:spPr>
          <a:xfrm>
            <a:off x="26470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p:custDataLst>
              <p:tags r:id="rId66"/>
            </p:custDataLst>
          </p:nvPr>
        </p:nvCxnSpPr>
        <p:spPr>
          <a:xfrm>
            <a:off x="28630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p:custDataLst>
              <p:tags r:id="rId67"/>
            </p:custDataLst>
          </p:nvPr>
        </p:nvCxnSpPr>
        <p:spPr>
          <a:xfrm>
            <a:off x="29350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p:custDataLst>
              <p:tags r:id="rId68"/>
            </p:custDataLst>
          </p:nvPr>
        </p:nvCxnSpPr>
        <p:spPr>
          <a:xfrm>
            <a:off x="28630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Gerade Verbindung 69"/>
          <p:cNvCxnSpPr/>
          <p:nvPr>
            <p:custDataLst>
              <p:tags r:id="rId69"/>
            </p:custDataLst>
          </p:nvPr>
        </p:nvCxnSpPr>
        <p:spPr>
          <a:xfrm>
            <a:off x="27910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Gerade Verbindung 70"/>
          <p:cNvCxnSpPr/>
          <p:nvPr>
            <p:custDataLst>
              <p:tags r:id="rId70"/>
            </p:custDataLst>
          </p:nvPr>
        </p:nvCxnSpPr>
        <p:spPr>
          <a:xfrm>
            <a:off x="300706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p:custDataLst>
              <p:tags r:id="rId71"/>
            </p:custDataLst>
          </p:nvPr>
        </p:nvCxnSpPr>
        <p:spPr>
          <a:xfrm>
            <a:off x="30790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Gerade Verbindung 72"/>
          <p:cNvCxnSpPr/>
          <p:nvPr>
            <p:custDataLst>
              <p:tags r:id="rId72"/>
            </p:custDataLst>
          </p:nvPr>
        </p:nvCxnSpPr>
        <p:spPr>
          <a:xfrm>
            <a:off x="30070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Gerade Verbindung 73"/>
          <p:cNvCxnSpPr/>
          <p:nvPr>
            <p:custDataLst>
              <p:tags r:id="rId73"/>
            </p:custDataLst>
          </p:nvPr>
        </p:nvCxnSpPr>
        <p:spPr>
          <a:xfrm>
            <a:off x="29350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Gerade Verbindung 74"/>
          <p:cNvCxnSpPr/>
          <p:nvPr>
            <p:custDataLst>
              <p:tags r:id="rId74"/>
            </p:custDataLst>
          </p:nvPr>
        </p:nvCxnSpPr>
        <p:spPr>
          <a:xfrm>
            <a:off x="315107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Gerade Verbindung 75"/>
          <p:cNvCxnSpPr/>
          <p:nvPr>
            <p:custDataLst>
              <p:tags r:id="rId75"/>
            </p:custDataLst>
          </p:nvPr>
        </p:nvCxnSpPr>
        <p:spPr>
          <a:xfrm>
            <a:off x="32230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Gerade Verbindung 76"/>
          <p:cNvCxnSpPr/>
          <p:nvPr>
            <p:custDataLst>
              <p:tags r:id="rId76"/>
            </p:custDataLst>
          </p:nvPr>
        </p:nvCxnSpPr>
        <p:spPr>
          <a:xfrm>
            <a:off x="31510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Gerade Verbindung 77"/>
          <p:cNvCxnSpPr/>
          <p:nvPr>
            <p:custDataLst>
              <p:tags r:id="rId77"/>
            </p:custDataLst>
          </p:nvPr>
        </p:nvCxnSpPr>
        <p:spPr>
          <a:xfrm>
            <a:off x="307906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Gerade Verbindung 78"/>
          <p:cNvCxnSpPr/>
          <p:nvPr>
            <p:custDataLst>
              <p:tags r:id="rId78"/>
            </p:custDataLst>
          </p:nvPr>
        </p:nvCxnSpPr>
        <p:spPr>
          <a:xfrm>
            <a:off x="329509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Gerade Verbindung 79"/>
          <p:cNvCxnSpPr/>
          <p:nvPr>
            <p:custDataLst>
              <p:tags r:id="rId79"/>
            </p:custDataLst>
          </p:nvPr>
        </p:nvCxnSpPr>
        <p:spPr>
          <a:xfrm>
            <a:off x="43752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Gerade Verbindung 80"/>
          <p:cNvCxnSpPr/>
          <p:nvPr>
            <p:custDataLst>
              <p:tags r:id="rId80"/>
            </p:custDataLst>
          </p:nvPr>
        </p:nvCxnSpPr>
        <p:spPr>
          <a:xfrm>
            <a:off x="32950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Gerade Verbindung 81"/>
          <p:cNvCxnSpPr/>
          <p:nvPr>
            <p:custDataLst>
              <p:tags r:id="rId81"/>
            </p:custDataLst>
          </p:nvPr>
        </p:nvCxnSpPr>
        <p:spPr>
          <a:xfrm>
            <a:off x="322308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Gerade Verbindung 82"/>
          <p:cNvCxnSpPr/>
          <p:nvPr>
            <p:custDataLst>
              <p:tags r:id="rId82"/>
            </p:custDataLst>
          </p:nvPr>
        </p:nvCxnSpPr>
        <p:spPr>
          <a:xfrm>
            <a:off x="689549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Gerade Verbindung 83"/>
          <p:cNvCxnSpPr/>
          <p:nvPr>
            <p:custDataLst>
              <p:tags r:id="rId83"/>
            </p:custDataLst>
          </p:nvPr>
        </p:nvCxnSpPr>
        <p:spPr>
          <a:xfrm>
            <a:off x="69675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Gerade Verbindung 84"/>
          <p:cNvCxnSpPr/>
          <p:nvPr>
            <p:custDataLst>
              <p:tags r:id="rId84"/>
            </p:custDataLst>
          </p:nvPr>
        </p:nvCxnSpPr>
        <p:spPr>
          <a:xfrm>
            <a:off x="68954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Gerade Verbindung 85"/>
          <p:cNvCxnSpPr/>
          <p:nvPr>
            <p:custDataLst>
              <p:tags r:id="rId85"/>
            </p:custDataLst>
          </p:nvPr>
        </p:nvCxnSpPr>
        <p:spPr>
          <a:xfrm>
            <a:off x="437521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Gerade Verbindung 86"/>
          <p:cNvCxnSpPr/>
          <p:nvPr>
            <p:custDataLst>
              <p:tags r:id="rId86"/>
            </p:custDataLst>
          </p:nvPr>
        </p:nvCxnSpPr>
        <p:spPr>
          <a:xfrm flipH="1">
            <a:off x="109884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Gerade Verbindung 87"/>
          <p:cNvCxnSpPr/>
          <p:nvPr>
            <p:custDataLst>
              <p:tags r:id="rId87"/>
            </p:custDataLst>
          </p:nvPr>
        </p:nvCxnSpPr>
        <p:spPr>
          <a:xfrm>
            <a:off x="918828" y="2726060"/>
            <a:ext cx="66967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Gerade Verbindung 88"/>
          <p:cNvCxnSpPr/>
          <p:nvPr>
            <p:custDataLst>
              <p:tags r:id="rId88"/>
            </p:custDataLst>
          </p:nvPr>
        </p:nvCxnSpPr>
        <p:spPr>
          <a:xfrm>
            <a:off x="1206860" y="2654052"/>
            <a:ext cx="0" cy="432048"/>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0" name="Gerade Verbindung 89"/>
          <p:cNvCxnSpPr/>
          <p:nvPr>
            <p:custDataLst>
              <p:tags r:id="rId89"/>
            </p:custDataLst>
          </p:nvPr>
        </p:nvCxnSpPr>
        <p:spPr>
          <a:xfrm>
            <a:off x="1134852"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Gerade Verbindung 90"/>
          <p:cNvCxnSpPr/>
          <p:nvPr>
            <p:custDataLst>
              <p:tags r:id="rId90"/>
            </p:custDataLst>
          </p:nvPr>
        </p:nvCxnSpPr>
        <p:spPr>
          <a:xfrm>
            <a:off x="918828" y="2798068"/>
            <a:ext cx="2160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Gerade Verbindung 91"/>
          <p:cNvCxnSpPr/>
          <p:nvPr>
            <p:custDataLst>
              <p:tags r:id="rId91"/>
            </p:custDataLst>
          </p:nvPr>
        </p:nvCxnSpPr>
        <p:spPr>
          <a:xfrm>
            <a:off x="1134852" y="3086100"/>
            <a:ext cx="34563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Gerade Verbindung 92"/>
          <p:cNvCxnSpPr/>
          <p:nvPr>
            <p:custDataLst>
              <p:tags r:id="rId92"/>
            </p:custDataLst>
          </p:nvPr>
        </p:nvCxnSpPr>
        <p:spPr>
          <a:xfrm flipH="1">
            <a:off x="124286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Gerade Verbindung 93"/>
          <p:cNvCxnSpPr/>
          <p:nvPr>
            <p:custDataLst>
              <p:tags r:id="rId93"/>
            </p:custDataLst>
          </p:nvPr>
        </p:nvCxnSpPr>
        <p:spPr>
          <a:xfrm>
            <a:off x="127886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Gerade Verbindung 94"/>
          <p:cNvCxnSpPr/>
          <p:nvPr>
            <p:custDataLst>
              <p:tags r:id="rId94"/>
            </p:custDataLst>
          </p:nvPr>
        </p:nvCxnSpPr>
        <p:spPr>
          <a:xfrm>
            <a:off x="1314872" y="2438028"/>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Gerade Verbindung 95"/>
          <p:cNvCxnSpPr/>
          <p:nvPr>
            <p:custDataLst>
              <p:tags r:id="rId95"/>
            </p:custDataLst>
          </p:nvPr>
        </p:nvCxnSpPr>
        <p:spPr>
          <a:xfrm>
            <a:off x="700350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Gerade Verbindung 96"/>
          <p:cNvCxnSpPr/>
          <p:nvPr>
            <p:custDataLst>
              <p:tags r:id="rId96"/>
            </p:custDataLst>
          </p:nvPr>
        </p:nvCxnSpPr>
        <p:spPr>
          <a:xfrm flipH="1">
            <a:off x="700350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Gerade Verbindung 98"/>
          <p:cNvCxnSpPr/>
          <p:nvPr>
            <p:custDataLst>
              <p:tags r:id="rId97"/>
            </p:custDataLst>
          </p:nvPr>
        </p:nvCxnSpPr>
        <p:spPr>
          <a:xfrm>
            <a:off x="696750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Gerade Verbindung 99"/>
          <p:cNvCxnSpPr/>
          <p:nvPr>
            <p:custDataLst>
              <p:tags r:id="rId98"/>
            </p:custDataLst>
          </p:nvPr>
        </p:nvCxnSpPr>
        <p:spPr>
          <a:xfrm>
            <a:off x="703950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Gerade Verbindung 100"/>
          <p:cNvCxnSpPr/>
          <p:nvPr>
            <p:custDataLst>
              <p:tags r:id="rId99"/>
            </p:custDataLst>
          </p:nvPr>
        </p:nvCxnSpPr>
        <p:spPr>
          <a:xfrm>
            <a:off x="71115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Gerade Verbindung 101"/>
          <p:cNvCxnSpPr/>
          <p:nvPr>
            <p:custDataLst>
              <p:tags r:id="rId100"/>
            </p:custDataLst>
          </p:nvPr>
        </p:nvCxnSpPr>
        <p:spPr>
          <a:xfrm>
            <a:off x="70395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Gerade Verbindung 102"/>
          <p:cNvCxnSpPr/>
          <p:nvPr>
            <p:custDataLst>
              <p:tags r:id="rId101"/>
            </p:custDataLst>
          </p:nvPr>
        </p:nvCxnSpPr>
        <p:spPr>
          <a:xfrm>
            <a:off x="711151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Gerade Verbindung 104"/>
          <p:cNvCxnSpPr/>
          <p:nvPr>
            <p:custDataLst>
              <p:tags r:id="rId102"/>
            </p:custDataLst>
          </p:nvPr>
        </p:nvCxnSpPr>
        <p:spPr>
          <a:xfrm>
            <a:off x="718352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Gerade Verbindung 105"/>
          <p:cNvCxnSpPr/>
          <p:nvPr>
            <p:custDataLst>
              <p:tags r:id="rId103"/>
            </p:custDataLst>
          </p:nvPr>
        </p:nvCxnSpPr>
        <p:spPr>
          <a:xfrm>
            <a:off x="72555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Gerade Verbindung 106"/>
          <p:cNvCxnSpPr/>
          <p:nvPr>
            <p:custDataLst>
              <p:tags r:id="rId104"/>
            </p:custDataLst>
          </p:nvPr>
        </p:nvCxnSpPr>
        <p:spPr>
          <a:xfrm>
            <a:off x="71835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Gerade Verbindung 107"/>
          <p:cNvCxnSpPr/>
          <p:nvPr>
            <p:custDataLst>
              <p:tags r:id="rId105"/>
            </p:custDataLst>
          </p:nvPr>
        </p:nvCxnSpPr>
        <p:spPr>
          <a:xfrm>
            <a:off x="725553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Gerade Verbindung 108"/>
          <p:cNvCxnSpPr/>
          <p:nvPr>
            <p:custDataLst>
              <p:tags r:id="rId106"/>
            </p:custDataLst>
          </p:nvPr>
        </p:nvCxnSpPr>
        <p:spPr>
          <a:xfrm>
            <a:off x="732754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Gerade Verbindung 109"/>
          <p:cNvCxnSpPr/>
          <p:nvPr>
            <p:custDataLst>
              <p:tags r:id="rId107"/>
            </p:custDataLst>
          </p:nvPr>
        </p:nvCxnSpPr>
        <p:spPr>
          <a:xfrm>
            <a:off x="73995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Gerade Verbindung 110"/>
          <p:cNvCxnSpPr/>
          <p:nvPr>
            <p:custDataLst>
              <p:tags r:id="rId108"/>
            </p:custDataLst>
          </p:nvPr>
        </p:nvCxnSpPr>
        <p:spPr>
          <a:xfrm>
            <a:off x="73275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Gerade Verbindung 111"/>
          <p:cNvCxnSpPr/>
          <p:nvPr>
            <p:custDataLst>
              <p:tags r:id="rId109"/>
            </p:custDataLst>
          </p:nvPr>
        </p:nvCxnSpPr>
        <p:spPr>
          <a:xfrm>
            <a:off x="739954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Gerade Verbindung 112"/>
          <p:cNvCxnSpPr/>
          <p:nvPr>
            <p:custDataLst>
              <p:tags r:id="rId110"/>
            </p:custDataLst>
          </p:nvPr>
        </p:nvCxnSpPr>
        <p:spPr>
          <a:xfrm>
            <a:off x="7039508" y="1681944"/>
            <a:ext cx="0" cy="147616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4" name="Gerade Verbindung 113"/>
          <p:cNvCxnSpPr/>
          <p:nvPr>
            <p:custDataLst>
              <p:tags r:id="rId111"/>
            </p:custDataLst>
          </p:nvPr>
        </p:nvCxnSpPr>
        <p:spPr>
          <a:xfrm>
            <a:off x="7327540"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5" name="Gerade Verbindung 114"/>
          <p:cNvCxnSpPr/>
          <p:nvPr>
            <p:custDataLst>
              <p:tags r:id="rId112"/>
            </p:custDataLst>
          </p:nvPr>
        </p:nvCxnSpPr>
        <p:spPr>
          <a:xfrm>
            <a:off x="7291536"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Gerade Verbindung 115"/>
          <p:cNvCxnSpPr/>
          <p:nvPr>
            <p:custDataLst>
              <p:tags r:id="rId113"/>
            </p:custDataLst>
          </p:nvPr>
        </p:nvCxnSpPr>
        <p:spPr>
          <a:xfrm flipH="1">
            <a:off x="7291536"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Gerade Verbindung 116"/>
          <p:cNvCxnSpPr/>
          <p:nvPr>
            <p:custDataLst>
              <p:tags r:id="rId114"/>
            </p:custDataLst>
          </p:nvPr>
        </p:nvCxnSpPr>
        <p:spPr>
          <a:xfrm>
            <a:off x="7327540"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Gerade Verbindung 117"/>
          <p:cNvCxnSpPr/>
          <p:nvPr>
            <p:custDataLst>
              <p:tags r:id="rId115"/>
            </p:custDataLst>
          </p:nvPr>
        </p:nvCxnSpPr>
        <p:spPr>
          <a:xfrm>
            <a:off x="7327540" y="3086100"/>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Gerade Verbindung 118"/>
          <p:cNvCxnSpPr/>
          <p:nvPr>
            <p:custDataLst>
              <p:tags r:id="rId116"/>
            </p:custDataLst>
          </p:nvPr>
        </p:nvCxnSpPr>
        <p:spPr>
          <a:xfrm>
            <a:off x="1134852"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0" name="Gerade Verbindung 119"/>
          <p:cNvCxnSpPr/>
          <p:nvPr>
            <p:custDataLst>
              <p:tags r:id="rId117"/>
            </p:custDataLst>
          </p:nvPr>
        </p:nvCxnSpPr>
        <p:spPr>
          <a:xfrm flipH="1">
            <a:off x="743555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Gerade Verbindung 120"/>
          <p:cNvCxnSpPr/>
          <p:nvPr>
            <p:custDataLst>
              <p:tags r:id="rId118"/>
            </p:custDataLst>
          </p:nvPr>
        </p:nvCxnSpPr>
        <p:spPr>
          <a:xfrm>
            <a:off x="7471556"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Gerade Verbindung 121"/>
          <p:cNvCxnSpPr/>
          <p:nvPr>
            <p:custDataLst>
              <p:tags r:id="rId119"/>
            </p:custDataLst>
          </p:nvPr>
        </p:nvCxnSpPr>
        <p:spPr>
          <a:xfrm>
            <a:off x="7507560" y="2438028"/>
            <a:ext cx="1080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Gerade Verbindung 122"/>
          <p:cNvCxnSpPr/>
          <p:nvPr>
            <p:custDataLst>
              <p:tags r:id="rId120"/>
            </p:custDataLst>
          </p:nvPr>
        </p:nvCxnSpPr>
        <p:spPr>
          <a:xfrm>
            <a:off x="747155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Gerade Verbindung 123"/>
          <p:cNvCxnSpPr/>
          <p:nvPr>
            <p:custDataLst>
              <p:tags r:id="rId121"/>
            </p:custDataLst>
          </p:nvPr>
        </p:nvCxnSpPr>
        <p:spPr>
          <a:xfrm>
            <a:off x="75435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Gerade Verbindung 124"/>
          <p:cNvCxnSpPr/>
          <p:nvPr>
            <p:custDataLst>
              <p:tags r:id="rId122"/>
            </p:custDataLst>
          </p:nvPr>
        </p:nvCxnSpPr>
        <p:spPr>
          <a:xfrm>
            <a:off x="74715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125"/>
          <p:cNvCxnSpPr/>
          <p:nvPr>
            <p:custDataLst>
              <p:tags r:id="rId123"/>
            </p:custDataLst>
          </p:nvPr>
        </p:nvCxnSpPr>
        <p:spPr>
          <a:xfrm>
            <a:off x="754356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Gerade Verbindung 126"/>
          <p:cNvCxnSpPr/>
          <p:nvPr>
            <p:custDataLst>
              <p:tags r:id="rId124"/>
            </p:custDataLst>
          </p:nvPr>
        </p:nvCxnSpPr>
        <p:spPr>
          <a:xfrm>
            <a:off x="1134852" y="1717948"/>
            <a:ext cx="5904656"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8" name="Gerade Verbindung 127"/>
          <p:cNvCxnSpPr/>
          <p:nvPr>
            <p:custDataLst>
              <p:tags r:id="rId125"/>
            </p:custDataLst>
          </p:nvPr>
        </p:nvCxnSpPr>
        <p:spPr>
          <a:xfrm>
            <a:off x="2358988" y="1969976"/>
            <a:ext cx="144016" cy="0"/>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29" name="Gerade Verbindung 128"/>
          <p:cNvCxnSpPr/>
          <p:nvPr>
            <p:custDataLst>
              <p:tags r:id="rId126"/>
            </p:custDataLst>
          </p:nvPr>
        </p:nvCxnSpPr>
        <p:spPr>
          <a:xfrm>
            <a:off x="1998948" y="1969976"/>
            <a:ext cx="216024" cy="0"/>
          </a:xfrm>
          <a:prstGeom prst="line">
            <a:avLst/>
          </a:prstGeom>
          <a:ln w="3175">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0" name="Gerade Verbindung 129"/>
          <p:cNvCxnSpPr/>
          <p:nvPr>
            <p:custDataLst>
              <p:tags r:id="rId127"/>
            </p:custDataLst>
          </p:nvPr>
        </p:nvCxnSpPr>
        <p:spPr>
          <a:xfrm>
            <a:off x="2214972" y="1969976"/>
            <a:ext cx="144016" cy="0"/>
          </a:xfrm>
          <a:prstGeom prst="line">
            <a:avLst/>
          </a:prstGeom>
          <a:ln w="3175">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1" name="Gerade Verbindung 130"/>
          <p:cNvCxnSpPr/>
          <p:nvPr>
            <p:custDataLst>
              <p:tags r:id="rId128"/>
            </p:custDataLst>
          </p:nvPr>
        </p:nvCxnSpPr>
        <p:spPr>
          <a:xfrm>
            <a:off x="2214972"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2" name="Gerade Verbindung 131"/>
          <p:cNvCxnSpPr/>
          <p:nvPr>
            <p:custDataLst>
              <p:tags r:id="rId129"/>
            </p:custDataLst>
          </p:nvPr>
        </p:nvCxnSpPr>
        <p:spPr>
          <a:xfrm>
            <a:off x="2358988"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3" name="Textfeld 132"/>
          <p:cNvSpPr txBox="1"/>
          <p:nvPr>
            <p:custDataLst>
              <p:tags r:id="rId130"/>
            </p:custDataLst>
          </p:nvPr>
        </p:nvSpPr>
        <p:spPr>
          <a:xfrm>
            <a:off x="4339208" y="1573932"/>
            <a:ext cx="619080" cy="184666"/>
          </a:xfrm>
          <a:prstGeom prst="rect">
            <a:avLst/>
          </a:prstGeom>
          <a:noFill/>
          <a:ln>
            <a:noFill/>
          </a:ln>
        </p:spPr>
        <p:txBody>
          <a:bodyPr wrap="none" rtlCol="0">
            <a:spAutoFit/>
          </a:bodyPr>
          <a:lstStyle/>
          <a:p>
            <a:r>
              <a:rPr lang="en-GB" sz="600" dirty="0" smtClean="0"/>
              <a:t>active phase</a:t>
            </a:r>
            <a:endParaRPr lang="en-GB" sz="600" dirty="0"/>
          </a:p>
        </p:txBody>
      </p:sp>
      <p:cxnSp>
        <p:nvCxnSpPr>
          <p:cNvPr id="134" name="Gerade Verbindung 133"/>
          <p:cNvCxnSpPr/>
          <p:nvPr>
            <p:custDataLst>
              <p:tags r:id="rId131"/>
            </p:custDataLst>
          </p:nvPr>
        </p:nvCxnSpPr>
        <p:spPr>
          <a:xfrm>
            <a:off x="7039508" y="1717948"/>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5" name="Textfeld 134"/>
          <p:cNvSpPr txBox="1"/>
          <p:nvPr>
            <p:custDataLst>
              <p:tags r:id="rId132"/>
            </p:custDataLst>
          </p:nvPr>
        </p:nvSpPr>
        <p:spPr>
          <a:xfrm>
            <a:off x="6895492" y="1465920"/>
            <a:ext cx="576064" cy="276999"/>
          </a:xfrm>
          <a:prstGeom prst="rect">
            <a:avLst/>
          </a:prstGeom>
          <a:noFill/>
          <a:ln>
            <a:noFill/>
          </a:ln>
        </p:spPr>
        <p:txBody>
          <a:bodyPr wrap="square" rtlCol="0">
            <a:spAutoFit/>
          </a:bodyPr>
          <a:lstStyle/>
          <a:p>
            <a:pPr algn="ctr"/>
            <a:r>
              <a:rPr lang="en-GB" sz="600" dirty="0" smtClean="0"/>
              <a:t>passive</a:t>
            </a:r>
          </a:p>
          <a:p>
            <a:pPr algn="ctr"/>
            <a:r>
              <a:rPr lang="en-GB" sz="600" dirty="0" smtClean="0"/>
              <a:t>phase</a:t>
            </a:r>
            <a:endParaRPr lang="en-GB" sz="600" dirty="0"/>
          </a:p>
        </p:txBody>
      </p:sp>
      <p:cxnSp>
        <p:nvCxnSpPr>
          <p:cNvPr id="136" name="Gerade Verbindung 135"/>
          <p:cNvCxnSpPr/>
          <p:nvPr>
            <p:custDataLst>
              <p:tags r:id="rId133"/>
            </p:custDataLst>
          </p:nvPr>
        </p:nvCxnSpPr>
        <p:spPr>
          <a:xfrm>
            <a:off x="7039508" y="1969976"/>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7" name="Textfeld 136"/>
          <p:cNvSpPr txBox="1"/>
          <p:nvPr>
            <p:custDataLst>
              <p:tags r:id="rId134"/>
            </p:custDataLst>
          </p:nvPr>
        </p:nvSpPr>
        <p:spPr>
          <a:xfrm>
            <a:off x="6895492"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DPP</a:t>
            </a:r>
            <a:endParaRPr lang="en-GB" sz="600" baseline="-25000" dirty="0"/>
          </a:p>
        </p:txBody>
      </p:sp>
      <p:sp>
        <p:nvSpPr>
          <p:cNvPr id="138" name="Textfeld 137"/>
          <p:cNvSpPr txBox="1"/>
          <p:nvPr>
            <p:custDataLst>
              <p:tags r:id="rId135"/>
            </p:custDataLst>
          </p:nvPr>
        </p:nvSpPr>
        <p:spPr>
          <a:xfrm>
            <a:off x="1782924"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FCL</a:t>
            </a:r>
            <a:endParaRPr lang="en-GB" sz="600" baseline="-25000" dirty="0"/>
          </a:p>
        </p:txBody>
      </p:sp>
      <p:cxnSp>
        <p:nvCxnSpPr>
          <p:cNvPr id="139" name="Gerade Verbindung 138"/>
          <p:cNvCxnSpPr/>
          <p:nvPr>
            <p:custDataLst>
              <p:tags r:id="rId136"/>
            </p:custDataLst>
          </p:nvPr>
        </p:nvCxnSpPr>
        <p:spPr>
          <a:xfrm>
            <a:off x="1134852" y="1465920"/>
            <a:ext cx="6192688"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40" name="Textfeld 139"/>
          <p:cNvSpPr txBox="1"/>
          <p:nvPr>
            <p:custDataLst>
              <p:tags r:id="rId137"/>
            </p:custDataLst>
          </p:nvPr>
        </p:nvSpPr>
        <p:spPr>
          <a:xfrm>
            <a:off x="4339208" y="1321904"/>
            <a:ext cx="589361" cy="184666"/>
          </a:xfrm>
          <a:prstGeom prst="rect">
            <a:avLst/>
          </a:prstGeom>
          <a:noFill/>
          <a:ln>
            <a:noFill/>
          </a:ln>
        </p:spPr>
        <p:txBody>
          <a:bodyPr wrap="square" rtlCol="0">
            <a:spAutoFit/>
          </a:bodyPr>
          <a:lstStyle/>
          <a:p>
            <a:pPr algn="ctr"/>
            <a:r>
              <a:rPr lang="en-GB" sz="600" dirty="0" smtClean="0"/>
              <a:t>data frame</a:t>
            </a:r>
            <a:endParaRPr lang="en-GB" sz="600" dirty="0"/>
          </a:p>
        </p:txBody>
      </p:sp>
      <p:sp>
        <p:nvSpPr>
          <p:cNvPr id="141" name="Textfeld 140"/>
          <p:cNvSpPr txBox="1"/>
          <p:nvPr>
            <p:custDataLst>
              <p:tags r:id="rId138"/>
            </p:custDataLst>
          </p:nvPr>
        </p:nvSpPr>
        <p:spPr>
          <a:xfrm>
            <a:off x="2575012" y="2474032"/>
            <a:ext cx="649537" cy="215444"/>
          </a:xfrm>
          <a:prstGeom prst="rect">
            <a:avLst/>
          </a:prstGeom>
          <a:noFill/>
          <a:ln>
            <a:noFill/>
          </a:ln>
        </p:spPr>
        <p:txBody>
          <a:bodyPr wrap="none" rtlCol="0">
            <a:spAutoFit/>
          </a:bodyPr>
          <a:lstStyle/>
          <a:p>
            <a:r>
              <a:rPr lang="en-GB" sz="800" dirty="0" smtClean="0"/>
              <a:t>D0 ... D22</a:t>
            </a:r>
            <a:endParaRPr lang="en-GB" sz="800" dirty="0"/>
          </a:p>
        </p:txBody>
      </p:sp>
      <p:sp>
        <p:nvSpPr>
          <p:cNvPr id="142" name="Textfeld 141"/>
          <p:cNvSpPr txBox="1"/>
          <p:nvPr>
            <p:custDataLst>
              <p:tags r:id="rId139"/>
            </p:custDataLst>
          </p:nvPr>
        </p:nvSpPr>
        <p:spPr>
          <a:xfrm>
            <a:off x="2647020" y="2942084"/>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sp>
        <p:nvSpPr>
          <p:cNvPr id="143" name="Textfeld 142"/>
          <p:cNvSpPr txBox="1"/>
          <p:nvPr>
            <p:custDataLst>
              <p:tags r:id="rId140"/>
            </p:custDataLst>
          </p:nvPr>
        </p:nvSpPr>
        <p:spPr>
          <a:xfrm>
            <a:off x="1242864" y="2762064"/>
            <a:ext cx="1184940" cy="184666"/>
          </a:xfrm>
          <a:prstGeom prst="rect">
            <a:avLst/>
          </a:prstGeom>
          <a:noFill/>
          <a:ln>
            <a:noFill/>
          </a:ln>
        </p:spPr>
        <p:txBody>
          <a:bodyPr wrap="none" rtlCol="0">
            <a:spAutoFit/>
          </a:bodyPr>
          <a:lstStyle/>
          <a:p>
            <a:r>
              <a:rPr lang="en-GB" sz="600" dirty="0" smtClean="0"/>
              <a:t>selection bit (0 := data frame)</a:t>
            </a:r>
            <a:endParaRPr lang="en-GB" sz="600" dirty="0"/>
          </a:p>
        </p:txBody>
      </p:sp>
      <p:sp>
        <p:nvSpPr>
          <p:cNvPr id="144" name="Textfeld 143"/>
          <p:cNvSpPr txBox="1"/>
          <p:nvPr>
            <p:custDataLst>
              <p:tags r:id="rId141"/>
            </p:custDataLst>
          </p:nvPr>
        </p:nvSpPr>
        <p:spPr>
          <a:xfrm>
            <a:off x="2611016" y="3122104"/>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145" name="Gerade Verbindung 144"/>
          <p:cNvCxnSpPr/>
          <p:nvPr>
            <p:custDataLst>
              <p:tags r:id="rId142"/>
            </p:custDataLst>
          </p:nvPr>
        </p:nvCxnSpPr>
        <p:spPr>
          <a:xfrm>
            <a:off x="1206860" y="2726060"/>
            <a:ext cx="108012" cy="108012"/>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46" name="Textfeld 145"/>
          <p:cNvSpPr txBox="1"/>
          <p:nvPr>
            <p:custDataLst>
              <p:tags r:id="rId143"/>
            </p:custDataLst>
          </p:nvPr>
        </p:nvSpPr>
        <p:spPr>
          <a:xfrm>
            <a:off x="1062844"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sp>
        <p:nvSpPr>
          <p:cNvPr id="147" name="Textfeld 146"/>
          <p:cNvSpPr txBox="1"/>
          <p:nvPr>
            <p:custDataLst>
              <p:tags r:id="rId144"/>
            </p:custDataLst>
          </p:nvPr>
        </p:nvSpPr>
        <p:spPr>
          <a:xfrm>
            <a:off x="7255532"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48" name="Gerade Verbindung 147"/>
          <p:cNvCxnSpPr/>
          <p:nvPr>
            <p:custDataLst>
              <p:tags r:id="rId145"/>
            </p:custDataLst>
          </p:nvPr>
        </p:nvCxnSpPr>
        <p:spPr>
          <a:xfrm flipV="1">
            <a:off x="120686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49" name="Gerade Verbindung 148"/>
          <p:cNvCxnSpPr/>
          <p:nvPr>
            <p:custDataLst>
              <p:tags r:id="rId146"/>
            </p:custDataLst>
          </p:nvPr>
        </p:nvCxnSpPr>
        <p:spPr>
          <a:xfrm flipH="1" flipV="1">
            <a:off x="102684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50" name="Textfeld 149"/>
          <p:cNvSpPr txBox="1"/>
          <p:nvPr>
            <p:custDataLst>
              <p:tags r:id="rId147"/>
            </p:custDataLst>
          </p:nvPr>
        </p:nvSpPr>
        <p:spPr>
          <a:xfrm>
            <a:off x="1242864" y="1825960"/>
            <a:ext cx="434734" cy="184666"/>
          </a:xfrm>
          <a:prstGeom prst="rect">
            <a:avLst/>
          </a:prstGeom>
          <a:noFill/>
          <a:ln>
            <a:noFill/>
          </a:ln>
        </p:spPr>
        <p:txBody>
          <a:bodyPr wrap="none" rtlCol="0">
            <a:spAutoFit/>
          </a:bodyPr>
          <a:lstStyle/>
          <a:p>
            <a:r>
              <a:rPr lang="en-GB" sz="600" dirty="0" smtClean="0"/>
              <a:t>sample</a:t>
            </a:r>
            <a:endParaRPr lang="en-GB" sz="600" dirty="0"/>
          </a:p>
        </p:txBody>
      </p:sp>
      <p:sp>
        <p:nvSpPr>
          <p:cNvPr id="151" name="Textfeld 150"/>
          <p:cNvSpPr txBox="1"/>
          <p:nvPr>
            <p:custDataLst>
              <p:tags r:id="rId148"/>
            </p:custDataLst>
          </p:nvPr>
        </p:nvSpPr>
        <p:spPr>
          <a:xfrm>
            <a:off x="774812" y="1825960"/>
            <a:ext cx="325730" cy="184666"/>
          </a:xfrm>
          <a:prstGeom prst="rect">
            <a:avLst/>
          </a:prstGeom>
          <a:noFill/>
          <a:ln>
            <a:noFill/>
          </a:ln>
        </p:spPr>
        <p:txBody>
          <a:bodyPr wrap="none" rtlCol="0">
            <a:spAutoFit/>
          </a:bodyPr>
          <a:lstStyle/>
          <a:p>
            <a:r>
              <a:rPr lang="en-GB" sz="600" dirty="0" smtClean="0"/>
              <a:t>shift</a:t>
            </a:r>
            <a:endParaRPr lang="en-GB" sz="600" dirty="0"/>
          </a:p>
        </p:txBody>
      </p:sp>
      <p:sp>
        <p:nvSpPr>
          <p:cNvPr id="152" name="Textfeld 151"/>
          <p:cNvSpPr txBox="1"/>
          <p:nvPr>
            <p:custDataLst>
              <p:tags r:id="rId149"/>
            </p:custDataLst>
          </p:nvPr>
        </p:nvSpPr>
        <p:spPr>
          <a:xfrm>
            <a:off x="6967500"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3" name="Textfeld 152"/>
          <p:cNvSpPr txBox="1"/>
          <p:nvPr>
            <p:custDataLst>
              <p:tags r:id="rId150"/>
            </p:custDataLst>
          </p:nvPr>
        </p:nvSpPr>
        <p:spPr>
          <a:xfrm>
            <a:off x="774812"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4" name="Textfeld 153"/>
          <p:cNvSpPr txBox="1"/>
          <p:nvPr>
            <p:custDataLst>
              <p:tags r:id="rId151"/>
            </p:custDataLst>
          </p:nvPr>
        </p:nvSpPr>
        <p:spPr>
          <a:xfrm>
            <a:off x="558788" y="2113992"/>
            <a:ext cx="378630" cy="215444"/>
          </a:xfrm>
          <a:prstGeom prst="rect">
            <a:avLst/>
          </a:prstGeom>
          <a:noFill/>
          <a:ln>
            <a:noFill/>
          </a:ln>
        </p:spPr>
        <p:txBody>
          <a:bodyPr wrap="none" rtlCol="0">
            <a:spAutoFit/>
          </a:bodyPr>
          <a:lstStyle/>
          <a:p>
            <a:r>
              <a:rPr lang="en-GB" sz="800" dirty="0" smtClean="0"/>
              <a:t>FCL</a:t>
            </a:r>
            <a:endParaRPr lang="en-GB" sz="800" dirty="0"/>
          </a:p>
        </p:txBody>
      </p:sp>
      <p:sp>
        <p:nvSpPr>
          <p:cNvPr id="155" name="Textfeld 154"/>
          <p:cNvSpPr txBox="1"/>
          <p:nvPr>
            <p:custDataLst>
              <p:tags r:id="rId152"/>
            </p:custDataLst>
          </p:nvPr>
        </p:nvSpPr>
        <p:spPr>
          <a:xfrm>
            <a:off x="558788" y="2474032"/>
            <a:ext cx="333746" cy="215444"/>
          </a:xfrm>
          <a:prstGeom prst="rect">
            <a:avLst/>
          </a:prstGeom>
          <a:noFill/>
          <a:ln>
            <a:noFill/>
          </a:ln>
        </p:spPr>
        <p:txBody>
          <a:bodyPr wrap="none" rtlCol="0">
            <a:spAutoFit/>
          </a:bodyPr>
          <a:lstStyle/>
          <a:p>
            <a:r>
              <a:rPr lang="en-GB" sz="800" dirty="0" smtClean="0"/>
              <a:t>SO</a:t>
            </a:r>
            <a:endParaRPr lang="en-GB" sz="800" dirty="0"/>
          </a:p>
        </p:txBody>
      </p:sp>
      <p:sp>
        <p:nvSpPr>
          <p:cNvPr id="156" name="Textfeld 155"/>
          <p:cNvSpPr txBox="1"/>
          <p:nvPr>
            <p:custDataLst>
              <p:tags r:id="rId153"/>
            </p:custDataLst>
          </p:nvPr>
        </p:nvSpPr>
        <p:spPr>
          <a:xfrm>
            <a:off x="558788" y="2834072"/>
            <a:ext cx="385042" cy="215444"/>
          </a:xfrm>
          <a:prstGeom prst="rect">
            <a:avLst/>
          </a:prstGeom>
          <a:noFill/>
          <a:ln>
            <a:noFill/>
          </a:ln>
        </p:spPr>
        <p:txBody>
          <a:bodyPr wrap="none" rtlCol="0">
            <a:spAutoFit/>
          </a:bodyPr>
          <a:lstStyle/>
          <a:p>
            <a:r>
              <a:rPr lang="en-GB" sz="800" dirty="0" smtClean="0"/>
              <a:t>CS1</a:t>
            </a:r>
            <a:endParaRPr lang="en-GB" sz="800" dirty="0"/>
          </a:p>
        </p:txBody>
      </p:sp>
      <p:cxnSp>
        <p:nvCxnSpPr>
          <p:cNvPr id="157" name="Gerade Verbindung 156"/>
          <p:cNvCxnSpPr/>
          <p:nvPr>
            <p:custDataLst>
              <p:tags r:id="rId154"/>
            </p:custDataLst>
          </p:nvPr>
        </p:nvCxnSpPr>
        <p:spPr>
          <a:xfrm>
            <a:off x="1206860" y="2366020"/>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8" name="Gerade Verbindung 157"/>
          <p:cNvCxnSpPr/>
          <p:nvPr>
            <p:custDataLst>
              <p:tags r:id="rId155"/>
            </p:custDataLst>
          </p:nvPr>
        </p:nvCxnSpPr>
        <p:spPr>
          <a:xfrm>
            <a:off x="4591236"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58"/>
          <p:cNvCxnSpPr/>
          <p:nvPr>
            <p:custDataLst>
              <p:tags r:id="rId156"/>
            </p:custDataLst>
          </p:nvPr>
        </p:nvCxnSpPr>
        <p:spPr>
          <a:xfrm>
            <a:off x="455523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159"/>
          <p:cNvCxnSpPr/>
          <p:nvPr>
            <p:custDataLst>
              <p:tags r:id="rId157"/>
            </p:custDataLst>
          </p:nvPr>
        </p:nvCxnSpPr>
        <p:spPr>
          <a:xfrm flipH="1">
            <a:off x="4555232"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160"/>
          <p:cNvCxnSpPr/>
          <p:nvPr>
            <p:custDataLst>
              <p:tags r:id="rId158"/>
            </p:custDataLst>
          </p:nvPr>
        </p:nvCxnSpPr>
        <p:spPr>
          <a:xfrm flipH="1">
            <a:off x="469924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161"/>
          <p:cNvCxnSpPr/>
          <p:nvPr>
            <p:custDataLst>
              <p:tags r:id="rId159"/>
            </p:custDataLst>
          </p:nvPr>
        </p:nvCxnSpPr>
        <p:spPr>
          <a:xfrm>
            <a:off x="4735252"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3" name="Textfeld 162"/>
          <p:cNvSpPr txBox="1"/>
          <p:nvPr>
            <p:custDataLst>
              <p:tags r:id="rId160"/>
            </p:custDataLst>
          </p:nvPr>
        </p:nvSpPr>
        <p:spPr>
          <a:xfrm>
            <a:off x="4519228"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65" name="Gerade Verbindung 164"/>
          <p:cNvCxnSpPr/>
          <p:nvPr>
            <p:custDataLst>
              <p:tags r:id="rId161"/>
            </p:custDataLst>
          </p:nvPr>
        </p:nvCxnSpPr>
        <p:spPr>
          <a:xfrm>
            <a:off x="45192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165"/>
          <p:cNvCxnSpPr/>
          <p:nvPr>
            <p:custDataLst>
              <p:tags r:id="rId162"/>
            </p:custDataLst>
          </p:nvPr>
        </p:nvCxnSpPr>
        <p:spPr>
          <a:xfrm>
            <a:off x="45912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166"/>
          <p:cNvCxnSpPr/>
          <p:nvPr>
            <p:custDataLst>
              <p:tags r:id="rId163"/>
            </p:custDataLst>
          </p:nvPr>
        </p:nvCxnSpPr>
        <p:spPr>
          <a:xfrm>
            <a:off x="46632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167"/>
          <p:cNvCxnSpPr/>
          <p:nvPr>
            <p:custDataLst>
              <p:tags r:id="rId164"/>
            </p:custDataLst>
          </p:nvPr>
        </p:nvCxnSpPr>
        <p:spPr>
          <a:xfrm>
            <a:off x="45912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168"/>
          <p:cNvCxnSpPr/>
          <p:nvPr>
            <p:custDataLst>
              <p:tags r:id="rId165"/>
            </p:custDataLst>
          </p:nvPr>
        </p:nvCxnSpPr>
        <p:spPr>
          <a:xfrm>
            <a:off x="45192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69"/>
          <p:cNvCxnSpPr/>
          <p:nvPr>
            <p:custDataLst>
              <p:tags r:id="rId166"/>
            </p:custDataLst>
          </p:nvPr>
        </p:nvCxnSpPr>
        <p:spPr>
          <a:xfrm>
            <a:off x="47352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70"/>
          <p:cNvCxnSpPr/>
          <p:nvPr>
            <p:custDataLst>
              <p:tags r:id="rId167"/>
            </p:custDataLst>
          </p:nvPr>
        </p:nvCxnSpPr>
        <p:spPr>
          <a:xfrm>
            <a:off x="48072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71"/>
          <p:cNvCxnSpPr/>
          <p:nvPr>
            <p:custDataLst>
              <p:tags r:id="rId168"/>
            </p:custDataLst>
          </p:nvPr>
        </p:nvCxnSpPr>
        <p:spPr>
          <a:xfrm>
            <a:off x="47352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172"/>
          <p:cNvCxnSpPr/>
          <p:nvPr>
            <p:custDataLst>
              <p:tags r:id="rId169"/>
            </p:custDataLst>
          </p:nvPr>
        </p:nvCxnSpPr>
        <p:spPr>
          <a:xfrm>
            <a:off x="46632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173"/>
          <p:cNvCxnSpPr/>
          <p:nvPr>
            <p:custDataLst>
              <p:tags r:id="rId170"/>
            </p:custDataLst>
          </p:nvPr>
        </p:nvCxnSpPr>
        <p:spPr>
          <a:xfrm>
            <a:off x="48792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Gerade Verbindung 174"/>
          <p:cNvCxnSpPr/>
          <p:nvPr>
            <p:custDataLst>
              <p:tags r:id="rId171"/>
            </p:custDataLst>
          </p:nvPr>
        </p:nvCxnSpPr>
        <p:spPr>
          <a:xfrm>
            <a:off x="49512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175"/>
          <p:cNvCxnSpPr/>
          <p:nvPr>
            <p:custDataLst>
              <p:tags r:id="rId172"/>
            </p:custDataLst>
          </p:nvPr>
        </p:nvCxnSpPr>
        <p:spPr>
          <a:xfrm>
            <a:off x="48792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176"/>
          <p:cNvCxnSpPr/>
          <p:nvPr>
            <p:custDataLst>
              <p:tags r:id="rId173"/>
            </p:custDataLst>
          </p:nvPr>
        </p:nvCxnSpPr>
        <p:spPr>
          <a:xfrm>
            <a:off x="48072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177"/>
          <p:cNvCxnSpPr/>
          <p:nvPr>
            <p:custDataLst>
              <p:tags r:id="rId174"/>
            </p:custDataLst>
          </p:nvPr>
        </p:nvCxnSpPr>
        <p:spPr>
          <a:xfrm>
            <a:off x="50232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78"/>
          <p:cNvCxnSpPr/>
          <p:nvPr>
            <p:custDataLst>
              <p:tags r:id="rId175"/>
            </p:custDataLst>
          </p:nvPr>
        </p:nvCxnSpPr>
        <p:spPr>
          <a:xfrm>
            <a:off x="50952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79"/>
          <p:cNvCxnSpPr/>
          <p:nvPr>
            <p:custDataLst>
              <p:tags r:id="rId176"/>
            </p:custDataLst>
          </p:nvPr>
        </p:nvCxnSpPr>
        <p:spPr>
          <a:xfrm>
            <a:off x="50232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80"/>
          <p:cNvCxnSpPr/>
          <p:nvPr>
            <p:custDataLst>
              <p:tags r:id="rId177"/>
            </p:custDataLst>
          </p:nvPr>
        </p:nvCxnSpPr>
        <p:spPr>
          <a:xfrm>
            <a:off x="49512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Gerade Verbindung 181"/>
          <p:cNvCxnSpPr/>
          <p:nvPr>
            <p:custDataLst>
              <p:tags r:id="rId178"/>
            </p:custDataLst>
          </p:nvPr>
        </p:nvCxnSpPr>
        <p:spPr>
          <a:xfrm>
            <a:off x="51673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Gerade Verbindung 182"/>
          <p:cNvCxnSpPr/>
          <p:nvPr>
            <p:custDataLst>
              <p:tags r:id="rId179"/>
            </p:custDataLst>
          </p:nvPr>
        </p:nvCxnSpPr>
        <p:spPr>
          <a:xfrm>
            <a:off x="52393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Gerade Verbindung 183"/>
          <p:cNvCxnSpPr/>
          <p:nvPr>
            <p:custDataLst>
              <p:tags r:id="rId180"/>
            </p:custDataLst>
          </p:nvPr>
        </p:nvCxnSpPr>
        <p:spPr>
          <a:xfrm>
            <a:off x="51673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Gerade Verbindung 184"/>
          <p:cNvCxnSpPr/>
          <p:nvPr>
            <p:custDataLst>
              <p:tags r:id="rId181"/>
            </p:custDataLst>
          </p:nvPr>
        </p:nvCxnSpPr>
        <p:spPr>
          <a:xfrm>
            <a:off x="50952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Gerade Verbindung 185"/>
          <p:cNvCxnSpPr/>
          <p:nvPr>
            <p:custDataLst>
              <p:tags r:id="rId182"/>
            </p:custDataLst>
          </p:nvPr>
        </p:nvCxnSpPr>
        <p:spPr>
          <a:xfrm>
            <a:off x="53113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Gerade Verbindung 186"/>
          <p:cNvCxnSpPr/>
          <p:nvPr>
            <p:custDataLst>
              <p:tags r:id="rId183"/>
            </p:custDataLst>
          </p:nvPr>
        </p:nvCxnSpPr>
        <p:spPr>
          <a:xfrm>
            <a:off x="53833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Gerade Verbindung 187"/>
          <p:cNvCxnSpPr/>
          <p:nvPr>
            <p:custDataLst>
              <p:tags r:id="rId184"/>
            </p:custDataLst>
          </p:nvPr>
        </p:nvCxnSpPr>
        <p:spPr>
          <a:xfrm>
            <a:off x="53113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Gerade Verbindung 188"/>
          <p:cNvCxnSpPr/>
          <p:nvPr>
            <p:custDataLst>
              <p:tags r:id="rId185"/>
            </p:custDataLst>
          </p:nvPr>
        </p:nvCxnSpPr>
        <p:spPr>
          <a:xfrm>
            <a:off x="52393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Gerade Verbindung 189"/>
          <p:cNvCxnSpPr/>
          <p:nvPr>
            <p:custDataLst>
              <p:tags r:id="rId186"/>
            </p:custDataLst>
          </p:nvPr>
        </p:nvCxnSpPr>
        <p:spPr>
          <a:xfrm>
            <a:off x="54553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Gerade Verbindung 190"/>
          <p:cNvCxnSpPr/>
          <p:nvPr>
            <p:custDataLst>
              <p:tags r:id="rId187"/>
            </p:custDataLst>
          </p:nvPr>
        </p:nvCxnSpPr>
        <p:spPr>
          <a:xfrm>
            <a:off x="55273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Gerade Verbindung 191"/>
          <p:cNvCxnSpPr/>
          <p:nvPr>
            <p:custDataLst>
              <p:tags r:id="rId188"/>
            </p:custDataLst>
          </p:nvPr>
        </p:nvCxnSpPr>
        <p:spPr>
          <a:xfrm>
            <a:off x="54553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Gerade Verbindung 192"/>
          <p:cNvCxnSpPr/>
          <p:nvPr>
            <p:custDataLst>
              <p:tags r:id="rId189"/>
            </p:custDataLst>
          </p:nvPr>
        </p:nvCxnSpPr>
        <p:spPr>
          <a:xfrm>
            <a:off x="53833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Gerade Verbindung 193"/>
          <p:cNvCxnSpPr/>
          <p:nvPr>
            <p:custDataLst>
              <p:tags r:id="rId190"/>
            </p:custDataLst>
          </p:nvPr>
        </p:nvCxnSpPr>
        <p:spPr>
          <a:xfrm>
            <a:off x="55273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Gerade Verbindung 194"/>
          <p:cNvCxnSpPr/>
          <p:nvPr>
            <p:custDataLst>
              <p:tags r:id="rId191"/>
            </p:custDataLst>
          </p:nvPr>
        </p:nvCxnSpPr>
        <p:spPr>
          <a:xfrm>
            <a:off x="55993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Gerade Verbindung 195"/>
          <p:cNvCxnSpPr/>
          <p:nvPr>
            <p:custDataLst>
              <p:tags r:id="rId192"/>
            </p:custDataLst>
          </p:nvPr>
        </p:nvCxnSpPr>
        <p:spPr>
          <a:xfrm>
            <a:off x="56713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Gerade Verbindung 196"/>
          <p:cNvCxnSpPr/>
          <p:nvPr>
            <p:custDataLst>
              <p:tags r:id="rId193"/>
            </p:custDataLst>
          </p:nvPr>
        </p:nvCxnSpPr>
        <p:spPr>
          <a:xfrm>
            <a:off x="55993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Gerade Verbindung 197"/>
          <p:cNvCxnSpPr/>
          <p:nvPr>
            <p:custDataLst>
              <p:tags r:id="rId194"/>
            </p:custDataLst>
          </p:nvPr>
        </p:nvCxnSpPr>
        <p:spPr>
          <a:xfrm>
            <a:off x="55273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Gerade Verbindung 198"/>
          <p:cNvCxnSpPr/>
          <p:nvPr>
            <p:custDataLst>
              <p:tags r:id="rId195"/>
            </p:custDataLst>
          </p:nvPr>
        </p:nvCxnSpPr>
        <p:spPr>
          <a:xfrm>
            <a:off x="57433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Gerade Verbindung 199"/>
          <p:cNvCxnSpPr/>
          <p:nvPr>
            <p:custDataLst>
              <p:tags r:id="rId196"/>
            </p:custDataLst>
          </p:nvPr>
        </p:nvCxnSpPr>
        <p:spPr>
          <a:xfrm>
            <a:off x="58153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Gerade Verbindung 200"/>
          <p:cNvCxnSpPr/>
          <p:nvPr>
            <p:custDataLst>
              <p:tags r:id="rId197"/>
            </p:custDataLst>
          </p:nvPr>
        </p:nvCxnSpPr>
        <p:spPr>
          <a:xfrm>
            <a:off x="57433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Gerade Verbindung 201"/>
          <p:cNvCxnSpPr/>
          <p:nvPr>
            <p:custDataLst>
              <p:tags r:id="rId198"/>
            </p:custDataLst>
          </p:nvPr>
        </p:nvCxnSpPr>
        <p:spPr>
          <a:xfrm>
            <a:off x="56713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Gerade Verbindung 202"/>
          <p:cNvCxnSpPr/>
          <p:nvPr>
            <p:custDataLst>
              <p:tags r:id="rId199"/>
            </p:custDataLst>
          </p:nvPr>
        </p:nvCxnSpPr>
        <p:spPr>
          <a:xfrm>
            <a:off x="58873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Gerade Verbindung 203"/>
          <p:cNvCxnSpPr/>
          <p:nvPr>
            <p:custDataLst>
              <p:tags r:id="rId200"/>
            </p:custDataLst>
          </p:nvPr>
        </p:nvCxnSpPr>
        <p:spPr>
          <a:xfrm>
            <a:off x="59593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Gerade Verbindung 204"/>
          <p:cNvCxnSpPr/>
          <p:nvPr>
            <p:custDataLst>
              <p:tags r:id="rId201"/>
            </p:custDataLst>
          </p:nvPr>
        </p:nvCxnSpPr>
        <p:spPr>
          <a:xfrm>
            <a:off x="58873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Gerade Verbindung 205"/>
          <p:cNvCxnSpPr/>
          <p:nvPr>
            <p:custDataLst>
              <p:tags r:id="rId202"/>
            </p:custDataLst>
          </p:nvPr>
        </p:nvCxnSpPr>
        <p:spPr>
          <a:xfrm>
            <a:off x="58153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Gerade Verbindung 206"/>
          <p:cNvCxnSpPr/>
          <p:nvPr>
            <p:custDataLst>
              <p:tags r:id="rId203"/>
            </p:custDataLst>
          </p:nvPr>
        </p:nvCxnSpPr>
        <p:spPr>
          <a:xfrm>
            <a:off x="60313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Gerade Verbindung 207"/>
          <p:cNvCxnSpPr/>
          <p:nvPr>
            <p:custDataLst>
              <p:tags r:id="rId204"/>
            </p:custDataLst>
          </p:nvPr>
        </p:nvCxnSpPr>
        <p:spPr>
          <a:xfrm>
            <a:off x="61034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Gerade Verbindung 208"/>
          <p:cNvCxnSpPr/>
          <p:nvPr>
            <p:custDataLst>
              <p:tags r:id="rId205"/>
            </p:custDataLst>
          </p:nvPr>
        </p:nvCxnSpPr>
        <p:spPr>
          <a:xfrm>
            <a:off x="60313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Gerade Verbindung 209"/>
          <p:cNvCxnSpPr/>
          <p:nvPr>
            <p:custDataLst>
              <p:tags r:id="rId206"/>
            </p:custDataLst>
          </p:nvPr>
        </p:nvCxnSpPr>
        <p:spPr>
          <a:xfrm>
            <a:off x="59593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Gerade Verbindung 210"/>
          <p:cNvCxnSpPr/>
          <p:nvPr>
            <p:custDataLst>
              <p:tags r:id="rId207"/>
            </p:custDataLst>
          </p:nvPr>
        </p:nvCxnSpPr>
        <p:spPr>
          <a:xfrm>
            <a:off x="61754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Gerade Verbindung 211"/>
          <p:cNvCxnSpPr/>
          <p:nvPr>
            <p:custDataLst>
              <p:tags r:id="rId208"/>
            </p:custDataLst>
          </p:nvPr>
        </p:nvCxnSpPr>
        <p:spPr>
          <a:xfrm>
            <a:off x="62474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Gerade Verbindung 212"/>
          <p:cNvCxnSpPr/>
          <p:nvPr>
            <p:custDataLst>
              <p:tags r:id="rId209"/>
            </p:custDataLst>
          </p:nvPr>
        </p:nvCxnSpPr>
        <p:spPr>
          <a:xfrm>
            <a:off x="61754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Gerade Verbindung 213"/>
          <p:cNvCxnSpPr/>
          <p:nvPr>
            <p:custDataLst>
              <p:tags r:id="rId210"/>
            </p:custDataLst>
          </p:nvPr>
        </p:nvCxnSpPr>
        <p:spPr>
          <a:xfrm>
            <a:off x="61034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Gerade Verbindung 214"/>
          <p:cNvCxnSpPr/>
          <p:nvPr>
            <p:custDataLst>
              <p:tags r:id="rId211"/>
            </p:custDataLst>
          </p:nvPr>
        </p:nvCxnSpPr>
        <p:spPr>
          <a:xfrm>
            <a:off x="63194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Gerade Verbindung 215"/>
          <p:cNvCxnSpPr/>
          <p:nvPr>
            <p:custDataLst>
              <p:tags r:id="rId212"/>
            </p:custDataLst>
          </p:nvPr>
        </p:nvCxnSpPr>
        <p:spPr>
          <a:xfrm>
            <a:off x="63914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Gerade Verbindung 216"/>
          <p:cNvCxnSpPr/>
          <p:nvPr>
            <p:custDataLst>
              <p:tags r:id="rId213"/>
            </p:custDataLst>
          </p:nvPr>
        </p:nvCxnSpPr>
        <p:spPr>
          <a:xfrm>
            <a:off x="63194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Gerade Verbindung 217"/>
          <p:cNvCxnSpPr/>
          <p:nvPr>
            <p:custDataLst>
              <p:tags r:id="rId214"/>
            </p:custDataLst>
          </p:nvPr>
        </p:nvCxnSpPr>
        <p:spPr>
          <a:xfrm>
            <a:off x="62474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Gerade Verbindung 218"/>
          <p:cNvCxnSpPr/>
          <p:nvPr>
            <p:custDataLst>
              <p:tags r:id="rId215"/>
            </p:custDataLst>
          </p:nvPr>
        </p:nvCxnSpPr>
        <p:spPr>
          <a:xfrm>
            <a:off x="64634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Gerade Verbindung 219"/>
          <p:cNvCxnSpPr/>
          <p:nvPr>
            <p:custDataLst>
              <p:tags r:id="rId216"/>
            </p:custDataLst>
          </p:nvPr>
        </p:nvCxnSpPr>
        <p:spPr>
          <a:xfrm>
            <a:off x="65354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Gerade Verbindung 220"/>
          <p:cNvCxnSpPr/>
          <p:nvPr>
            <p:custDataLst>
              <p:tags r:id="rId217"/>
            </p:custDataLst>
          </p:nvPr>
        </p:nvCxnSpPr>
        <p:spPr>
          <a:xfrm>
            <a:off x="64634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Gerade Verbindung 221"/>
          <p:cNvCxnSpPr/>
          <p:nvPr>
            <p:custDataLst>
              <p:tags r:id="rId218"/>
            </p:custDataLst>
          </p:nvPr>
        </p:nvCxnSpPr>
        <p:spPr>
          <a:xfrm>
            <a:off x="63914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Gerade Verbindung 222"/>
          <p:cNvCxnSpPr/>
          <p:nvPr>
            <p:custDataLst>
              <p:tags r:id="rId219"/>
            </p:custDataLst>
          </p:nvPr>
        </p:nvCxnSpPr>
        <p:spPr>
          <a:xfrm>
            <a:off x="65354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Gerade Verbindung 223"/>
          <p:cNvCxnSpPr/>
          <p:nvPr>
            <p:custDataLst>
              <p:tags r:id="rId220"/>
            </p:custDataLst>
          </p:nvPr>
        </p:nvCxnSpPr>
        <p:spPr>
          <a:xfrm>
            <a:off x="444722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Gerade Verbindung 224"/>
          <p:cNvCxnSpPr/>
          <p:nvPr>
            <p:custDataLst>
              <p:tags r:id="rId221"/>
            </p:custDataLst>
          </p:nvPr>
        </p:nvCxnSpPr>
        <p:spPr>
          <a:xfrm>
            <a:off x="44472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Gerade Verbindung 225"/>
          <p:cNvCxnSpPr/>
          <p:nvPr>
            <p:custDataLst>
              <p:tags r:id="rId222"/>
            </p:custDataLst>
          </p:nvPr>
        </p:nvCxnSpPr>
        <p:spPr>
          <a:xfrm>
            <a:off x="4591236" y="2798068"/>
            <a:ext cx="27363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Gerade Verbindung 226"/>
          <p:cNvCxnSpPr/>
          <p:nvPr>
            <p:custDataLst>
              <p:tags r:id="rId223"/>
            </p:custDataLst>
          </p:nvPr>
        </p:nvCxnSpPr>
        <p:spPr>
          <a:xfrm>
            <a:off x="4591236" y="315810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Gerade Verbindung 227"/>
          <p:cNvCxnSpPr/>
          <p:nvPr>
            <p:custDataLst>
              <p:tags r:id="rId224"/>
            </p:custDataLst>
          </p:nvPr>
        </p:nvCxnSpPr>
        <p:spPr>
          <a:xfrm>
            <a:off x="918828" y="3158108"/>
            <a:ext cx="36724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0" name="Textfeld 229"/>
          <p:cNvSpPr txBox="1"/>
          <p:nvPr>
            <p:custDataLst>
              <p:tags r:id="rId225"/>
            </p:custDataLst>
          </p:nvPr>
        </p:nvSpPr>
        <p:spPr>
          <a:xfrm>
            <a:off x="558788" y="3194112"/>
            <a:ext cx="385042" cy="215444"/>
          </a:xfrm>
          <a:prstGeom prst="rect">
            <a:avLst/>
          </a:prstGeom>
          <a:noFill/>
          <a:ln>
            <a:noFill/>
          </a:ln>
        </p:spPr>
        <p:txBody>
          <a:bodyPr wrap="none" rtlCol="0">
            <a:spAutoFit/>
          </a:bodyPr>
          <a:lstStyle/>
          <a:p>
            <a:r>
              <a:rPr lang="en-GB" sz="800" dirty="0" smtClean="0"/>
              <a:t>CS2</a:t>
            </a:r>
            <a:endParaRPr lang="en-GB" sz="800" dirty="0"/>
          </a:p>
        </p:txBody>
      </p:sp>
      <p:cxnSp>
        <p:nvCxnSpPr>
          <p:cNvPr id="232" name="Gerade Verbindung 231"/>
          <p:cNvCxnSpPr/>
          <p:nvPr>
            <p:custDataLst>
              <p:tags r:id="rId226"/>
            </p:custDataLst>
          </p:nvPr>
        </p:nvCxnSpPr>
        <p:spPr>
          <a:xfrm>
            <a:off x="4591236" y="3446140"/>
            <a:ext cx="24482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Gerade Verbindung 232"/>
          <p:cNvCxnSpPr/>
          <p:nvPr>
            <p:custDataLst>
              <p:tags r:id="rId227"/>
            </p:custDataLst>
          </p:nvPr>
        </p:nvCxnSpPr>
        <p:spPr>
          <a:xfrm>
            <a:off x="7039508" y="315810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Gerade Verbindung 235"/>
          <p:cNvCxnSpPr/>
          <p:nvPr>
            <p:custDataLst>
              <p:tags r:id="rId228"/>
            </p:custDataLst>
          </p:nvPr>
        </p:nvCxnSpPr>
        <p:spPr>
          <a:xfrm>
            <a:off x="7039508" y="3158108"/>
            <a:ext cx="5760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Textfeld 237"/>
          <p:cNvSpPr txBox="1"/>
          <p:nvPr>
            <p:custDataLst>
              <p:tags r:id="rId229"/>
            </p:custDataLst>
          </p:nvPr>
        </p:nvSpPr>
        <p:spPr>
          <a:xfrm>
            <a:off x="5599348" y="3297478"/>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cxnSp>
        <p:nvCxnSpPr>
          <p:cNvPr id="240" name="Gerade Verbindung 239"/>
          <p:cNvCxnSpPr/>
          <p:nvPr>
            <p:custDataLst>
              <p:tags r:id="rId230"/>
            </p:custDataLst>
          </p:nvPr>
        </p:nvCxnSpPr>
        <p:spPr>
          <a:xfrm>
            <a:off x="4771256" y="2438028"/>
            <a:ext cx="252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Gerade Verbindung 240"/>
          <p:cNvCxnSpPr/>
          <p:nvPr>
            <p:custDataLst>
              <p:tags r:id="rId231"/>
            </p:custDataLst>
          </p:nvPr>
        </p:nvCxnSpPr>
        <p:spPr>
          <a:xfrm>
            <a:off x="660746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Gerade Verbindung 241"/>
          <p:cNvCxnSpPr/>
          <p:nvPr>
            <p:custDataLst>
              <p:tags r:id="rId232"/>
            </p:custDataLst>
          </p:nvPr>
        </p:nvCxnSpPr>
        <p:spPr>
          <a:xfrm>
            <a:off x="66794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Gerade Verbindung 242"/>
          <p:cNvCxnSpPr/>
          <p:nvPr>
            <p:custDataLst>
              <p:tags r:id="rId233"/>
            </p:custDataLst>
          </p:nvPr>
        </p:nvCxnSpPr>
        <p:spPr>
          <a:xfrm>
            <a:off x="66074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Gerade Verbindung 243"/>
          <p:cNvCxnSpPr/>
          <p:nvPr>
            <p:custDataLst>
              <p:tags r:id="rId234"/>
            </p:custDataLst>
          </p:nvPr>
        </p:nvCxnSpPr>
        <p:spPr>
          <a:xfrm>
            <a:off x="675147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Gerade Verbindung 244"/>
          <p:cNvCxnSpPr/>
          <p:nvPr>
            <p:custDataLst>
              <p:tags r:id="rId235"/>
            </p:custDataLst>
          </p:nvPr>
        </p:nvCxnSpPr>
        <p:spPr>
          <a:xfrm>
            <a:off x="68234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Gerade Verbindung 245"/>
          <p:cNvCxnSpPr/>
          <p:nvPr>
            <p:custDataLst>
              <p:tags r:id="rId236"/>
            </p:custDataLst>
          </p:nvPr>
        </p:nvCxnSpPr>
        <p:spPr>
          <a:xfrm>
            <a:off x="67514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Gerade Verbindung 246"/>
          <p:cNvCxnSpPr/>
          <p:nvPr>
            <p:custDataLst>
              <p:tags r:id="rId237"/>
            </p:custDataLst>
          </p:nvPr>
        </p:nvCxnSpPr>
        <p:spPr>
          <a:xfrm>
            <a:off x="667946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Gerade Verbindung 247"/>
          <p:cNvCxnSpPr/>
          <p:nvPr>
            <p:custDataLst>
              <p:tags r:id="rId238"/>
            </p:custDataLst>
          </p:nvPr>
        </p:nvCxnSpPr>
        <p:spPr>
          <a:xfrm>
            <a:off x="682348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9" name="Textfeld 248"/>
          <p:cNvSpPr txBox="1"/>
          <p:nvPr>
            <p:custDataLst>
              <p:tags r:id="rId239"/>
            </p:custDataLst>
          </p:nvPr>
        </p:nvSpPr>
        <p:spPr>
          <a:xfrm>
            <a:off x="5599348" y="2474032"/>
            <a:ext cx="707245" cy="215444"/>
          </a:xfrm>
          <a:prstGeom prst="rect">
            <a:avLst/>
          </a:prstGeom>
          <a:noFill/>
          <a:ln>
            <a:noFill/>
          </a:ln>
        </p:spPr>
        <p:txBody>
          <a:bodyPr wrap="none" rtlCol="0">
            <a:spAutoFit/>
          </a:bodyPr>
          <a:lstStyle/>
          <a:p>
            <a:r>
              <a:rPr lang="en-GB" sz="800" dirty="0" smtClean="0"/>
              <a:t>D23 ... D38</a:t>
            </a:r>
            <a:endParaRPr lang="en-GB" sz="800" dirty="0"/>
          </a:p>
        </p:txBody>
      </p:sp>
      <p:sp>
        <p:nvSpPr>
          <p:cNvPr id="253" name="Textfeld 252"/>
          <p:cNvSpPr txBox="1"/>
          <p:nvPr>
            <p:custDataLst>
              <p:tags r:id="rId240"/>
            </p:custDataLst>
          </p:nvPr>
        </p:nvSpPr>
        <p:spPr>
          <a:xfrm>
            <a:off x="5563344" y="2762064"/>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280" name="Gerade Verbindung 279"/>
          <p:cNvCxnSpPr/>
          <p:nvPr>
            <p:custDataLst>
              <p:tags r:id="rId241"/>
            </p:custDataLst>
          </p:nvPr>
        </p:nvCxnSpPr>
        <p:spPr>
          <a:xfrm>
            <a:off x="33671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Gerade Verbindung 280"/>
          <p:cNvCxnSpPr/>
          <p:nvPr>
            <p:custDataLst>
              <p:tags r:id="rId242"/>
            </p:custDataLst>
          </p:nvPr>
        </p:nvCxnSpPr>
        <p:spPr>
          <a:xfrm>
            <a:off x="33671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Gerade Verbindung 281"/>
          <p:cNvCxnSpPr/>
          <p:nvPr>
            <p:custDataLst>
              <p:tags r:id="rId243"/>
            </p:custDataLst>
          </p:nvPr>
        </p:nvCxnSpPr>
        <p:spPr>
          <a:xfrm>
            <a:off x="343910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Gerade Verbindung 282"/>
          <p:cNvCxnSpPr/>
          <p:nvPr>
            <p:custDataLst>
              <p:tags r:id="rId244"/>
            </p:custDataLst>
          </p:nvPr>
        </p:nvCxnSpPr>
        <p:spPr>
          <a:xfrm>
            <a:off x="35111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Gerade Verbindung 283"/>
          <p:cNvCxnSpPr/>
          <p:nvPr>
            <p:custDataLst>
              <p:tags r:id="rId245"/>
            </p:custDataLst>
          </p:nvPr>
        </p:nvCxnSpPr>
        <p:spPr>
          <a:xfrm>
            <a:off x="34391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Gerade Verbindung 284"/>
          <p:cNvCxnSpPr/>
          <p:nvPr>
            <p:custDataLst>
              <p:tags r:id="rId246"/>
            </p:custDataLst>
          </p:nvPr>
        </p:nvCxnSpPr>
        <p:spPr>
          <a:xfrm>
            <a:off x="336710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Gerade Verbindung 285"/>
          <p:cNvCxnSpPr/>
          <p:nvPr>
            <p:custDataLst>
              <p:tags r:id="rId247"/>
            </p:custDataLst>
          </p:nvPr>
        </p:nvCxnSpPr>
        <p:spPr>
          <a:xfrm>
            <a:off x="358312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Gerade Verbindung 286"/>
          <p:cNvCxnSpPr/>
          <p:nvPr>
            <p:custDataLst>
              <p:tags r:id="rId248"/>
            </p:custDataLst>
          </p:nvPr>
        </p:nvCxnSpPr>
        <p:spPr>
          <a:xfrm>
            <a:off x="36551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 name="Gerade Verbindung 287"/>
          <p:cNvCxnSpPr/>
          <p:nvPr>
            <p:custDataLst>
              <p:tags r:id="rId249"/>
            </p:custDataLst>
          </p:nvPr>
        </p:nvCxnSpPr>
        <p:spPr>
          <a:xfrm>
            <a:off x="35831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 name="Gerade Verbindung 288"/>
          <p:cNvCxnSpPr/>
          <p:nvPr>
            <p:custDataLst>
              <p:tags r:id="rId250"/>
            </p:custDataLst>
          </p:nvPr>
        </p:nvCxnSpPr>
        <p:spPr>
          <a:xfrm>
            <a:off x="351111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 name="Gerade Verbindung 289"/>
          <p:cNvCxnSpPr/>
          <p:nvPr>
            <p:custDataLst>
              <p:tags r:id="rId251"/>
            </p:custDataLst>
          </p:nvPr>
        </p:nvCxnSpPr>
        <p:spPr>
          <a:xfrm>
            <a:off x="372714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Gerade Verbindung 290"/>
          <p:cNvCxnSpPr/>
          <p:nvPr>
            <p:custDataLst>
              <p:tags r:id="rId252"/>
            </p:custDataLst>
          </p:nvPr>
        </p:nvCxnSpPr>
        <p:spPr>
          <a:xfrm>
            <a:off x="37991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Gerade Verbindung 291"/>
          <p:cNvCxnSpPr/>
          <p:nvPr>
            <p:custDataLst>
              <p:tags r:id="rId253"/>
            </p:custDataLst>
          </p:nvPr>
        </p:nvCxnSpPr>
        <p:spPr>
          <a:xfrm>
            <a:off x="37271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Gerade Verbindung 292"/>
          <p:cNvCxnSpPr/>
          <p:nvPr>
            <p:custDataLst>
              <p:tags r:id="rId254"/>
            </p:custDataLst>
          </p:nvPr>
        </p:nvCxnSpPr>
        <p:spPr>
          <a:xfrm>
            <a:off x="365513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Gerade Verbindung 293"/>
          <p:cNvCxnSpPr/>
          <p:nvPr>
            <p:custDataLst>
              <p:tags r:id="rId255"/>
            </p:custDataLst>
          </p:nvPr>
        </p:nvCxnSpPr>
        <p:spPr>
          <a:xfrm>
            <a:off x="387115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5" name="Gerade Verbindung 294"/>
          <p:cNvCxnSpPr/>
          <p:nvPr>
            <p:custDataLst>
              <p:tags r:id="rId256"/>
            </p:custDataLst>
          </p:nvPr>
        </p:nvCxnSpPr>
        <p:spPr>
          <a:xfrm>
            <a:off x="39431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6" name="Gerade Verbindung 295"/>
          <p:cNvCxnSpPr/>
          <p:nvPr>
            <p:custDataLst>
              <p:tags r:id="rId257"/>
            </p:custDataLst>
          </p:nvPr>
        </p:nvCxnSpPr>
        <p:spPr>
          <a:xfrm>
            <a:off x="38711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Gerade Verbindung 296"/>
          <p:cNvCxnSpPr/>
          <p:nvPr>
            <p:custDataLst>
              <p:tags r:id="rId258"/>
            </p:custDataLst>
          </p:nvPr>
        </p:nvCxnSpPr>
        <p:spPr>
          <a:xfrm>
            <a:off x="379914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8" name="Gerade Verbindung 297"/>
          <p:cNvCxnSpPr/>
          <p:nvPr>
            <p:custDataLst>
              <p:tags r:id="rId259"/>
            </p:custDataLst>
          </p:nvPr>
        </p:nvCxnSpPr>
        <p:spPr>
          <a:xfrm>
            <a:off x="401517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9" name="Gerade Verbindung 298"/>
          <p:cNvCxnSpPr/>
          <p:nvPr>
            <p:custDataLst>
              <p:tags r:id="rId260"/>
            </p:custDataLst>
          </p:nvPr>
        </p:nvCxnSpPr>
        <p:spPr>
          <a:xfrm>
            <a:off x="40871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0" name="Gerade Verbindung 299"/>
          <p:cNvCxnSpPr/>
          <p:nvPr>
            <p:custDataLst>
              <p:tags r:id="rId261"/>
            </p:custDataLst>
          </p:nvPr>
        </p:nvCxnSpPr>
        <p:spPr>
          <a:xfrm>
            <a:off x="40151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1" name="Gerade Verbindung 300"/>
          <p:cNvCxnSpPr/>
          <p:nvPr>
            <p:custDataLst>
              <p:tags r:id="rId262"/>
            </p:custDataLst>
          </p:nvPr>
        </p:nvCxnSpPr>
        <p:spPr>
          <a:xfrm>
            <a:off x="394316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2" name="Gerade Verbindung 301"/>
          <p:cNvCxnSpPr/>
          <p:nvPr>
            <p:custDataLst>
              <p:tags r:id="rId263"/>
            </p:custDataLst>
          </p:nvPr>
        </p:nvCxnSpPr>
        <p:spPr>
          <a:xfrm>
            <a:off x="415918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Gerade Verbindung 302"/>
          <p:cNvCxnSpPr/>
          <p:nvPr>
            <p:custDataLst>
              <p:tags r:id="rId264"/>
            </p:custDataLst>
          </p:nvPr>
        </p:nvCxnSpPr>
        <p:spPr>
          <a:xfrm>
            <a:off x="42311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 name="Gerade Verbindung 303"/>
          <p:cNvCxnSpPr/>
          <p:nvPr>
            <p:custDataLst>
              <p:tags r:id="rId265"/>
            </p:custDataLst>
          </p:nvPr>
        </p:nvCxnSpPr>
        <p:spPr>
          <a:xfrm>
            <a:off x="41591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5" name="Gerade Verbindung 304"/>
          <p:cNvCxnSpPr/>
          <p:nvPr>
            <p:custDataLst>
              <p:tags r:id="rId266"/>
            </p:custDataLst>
          </p:nvPr>
        </p:nvCxnSpPr>
        <p:spPr>
          <a:xfrm>
            <a:off x="408718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6" name="Gerade Verbindung 305"/>
          <p:cNvCxnSpPr/>
          <p:nvPr>
            <p:custDataLst>
              <p:tags r:id="rId267"/>
            </p:custDataLst>
          </p:nvPr>
        </p:nvCxnSpPr>
        <p:spPr>
          <a:xfrm>
            <a:off x="430320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7" name="Gerade Verbindung 306"/>
          <p:cNvCxnSpPr/>
          <p:nvPr>
            <p:custDataLst>
              <p:tags r:id="rId268"/>
            </p:custDataLst>
          </p:nvPr>
        </p:nvCxnSpPr>
        <p:spPr>
          <a:xfrm>
            <a:off x="43032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 name="Gerade Verbindung 307"/>
          <p:cNvCxnSpPr/>
          <p:nvPr>
            <p:custDataLst>
              <p:tags r:id="rId269"/>
            </p:custDataLst>
          </p:nvPr>
        </p:nvCxnSpPr>
        <p:spPr>
          <a:xfrm>
            <a:off x="423119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4" name="Freihandform 273"/>
          <p:cNvSpPr/>
          <p:nvPr>
            <p:custDataLst>
              <p:tags r:id="rId270"/>
            </p:custDataLst>
          </p:nvPr>
        </p:nvSpPr>
        <p:spPr>
          <a:xfrm>
            <a:off x="3367100" y="3554152"/>
            <a:ext cx="3600400" cy="540060"/>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864096 w 3636404"/>
              <a:gd name="connsiteY2" fmla="*/ 792088 h 792088"/>
              <a:gd name="connsiteX3" fmla="*/ 0 w 3636404"/>
              <a:gd name="connsiteY3" fmla="*/ 792088 h 792088"/>
              <a:gd name="connsiteX4" fmla="*/ 468052 w 3636404"/>
              <a:gd name="connsiteY4" fmla="*/ 0 h 792088"/>
              <a:gd name="connsiteX0" fmla="*/ 468052 w 1476164"/>
              <a:gd name="connsiteY0" fmla="*/ 0 h 792088"/>
              <a:gd name="connsiteX1" fmla="*/ 1476164 w 1476164"/>
              <a:gd name="connsiteY1" fmla="*/ 0 h 792088"/>
              <a:gd name="connsiteX2" fmla="*/ 864096 w 1476164"/>
              <a:gd name="connsiteY2" fmla="*/ 792088 h 792088"/>
              <a:gd name="connsiteX3" fmla="*/ 0 w 1476164"/>
              <a:gd name="connsiteY3" fmla="*/ 792088 h 792088"/>
              <a:gd name="connsiteX4" fmla="*/ 468052 w 1476164"/>
              <a:gd name="connsiteY4" fmla="*/ 0 h 792088"/>
              <a:gd name="connsiteX0" fmla="*/ 468052 w 2628292"/>
              <a:gd name="connsiteY0" fmla="*/ 0 h 792088"/>
              <a:gd name="connsiteX1" fmla="*/ 2628292 w 2628292"/>
              <a:gd name="connsiteY1" fmla="*/ 0 h 792088"/>
              <a:gd name="connsiteX2" fmla="*/ 864096 w 2628292"/>
              <a:gd name="connsiteY2" fmla="*/ 792088 h 792088"/>
              <a:gd name="connsiteX3" fmla="*/ 0 w 2628292"/>
              <a:gd name="connsiteY3" fmla="*/ 792088 h 792088"/>
              <a:gd name="connsiteX4" fmla="*/ 468052 w 2628292"/>
              <a:gd name="connsiteY4" fmla="*/ 0 h 792088"/>
              <a:gd name="connsiteX0" fmla="*/ 468052 w 2628292"/>
              <a:gd name="connsiteY0" fmla="*/ 0 h 792088"/>
              <a:gd name="connsiteX1" fmla="*/ 2628292 w 2628292"/>
              <a:gd name="connsiteY1" fmla="*/ 0 h 792088"/>
              <a:gd name="connsiteX2" fmla="*/ 1728192 w 2628292"/>
              <a:gd name="connsiteY2" fmla="*/ 792088 h 792088"/>
              <a:gd name="connsiteX3" fmla="*/ 0 w 2628292"/>
              <a:gd name="connsiteY3" fmla="*/ 792088 h 792088"/>
              <a:gd name="connsiteX4" fmla="*/ 468052 w 2628292"/>
              <a:gd name="connsiteY4" fmla="*/ 0 h 792088"/>
              <a:gd name="connsiteX0" fmla="*/ 1440160 w 3600400"/>
              <a:gd name="connsiteY0" fmla="*/ 0 h 792088"/>
              <a:gd name="connsiteX1" fmla="*/ 3600400 w 3600400"/>
              <a:gd name="connsiteY1" fmla="*/ 0 h 792088"/>
              <a:gd name="connsiteX2" fmla="*/ 2700300 w 3600400"/>
              <a:gd name="connsiteY2" fmla="*/ 792088 h 792088"/>
              <a:gd name="connsiteX3" fmla="*/ 0 w 3600400"/>
              <a:gd name="connsiteY3" fmla="*/ 792088 h 792088"/>
              <a:gd name="connsiteX4" fmla="*/ 1440160 w 3600400"/>
              <a:gd name="connsiteY4" fmla="*/ 0 h 792088"/>
              <a:gd name="connsiteX0" fmla="*/ 1440160 w 3600400"/>
              <a:gd name="connsiteY0" fmla="*/ 0 h 792088"/>
              <a:gd name="connsiteX1" fmla="*/ 3600400 w 3600400"/>
              <a:gd name="connsiteY1" fmla="*/ 0 h 792088"/>
              <a:gd name="connsiteX2" fmla="*/ 1728192 w 3600400"/>
              <a:gd name="connsiteY2" fmla="*/ 792088 h 792088"/>
              <a:gd name="connsiteX3" fmla="*/ 0 w 3600400"/>
              <a:gd name="connsiteY3" fmla="*/ 792088 h 792088"/>
              <a:gd name="connsiteX4" fmla="*/ 1440160 w 3600400"/>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0400" h="792088">
                <a:moveTo>
                  <a:pt x="1440160" y="0"/>
                </a:moveTo>
                <a:lnTo>
                  <a:pt x="3600400" y="0"/>
                </a:lnTo>
                <a:lnTo>
                  <a:pt x="1728192" y="792088"/>
                </a:lnTo>
                <a:lnTo>
                  <a:pt x="0" y="792088"/>
                </a:lnTo>
                <a:lnTo>
                  <a:pt x="1440160" y="0"/>
                </a:lnTo>
                <a:close/>
              </a:path>
            </a:pathLst>
          </a:custGeom>
          <a:gradFill flip="none" rotWithShape="1">
            <a:gsLst>
              <a:gs pos="0">
                <a:schemeClr val="accent4">
                  <a:lumMod val="60000"/>
                  <a:lumOff val="40000"/>
                </a:schemeClr>
              </a:gs>
              <a:gs pos="50000">
                <a:schemeClr val="accent4">
                  <a:lumMod val="40000"/>
                  <a:lumOff val="6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Freihandform 274"/>
          <p:cNvSpPr/>
          <p:nvPr>
            <p:custDataLst>
              <p:tags r:id="rId271"/>
            </p:custDataLst>
          </p:nvPr>
        </p:nvSpPr>
        <p:spPr>
          <a:xfrm>
            <a:off x="882824" y="3554152"/>
            <a:ext cx="3636404" cy="540060"/>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6404" h="792088">
                <a:moveTo>
                  <a:pt x="468052" y="0"/>
                </a:moveTo>
                <a:lnTo>
                  <a:pt x="3636404" y="0"/>
                </a:lnTo>
                <a:lnTo>
                  <a:pt x="2484276" y="792088"/>
                </a:lnTo>
                <a:lnTo>
                  <a:pt x="0" y="792088"/>
                </a:lnTo>
                <a:lnTo>
                  <a:pt x="468052" y="0"/>
                </a:lnTo>
                <a:close/>
              </a:path>
            </a:pathLst>
          </a:custGeom>
          <a:gradFill flip="none" rotWithShape="1">
            <a:gsLst>
              <a:gs pos="0">
                <a:schemeClr val="accent4">
                  <a:lumMod val="60000"/>
                  <a:lumOff val="40000"/>
                </a:schemeClr>
              </a:gs>
              <a:gs pos="50000">
                <a:schemeClr val="accent4">
                  <a:lumMod val="40000"/>
                  <a:lumOff val="6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76" name="Gerade Verbindung 275"/>
          <p:cNvCxnSpPr/>
          <p:nvPr>
            <p:custDataLst>
              <p:tags r:id="rId272"/>
            </p:custDataLst>
          </p:nvPr>
        </p:nvCxnSpPr>
        <p:spPr>
          <a:xfrm>
            <a:off x="4591236" y="3446140"/>
            <a:ext cx="12961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 name="Gerade Verbindung 276"/>
          <p:cNvCxnSpPr>
            <a:stCxn id="275" idx="0"/>
          </p:cNvCxnSpPr>
          <p:nvPr>
            <p:custDataLst>
              <p:tags r:id="rId273"/>
            </p:custDataLst>
          </p:nvPr>
        </p:nvCxnSpPr>
        <p:spPr>
          <a:xfrm flipH="1">
            <a:off x="882824" y="3554152"/>
            <a:ext cx="468052"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8" name="Gerade Verbindung 277"/>
          <p:cNvCxnSpPr>
            <a:stCxn id="275" idx="1"/>
          </p:cNvCxnSpPr>
          <p:nvPr>
            <p:custDataLst>
              <p:tags r:id="rId274"/>
            </p:custDataLst>
          </p:nvPr>
        </p:nvCxnSpPr>
        <p:spPr>
          <a:xfrm flipH="1">
            <a:off x="3367100" y="3554152"/>
            <a:ext cx="1152128"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9" name="Gerade Verbindung 278"/>
          <p:cNvCxnSpPr>
            <a:stCxn id="274" idx="0"/>
            <a:endCxn id="275" idx="2"/>
          </p:cNvCxnSpPr>
          <p:nvPr>
            <p:custDataLst>
              <p:tags r:id="rId275"/>
            </p:custDataLst>
          </p:nvPr>
        </p:nvCxnSpPr>
        <p:spPr>
          <a:xfrm flipH="1">
            <a:off x="3367100" y="3554152"/>
            <a:ext cx="1440160"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9" name="Gerade Verbindung 308"/>
          <p:cNvCxnSpPr>
            <a:endCxn id="274" idx="2"/>
          </p:cNvCxnSpPr>
          <p:nvPr>
            <p:custDataLst>
              <p:tags r:id="rId276"/>
            </p:custDataLst>
          </p:nvPr>
        </p:nvCxnSpPr>
        <p:spPr>
          <a:xfrm flipH="1">
            <a:off x="5095292" y="3554152"/>
            <a:ext cx="1872208"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6" name="Gerade Verbindung 425"/>
          <p:cNvCxnSpPr/>
          <p:nvPr>
            <p:custDataLst>
              <p:tags r:id="rId277"/>
            </p:custDataLst>
          </p:nvPr>
        </p:nvCxnSpPr>
        <p:spPr>
          <a:xfrm>
            <a:off x="1350876"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7" name="Gerade Verbindung 426"/>
          <p:cNvCxnSpPr/>
          <p:nvPr>
            <p:custDataLst>
              <p:tags r:id="rId278"/>
            </p:custDataLst>
          </p:nvPr>
        </p:nvCxnSpPr>
        <p:spPr>
          <a:xfrm>
            <a:off x="4519228"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8" name="Gerade Verbindung 427"/>
          <p:cNvCxnSpPr/>
          <p:nvPr>
            <p:custDataLst>
              <p:tags r:id="rId279"/>
            </p:custDataLst>
          </p:nvPr>
        </p:nvCxnSpPr>
        <p:spPr>
          <a:xfrm>
            <a:off x="4807260"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9" name="Gerade Verbindung 428"/>
          <p:cNvCxnSpPr/>
          <p:nvPr>
            <p:custDataLst>
              <p:tags r:id="rId280"/>
            </p:custDataLst>
          </p:nvPr>
        </p:nvCxnSpPr>
        <p:spPr>
          <a:xfrm>
            <a:off x="6967500"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33" name="Textfeld 432"/>
          <p:cNvSpPr txBox="1"/>
          <p:nvPr>
            <p:custDataLst>
              <p:tags r:id="rId281"/>
            </p:custDataLst>
          </p:nvPr>
        </p:nvSpPr>
        <p:spPr>
          <a:xfrm>
            <a:off x="162744" y="2834072"/>
            <a:ext cx="482824" cy="215444"/>
          </a:xfrm>
          <a:prstGeom prst="rect">
            <a:avLst/>
          </a:prstGeom>
          <a:noFill/>
          <a:ln>
            <a:noFill/>
          </a:ln>
        </p:spPr>
        <p:txBody>
          <a:bodyPr wrap="none" rtlCol="0">
            <a:spAutoFit/>
          </a:bodyPr>
          <a:lstStyle/>
          <a:p>
            <a:r>
              <a:rPr lang="en-GB" sz="800" dirty="0" smtClean="0"/>
              <a:t>CJ721</a:t>
            </a:r>
            <a:endParaRPr lang="en-GB" sz="800" dirty="0"/>
          </a:p>
        </p:txBody>
      </p:sp>
      <p:sp>
        <p:nvSpPr>
          <p:cNvPr id="434" name="Textfeld 433"/>
          <p:cNvSpPr txBox="1"/>
          <p:nvPr>
            <p:custDataLst>
              <p:tags r:id="rId282"/>
            </p:custDataLst>
          </p:nvPr>
        </p:nvSpPr>
        <p:spPr>
          <a:xfrm>
            <a:off x="162744" y="3194112"/>
            <a:ext cx="482824" cy="215444"/>
          </a:xfrm>
          <a:prstGeom prst="rect">
            <a:avLst/>
          </a:prstGeom>
          <a:noFill/>
          <a:ln>
            <a:noFill/>
          </a:ln>
        </p:spPr>
        <p:txBody>
          <a:bodyPr wrap="none" rtlCol="0">
            <a:spAutoFit/>
          </a:bodyPr>
          <a:lstStyle/>
          <a:p>
            <a:r>
              <a:rPr lang="en-GB" sz="800" dirty="0" smtClean="0"/>
              <a:t>CJ950</a:t>
            </a:r>
            <a:endParaRPr lang="en-GB" sz="800" dirty="0"/>
          </a:p>
        </p:txBody>
      </p:sp>
      <p:sp>
        <p:nvSpPr>
          <p:cNvPr id="435" name="Rechteckige Legende 434"/>
          <p:cNvSpPr/>
          <p:nvPr>
            <p:custDataLst>
              <p:tags r:id="rId283"/>
            </p:custDataLst>
          </p:nvPr>
        </p:nvSpPr>
        <p:spPr>
          <a:xfrm>
            <a:off x="7111516" y="3230116"/>
            <a:ext cx="1152128" cy="684076"/>
          </a:xfrm>
          <a:prstGeom prst="wedgeRectCallout">
            <a:avLst>
              <a:gd name="adj1" fmla="val -20833"/>
              <a:gd name="adj2" fmla="val 70119"/>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800" dirty="0" smtClean="0">
                <a:solidFill>
                  <a:schemeClr val="tx1"/>
                </a:solidFill>
              </a:rPr>
              <a:t>Register representation is adjusted to the data frame timing diagram with LSB on left and MSB on right side.</a:t>
            </a:r>
            <a:endParaRPr lang="en-GB" sz="800" dirty="0">
              <a:solidFill>
                <a:schemeClr val="tx1"/>
              </a:solidFill>
            </a:endParaRPr>
          </a:p>
        </p:txBody>
      </p:sp>
      <p:sp>
        <p:nvSpPr>
          <p:cNvPr id="430" name="Rechteck 429"/>
          <p:cNvSpPr/>
          <p:nvPr>
            <p:custDataLst>
              <p:tags r:id="rId284"/>
            </p:custDataLst>
          </p:nvPr>
        </p:nvSpPr>
        <p:spPr>
          <a:xfrm>
            <a:off x="882824" y="4094212"/>
            <a:ext cx="3456384" cy="324036"/>
          </a:xfrm>
          <a:prstGeom prst="rect">
            <a:avLst/>
          </a:prstGeom>
          <a:solidFill>
            <a:schemeClr val="accent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431" name="Rechteck 430"/>
          <p:cNvSpPr/>
          <p:nvPr>
            <p:custDataLst>
              <p:tags r:id="rId285"/>
            </p:custDataLst>
          </p:nvPr>
        </p:nvSpPr>
        <p:spPr>
          <a:xfrm>
            <a:off x="261101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32" name="Rechteck 431"/>
          <p:cNvSpPr/>
          <p:nvPr>
            <p:custDataLst>
              <p:tags r:id="rId286"/>
            </p:custDataLst>
          </p:nvPr>
        </p:nvSpPr>
        <p:spPr>
          <a:xfrm>
            <a:off x="271902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36" name="Rechteck 435"/>
          <p:cNvSpPr/>
          <p:nvPr>
            <p:custDataLst>
              <p:tags r:id="rId287"/>
            </p:custDataLst>
          </p:nvPr>
        </p:nvSpPr>
        <p:spPr>
          <a:xfrm>
            <a:off x="42311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31</a:t>
            </a:r>
            <a:endParaRPr lang="en-GB" sz="600" dirty="0">
              <a:solidFill>
                <a:schemeClr val="tx1"/>
              </a:solidFill>
            </a:endParaRPr>
          </a:p>
        </p:txBody>
      </p:sp>
      <p:sp>
        <p:nvSpPr>
          <p:cNvPr id="437" name="Rechteck 436"/>
          <p:cNvSpPr/>
          <p:nvPr>
            <p:custDataLst>
              <p:tags r:id="rId288"/>
            </p:custDataLst>
          </p:nvPr>
        </p:nvSpPr>
        <p:spPr>
          <a:xfrm>
            <a:off x="282704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38" name="Rechteck 437"/>
          <p:cNvSpPr/>
          <p:nvPr>
            <p:custDataLst>
              <p:tags r:id="rId289"/>
            </p:custDataLst>
          </p:nvPr>
        </p:nvSpPr>
        <p:spPr>
          <a:xfrm>
            <a:off x="293505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39" name="Rechteck 438"/>
          <p:cNvSpPr/>
          <p:nvPr>
            <p:custDataLst>
              <p:tags r:id="rId290"/>
            </p:custDataLst>
          </p:nvPr>
        </p:nvSpPr>
        <p:spPr>
          <a:xfrm>
            <a:off x="304306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0" name="Rechteck 439"/>
          <p:cNvSpPr/>
          <p:nvPr>
            <p:custDataLst>
              <p:tags r:id="rId291"/>
            </p:custDataLst>
          </p:nvPr>
        </p:nvSpPr>
        <p:spPr>
          <a:xfrm>
            <a:off x="315107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1" name="Rechteck 440"/>
          <p:cNvSpPr/>
          <p:nvPr>
            <p:custDataLst>
              <p:tags r:id="rId292"/>
            </p:custDataLst>
          </p:nvPr>
        </p:nvSpPr>
        <p:spPr>
          <a:xfrm>
            <a:off x="325908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22</a:t>
            </a:r>
            <a:endParaRPr lang="en-GB" sz="600" dirty="0">
              <a:solidFill>
                <a:schemeClr val="tx1"/>
              </a:solidFill>
            </a:endParaRPr>
          </a:p>
        </p:txBody>
      </p:sp>
      <p:sp>
        <p:nvSpPr>
          <p:cNvPr id="442" name="Rechteck 441"/>
          <p:cNvSpPr/>
          <p:nvPr>
            <p:custDataLst>
              <p:tags r:id="rId293"/>
            </p:custDataLst>
          </p:nvPr>
        </p:nvSpPr>
        <p:spPr>
          <a:xfrm>
            <a:off x="336710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23</a:t>
            </a:r>
            <a:endParaRPr lang="en-GB" sz="600" dirty="0">
              <a:solidFill>
                <a:schemeClr val="tx1"/>
              </a:solidFill>
            </a:endParaRPr>
          </a:p>
        </p:txBody>
      </p:sp>
      <p:sp>
        <p:nvSpPr>
          <p:cNvPr id="443" name="Rechteck 442"/>
          <p:cNvSpPr/>
          <p:nvPr>
            <p:custDataLst>
              <p:tags r:id="rId294"/>
            </p:custDataLst>
          </p:nvPr>
        </p:nvSpPr>
        <p:spPr>
          <a:xfrm>
            <a:off x="347511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4" name="Rechteck 443"/>
          <p:cNvSpPr/>
          <p:nvPr>
            <p:custDataLst>
              <p:tags r:id="rId295"/>
            </p:custDataLst>
          </p:nvPr>
        </p:nvSpPr>
        <p:spPr>
          <a:xfrm>
            <a:off x="35831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5" name="Rechteck 444"/>
          <p:cNvSpPr/>
          <p:nvPr>
            <p:custDataLst>
              <p:tags r:id="rId296"/>
            </p:custDataLst>
          </p:nvPr>
        </p:nvSpPr>
        <p:spPr>
          <a:xfrm>
            <a:off x="36911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6" name="Rechteck 445"/>
          <p:cNvSpPr/>
          <p:nvPr>
            <p:custDataLst>
              <p:tags r:id="rId297"/>
            </p:custDataLst>
          </p:nvPr>
        </p:nvSpPr>
        <p:spPr>
          <a:xfrm>
            <a:off x="37991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7" name="Rechteck 446"/>
          <p:cNvSpPr/>
          <p:nvPr>
            <p:custDataLst>
              <p:tags r:id="rId298"/>
            </p:custDataLst>
          </p:nvPr>
        </p:nvSpPr>
        <p:spPr>
          <a:xfrm>
            <a:off x="39071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8" name="Rechteck 447"/>
          <p:cNvSpPr/>
          <p:nvPr>
            <p:custDataLst>
              <p:tags r:id="rId299"/>
            </p:custDataLst>
          </p:nvPr>
        </p:nvSpPr>
        <p:spPr>
          <a:xfrm>
            <a:off x="40151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9" name="Rechteck 448"/>
          <p:cNvSpPr/>
          <p:nvPr>
            <p:custDataLst>
              <p:tags r:id="rId300"/>
            </p:custDataLst>
          </p:nvPr>
        </p:nvSpPr>
        <p:spPr>
          <a:xfrm>
            <a:off x="41231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0" name="Rechteck 449"/>
          <p:cNvSpPr/>
          <p:nvPr>
            <p:custDataLst>
              <p:tags r:id="rId301"/>
            </p:custDataLst>
          </p:nvPr>
        </p:nvSpPr>
        <p:spPr>
          <a:xfrm>
            <a:off x="8828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451" name="Rechteck 450"/>
          <p:cNvSpPr/>
          <p:nvPr>
            <p:custDataLst>
              <p:tags r:id="rId302"/>
            </p:custDataLst>
          </p:nvPr>
        </p:nvSpPr>
        <p:spPr>
          <a:xfrm>
            <a:off x="9908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2" name="Rechteck 451"/>
          <p:cNvSpPr/>
          <p:nvPr>
            <p:custDataLst>
              <p:tags r:id="rId303"/>
            </p:custDataLst>
          </p:nvPr>
        </p:nvSpPr>
        <p:spPr>
          <a:xfrm>
            <a:off x="250300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smtClean="0">
              <a:solidFill>
                <a:schemeClr val="tx1"/>
              </a:solidFill>
            </a:endParaRPr>
          </a:p>
        </p:txBody>
      </p:sp>
      <p:sp>
        <p:nvSpPr>
          <p:cNvPr id="453" name="Rechteck 452"/>
          <p:cNvSpPr/>
          <p:nvPr>
            <p:custDataLst>
              <p:tags r:id="rId304"/>
            </p:custDataLst>
          </p:nvPr>
        </p:nvSpPr>
        <p:spPr>
          <a:xfrm>
            <a:off x="10988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4" name="Rechteck 453"/>
          <p:cNvSpPr/>
          <p:nvPr>
            <p:custDataLst>
              <p:tags r:id="rId305"/>
            </p:custDataLst>
          </p:nvPr>
        </p:nvSpPr>
        <p:spPr>
          <a:xfrm>
            <a:off x="12068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5" name="Rechteck 454"/>
          <p:cNvSpPr/>
          <p:nvPr>
            <p:custDataLst>
              <p:tags r:id="rId306"/>
            </p:custDataLst>
          </p:nvPr>
        </p:nvSpPr>
        <p:spPr>
          <a:xfrm>
            <a:off x="13148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6" name="Rechteck 455"/>
          <p:cNvSpPr/>
          <p:nvPr>
            <p:custDataLst>
              <p:tags r:id="rId307"/>
            </p:custDataLst>
          </p:nvPr>
        </p:nvSpPr>
        <p:spPr>
          <a:xfrm>
            <a:off x="14228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7" name="Rechteck 456"/>
          <p:cNvSpPr/>
          <p:nvPr>
            <p:custDataLst>
              <p:tags r:id="rId308"/>
            </p:custDataLst>
          </p:nvPr>
        </p:nvSpPr>
        <p:spPr>
          <a:xfrm>
            <a:off x="15308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8" name="Rechteck 457"/>
          <p:cNvSpPr/>
          <p:nvPr>
            <p:custDataLst>
              <p:tags r:id="rId309"/>
            </p:custDataLst>
          </p:nvPr>
        </p:nvSpPr>
        <p:spPr>
          <a:xfrm>
            <a:off x="16389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9" name="Rechteck 458"/>
          <p:cNvSpPr/>
          <p:nvPr>
            <p:custDataLst>
              <p:tags r:id="rId310"/>
            </p:custDataLst>
          </p:nvPr>
        </p:nvSpPr>
        <p:spPr>
          <a:xfrm>
            <a:off x="17469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0" name="Rechteck 459"/>
          <p:cNvSpPr/>
          <p:nvPr>
            <p:custDataLst>
              <p:tags r:id="rId311"/>
            </p:custDataLst>
          </p:nvPr>
        </p:nvSpPr>
        <p:spPr>
          <a:xfrm>
            <a:off x="18549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1" name="Rechteck 460"/>
          <p:cNvSpPr/>
          <p:nvPr>
            <p:custDataLst>
              <p:tags r:id="rId312"/>
            </p:custDataLst>
          </p:nvPr>
        </p:nvSpPr>
        <p:spPr>
          <a:xfrm>
            <a:off x="19629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2" name="Rechteck 461"/>
          <p:cNvSpPr/>
          <p:nvPr>
            <p:custDataLst>
              <p:tags r:id="rId313"/>
            </p:custDataLst>
          </p:nvPr>
        </p:nvSpPr>
        <p:spPr>
          <a:xfrm>
            <a:off x="20709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3" name="Rechteck 462"/>
          <p:cNvSpPr/>
          <p:nvPr>
            <p:custDataLst>
              <p:tags r:id="rId314"/>
            </p:custDataLst>
          </p:nvPr>
        </p:nvSpPr>
        <p:spPr>
          <a:xfrm>
            <a:off x="21789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4" name="Rechteck 463"/>
          <p:cNvSpPr/>
          <p:nvPr>
            <p:custDataLst>
              <p:tags r:id="rId315"/>
            </p:custDataLst>
          </p:nvPr>
        </p:nvSpPr>
        <p:spPr>
          <a:xfrm>
            <a:off x="22869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5" name="Rechteck 464"/>
          <p:cNvSpPr/>
          <p:nvPr>
            <p:custDataLst>
              <p:tags r:id="rId316"/>
            </p:custDataLst>
          </p:nvPr>
        </p:nvSpPr>
        <p:spPr>
          <a:xfrm>
            <a:off x="239499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6" name="Rechteck 465"/>
          <p:cNvSpPr/>
          <p:nvPr>
            <p:custDataLst>
              <p:tags r:id="rId317"/>
            </p:custDataLst>
          </p:nvPr>
        </p:nvSpPr>
        <p:spPr>
          <a:xfrm>
            <a:off x="2358988" y="4130216"/>
            <a:ext cx="504056" cy="1890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SDR0</a:t>
            </a:r>
            <a:endParaRPr lang="en-GB" sz="1400" dirty="0">
              <a:solidFill>
                <a:schemeClr val="tx1"/>
              </a:solidFill>
            </a:endParaRPr>
          </a:p>
        </p:txBody>
      </p:sp>
      <p:sp>
        <p:nvSpPr>
          <p:cNvPr id="467" name="Rechteck 466"/>
          <p:cNvSpPr/>
          <p:nvPr>
            <p:custDataLst>
              <p:tags r:id="rId318"/>
            </p:custDataLst>
          </p:nvPr>
        </p:nvSpPr>
        <p:spPr>
          <a:xfrm>
            <a:off x="4339208" y="4094212"/>
            <a:ext cx="3456384" cy="324036"/>
          </a:xfrm>
          <a:prstGeom prst="rect">
            <a:avLst/>
          </a:prstGeom>
          <a:solidFill>
            <a:srgbClr val="DDDDDD"/>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468" name="Rechteck 467"/>
          <p:cNvSpPr/>
          <p:nvPr>
            <p:custDataLst>
              <p:tags r:id="rId319"/>
            </p:custDataLst>
          </p:nvPr>
        </p:nvSpPr>
        <p:spPr>
          <a:xfrm>
            <a:off x="43392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469" name="Rechteck 468"/>
          <p:cNvSpPr/>
          <p:nvPr>
            <p:custDataLst>
              <p:tags r:id="rId320"/>
            </p:custDataLst>
          </p:nvPr>
        </p:nvSpPr>
        <p:spPr>
          <a:xfrm>
            <a:off x="44472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0" name="Rechteck 469"/>
          <p:cNvSpPr/>
          <p:nvPr>
            <p:custDataLst>
              <p:tags r:id="rId321"/>
            </p:custDataLst>
          </p:nvPr>
        </p:nvSpPr>
        <p:spPr>
          <a:xfrm>
            <a:off x="595938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1" name="Rechteck 470"/>
          <p:cNvSpPr/>
          <p:nvPr>
            <p:custDataLst>
              <p:tags r:id="rId322"/>
            </p:custDataLst>
          </p:nvPr>
        </p:nvSpPr>
        <p:spPr>
          <a:xfrm>
            <a:off x="45552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2" name="Rechteck 471"/>
          <p:cNvSpPr/>
          <p:nvPr>
            <p:custDataLst>
              <p:tags r:id="rId323"/>
            </p:custDataLst>
          </p:nvPr>
        </p:nvSpPr>
        <p:spPr>
          <a:xfrm>
            <a:off x="46632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3" name="Rechteck 472"/>
          <p:cNvSpPr/>
          <p:nvPr>
            <p:custDataLst>
              <p:tags r:id="rId324"/>
            </p:custDataLst>
          </p:nvPr>
        </p:nvSpPr>
        <p:spPr>
          <a:xfrm>
            <a:off x="47712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4" name="Rechteck 473"/>
          <p:cNvSpPr/>
          <p:nvPr>
            <p:custDataLst>
              <p:tags r:id="rId325"/>
            </p:custDataLst>
          </p:nvPr>
        </p:nvSpPr>
        <p:spPr>
          <a:xfrm>
            <a:off x="48792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5" name="Rechteck 474"/>
          <p:cNvSpPr/>
          <p:nvPr>
            <p:custDataLst>
              <p:tags r:id="rId326"/>
            </p:custDataLst>
          </p:nvPr>
        </p:nvSpPr>
        <p:spPr>
          <a:xfrm>
            <a:off x="49872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6</a:t>
            </a:r>
            <a:endParaRPr lang="en-GB" sz="600" dirty="0">
              <a:solidFill>
                <a:schemeClr val="tx1"/>
              </a:solidFill>
            </a:endParaRPr>
          </a:p>
        </p:txBody>
      </p:sp>
      <p:sp>
        <p:nvSpPr>
          <p:cNvPr id="476" name="Rechteck 475"/>
          <p:cNvSpPr/>
          <p:nvPr>
            <p:custDataLst>
              <p:tags r:id="rId327"/>
            </p:custDataLst>
          </p:nvPr>
        </p:nvSpPr>
        <p:spPr>
          <a:xfrm>
            <a:off x="509529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7" name="Rechteck 476"/>
          <p:cNvSpPr/>
          <p:nvPr>
            <p:custDataLst>
              <p:tags r:id="rId328"/>
            </p:custDataLst>
          </p:nvPr>
        </p:nvSpPr>
        <p:spPr>
          <a:xfrm>
            <a:off x="520330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8" name="Rechteck 477"/>
          <p:cNvSpPr/>
          <p:nvPr>
            <p:custDataLst>
              <p:tags r:id="rId329"/>
            </p:custDataLst>
          </p:nvPr>
        </p:nvSpPr>
        <p:spPr>
          <a:xfrm>
            <a:off x="531131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9" name="Rechteck 478"/>
          <p:cNvSpPr/>
          <p:nvPr>
            <p:custDataLst>
              <p:tags r:id="rId330"/>
            </p:custDataLst>
          </p:nvPr>
        </p:nvSpPr>
        <p:spPr>
          <a:xfrm>
            <a:off x="541932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0" name="Rechteck 479"/>
          <p:cNvSpPr/>
          <p:nvPr>
            <p:custDataLst>
              <p:tags r:id="rId331"/>
            </p:custDataLst>
          </p:nvPr>
        </p:nvSpPr>
        <p:spPr>
          <a:xfrm>
            <a:off x="552734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1" name="Rechteck 480"/>
          <p:cNvSpPr/>
          <p:nvPr>
            <p:custDataLst>
              <p:tags r:id="rId332"/>
            </p:custDataLst>
          </p:nvPr>
        </p:nvSpPr>
        <p:spPr>
          <a:xfrm>
            <a:off x="563535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2" name="Rechteck 481"/>
          <p:cNvSpPr/>
          <p:nvPr>
            <p:custDataLst>
              <p:tags r:id="rId333"/>
            </p:custDataLst>
          </p:nvPr>
        </p:nvSpPr>
        <p:spPr>
          <a:xfrm>
            <a:off x="574336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3" name="Rechteck 482"/>
          <p:cNvSpPr/>
          <p:nvPr>
            <p:custDataLst>
              <p:tags r:id="rId334"/>
            </p:custDataLst>
          </p:nvPr>
        </p:nvSpPr>
        <p:spPr>
          <a:xfrm>
            <a:off x="585137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4" name="Rechteck 483"/>
          <p:cNvSpPr/>
          <p:nvPr>
            <p:custDataLst>
              <p:tags r:id="rId335"/>
            </p:custDataLst>
          </p:nvPr>
        </p:nvSpPr>
        <p:spPr>
          <a:xfrm>
            <a:off x="606740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5" name="Rechteck 484"/>
          <p:cNvSpPr/>
          <p:nvPr>
            <p:custDataLst>
              <p:tags r:id="rId336"/>
            </p:custDataLst>
          </p:nvPr>
        </p:nvSpPr>
        <p:spPr>
          <a:xfrm>
            <a:off x="617541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6" name="Rechteck 485"/>
          <p:cNvSpPr/>
          <p:nvPr>
            <p:custDataLst>
              <p:tags r:id="rId337"/>
            </p:custDataLst>
          </p:nvPr>
        </p:nvSpPr>
        <p:spPr>
          <a:xfrm>
            <a:off x="76875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31</a:t>
            </a:r>
            <a:endParaRPr lang="en-GB" sz="600" dirty="0">
              <a:solidFill>
                <a:schemeClr val="tx1"/>
              </a:solidFill>
            </a:endParaRPr>
          </a:p>
        </p:txBody>
      </p:sp>
      <p:sp>
        <p:nvSpPr>
          <p:cNvPr id="487" name="Rechteck 486"/>
          <p:cNvSpPr/>
          <p:nvPr>
            <p:custDataLst>
              <p:tags r:id="rId338"/>
            </p:custDataLst>
          </p:nvPr>
        </p:nvSpPr>
        <p:spPr>
          <a:xfrm>
            <a:off x="62834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8" name="Rechteck 487"/>
          <p:cNvSpPr/>
          <p:nvPr>
            <p:custDataLst>
              <p:tags r:id="rId339"/>
            </p:custDataLst>
          </p:nvPr>
        </p:nvSpPr>
        <p:spPr>
          <a:xfrm>
            <a:off x="63914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9" name="Rechteck 488"/>
          <p:cNvSpPr/>
          <p:nvPr>
            <p:custDataLst>
              <p:tags r:id="rId340"/>
            </p:custDataLst>
          </p:nvPr>
        </p:nvSpPr>
        <p:spPr>
          <a:xfrm>
            <a:off x="64994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0" name="Rechteck 489"/>
          <p:cNvSpPr/>
          <p:nvPr>
            <p:custDataLst>
              <p:tags r:id="rId341"/>
            </p:custDataLst>
          </p:nvPr>
        </p:nvSpPr>
        <p:spPr>
          <a:xfrm>
            <a:off x="66074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1" name="Rechteck 490"/>
          <p:cNvSpPr/>
          <p:nvPr>
            <p:custDataLst>
              <p:tags r:id="rId342"/>
            </p:custDataLst>
          </p:nvPr>
        </p:nvSpPr>
        <p:spPr>
          <a:xfrm>
            <a:off x="67154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2" name="Rechteck 491"/>
          <p:cNvSpPr/>
          <p:nvPr>
            <p:custDataLst>
              <p:tags r:id="rId343"/>
            </p:custDataLst>
          </p:nvPr>
        </p:nvSpPr>
        <p:spPr>
          <a:xfrm>
            <a:off x="68234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3" name="Rechteck 492"/>
          <p:cNvSpPr/>
          <p:nvPr>
            <p:custDataLst>
              <p:tags r:id="rId344"/>
            </p:custDataLst>
          </p:nvPr>
        </p:nvSpPr>
        <p:spPr>
          <a:xfrm>
            <a:off x="69314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4" name="Rechteck 493"/>
          <p:cNvSpPr/>
          <p:nvPr>
            <p:custDataLst>
              <p:tags r:id="rId345"/>
            </p:custDataLst>
          </p:nvPr>
        </p:nvSpPr>
        <p:spPr>
          <a:xfrm>
            <a:off x="70395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5" name="Rechteck 494"/>
          <p:cNvSpPr/>
          <p:nvPr>
            <p:custDataLst>
              <p:tags r:id="rId346"/>
            </p:custDataLst>
          </p:nvPr>
        </p:nvSpPr>
        <p:spPr>
          <a:xfrm>
            <a:off x="71475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6" name="Rechteck 495"/>
          <p:cNvSpPr/>
          <p:nvPr>
            <p:custDataLst>
              <p:tags r:id="rId347"/>
            </p:custDataLst>
          </p:nvPr>
        </p:nvSpPr>
        <p:spPr>
          <a:xfrm>
            <a:off x="72555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7" name="Rechteck 496"/>
          <p:cNvSpPr/>
          <p:nvPr>
            <p:custDataLst>
              <p:tags r:id="rId348"/>
            </p:custDataLst>
          </p:nvPr>
        </p:nvSpPr>
        <p:spPr>
          <a:xfrm>
            <a:off x="73635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8" name="Rechteck 497"/>
          <p:cNvSpPr/>
          <p:nvPr>
            <p:custDataLst>
              <p:tags r:id="rId349"/>
            </p:custDataLst>
          </p:nvPr>
        </p:nvSpPr>
        <p:spPr>
          <a:xfrm>
            <a:off x="74715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9" name="Rechteck 498"/>
          <p:cNvSpPr/>
          <p:nvPr>
            <p:custDataLst>
              <p:tags r:id="rId350"/>
            </p:custDataLst>
          </p:nvPr>
        </p:nvSpPr>
        <p:spPr>
          <a:xfrm>
            <a:off x="75795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500" name="Rechteck 499"/>
          <p:cNvSpPr/>
          <p:nvPr>
            <p:custDataLst>
              <p:tags r:id="rId351"/>
            </p:custDataLst>
          </p:nvPr>
        </p:nvSpPr>
        <p:spPr>
          <a:xfrm>
            <a:off x="5815372" y="4130216"/>
            <a:ext cx="504056" cy="189021"/>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SDR1</a:t>
            </a:r>
            <a:endParaRPr lang="en-GB" sz="1400" dirty="0">
              <a:solidFill>
                <a:schemeClr val="tx1"/>
              </a:solidFill>
            </a:endParaRPr>
          </a:p>
        </p:txBody>
      </p:sp>
      <p:sp>
        <p:nvSpPr>
          <p:cNvPr id="503" name="Geschweifte Klammer rechts 502"/>
          <p:cNvSpPr/>
          <p:nvPr>
            <p:custDataLst>
              <p:tags r:id="rId352"/>
            </p:custDataLst>
          </p:nvPr>
        </p:nvSpPr>
        <p:spPr>
          <a:xfrm rot="5400000">
            <a:off x="3799148" y="3986200"/>
            <a:ext cx="108012" cy="972108"/>
          </a:xfrm>
          <a:prstGeom prst="rightBrace">
            <a:avLst>
              <a:gd name="adj1" fmla="val 3699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04" name="Geschweifte Klammer rechts 503"/>
          <p:cNvSpPr/>
          <p:nvPr>
            <p:custDataLst>
              <p:tags r:id="rId353"/>
            </p:custDataLst>
          </p:nvPr>
        </p:nvSpPr>
        <p:spPr>
          <a:xfrm rot="5400000">
            <a:off x="4663244" y="4094212"/>
            <a:ext cx="108012" cy="756084"/>
          </a:xfrm>
          <a:prstGeom prst="rightBrace">
            <a:avLst>
              <a:gd name="adj1" fmla="val 3699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05" name="Textfeld 504"/>
          <p:cNvSpPr txBox="1"/>
          <p:nvPr>
            <p:custDataLst>
              <p:tags r:id="rId354"/>
            </p:custDataLst>
          </p:nvPr>
        </p:nvSpPr>
        <p:spPr>
          <a:xfrm>
            <a:off x="3187080" y="4562264"/>
            <a:ext cx="2088232" cy="707886"/>
          </a:xfrm>
          <a:prstGeom prst="rect">
            <a:avLst/>
          </a:prstGeom>
          <a:noFill/>
        </p:spPr>
        <p:txBody>
          <a:bodyPr wrap="square" rtlCol="0">
            <a:spAutoFit/>
          </a:bodyPr>
          <a:lstStyle/>
          <a:p>
            <a:pPr algn="ctr"/>
            <a:r>
              <a:rPr lang="en-GB" sz="1000" dirty="0" smtClean="0"/>
              <a:t>parallel connection of</a:t>
            </a:r>
            <a:br>
              <a:rPr lang="en-GB" sz="1000" dirty="0" smtClean="0"/>
            </a:br>
            <a:r>
              <a:rPr lang="en-GB" sz="1000" dirty="0" smtClean="0"/>
              <a:t>power stages located in SDR0 to</a:t>
            </a:r>
            <a:br>
              <a:rPr lang="en-GB" sz="1000" dirty="0" smtClean="0"/>
            </a:br>
            <a:r>
              <a:rPr lang="en-GB" sz="1000" dirty="0" smtClean="0"/>
              <a:t>power stages located in SDR1</a:t>
            </a:r>
            <a:br>
              <a:rPr lang="en-GB" sz="1000" dirty="0" smtClean="0"/>
            </a:br>
            <a:r>
              <a:rPr lang="en-GB" sz="1000" b="1" dirty="0" smtClean="0">
                <a:solidFill>
                  <a:srgbClr val="FF0000"/>
                </a:solidFill>
              </a:rPr>
              <a:t>is not possible</a:t>
            </a:r>
            <a:endParaRPr lang="en-GB" sz="1000" b="1" dirty="0">
              <a:solidFill>
                <a:srgbClr val="FF0000"/>
              </a:solidFill>
            </a:endParaRPr>
          </a:p>
        </p:txBody>
      </p:sp>
      <p:sp>
        <p:nvSpPr>
          <p:cNvPr id="506" name="Rechteckige Legende 505"/>
          <p:cNvSpPr/>
          <p:nvPr>
            <p:custDataLst>
              <p:tags r:id="rId355"/>
            </p:custDataLst>
          </p:nvPr>
        </p:nvSpPr>
        <p:spPr>
          <a:xfrm>
            <a:off x="486780" y="4634272"/>
            <a:ext cx="1584176" cy="396044"/>
          </a:xfrm>
          <a:prstGeom prst="wedgeRectCallout">
            <a:avLst>
              <a:gd name="adj1" fmla="val -21262"/>
              <a:gd name="adj2" fmla="val -86381"/>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800" dirty="0" smtClean="0">
                <a:solidFill>
                  <a:schemeClr val="tx1"/>
                </a:solidFill>
              </a:rPr>
              <a:t>LSB 0 bit numbering used here</a:t>
            </a:r>
            <a:br>
              <a:rPr lang="en-GB" sz="800" dirty="0" smtClean="0">
                <a:solidFill>
                  <a:schemeClr val="tx1"/>
                </a:solidFill>
              </a:rPr>
            </a:br>
            <a:r>
              <a:rPr lang="en-GB" sz="600" dirty="0" smtClean="0">
                <a:solidFill>
                  <a:schemeClr val="tx1"/>
                </a:solidFill>
              </a:rPr>
              <a:t>(in contrary to the JDP manual which uses MSB 0 bit numbering)</a:t>
            </a:r>
            <a:endParaRPr lang="en-GB" sz="600" dirty="0">
              <a:solidFill>
                <a:schemeClr val="tx1"/>
              </a:solidFill>
            </a:endParaRPr>
          </a:p>
        </p:txBody>
      </p:sp>
      <p:sp>
        <p:nvSpPr>
          <p:cNvPr id="357" name="Untertitel 356" hidden="1"/>
          <p:cNvSpPr>
            <a:spLocks noGrp="1"/>
          </p:cNvSpPr>
          <p:nvPr>
            <p:ph type="subTitle" idx="1"/>
            <p:custDataLst>
              <p:tags r:id="rId356"/>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Data frame usage (JDP)</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359"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noProof="0" smtClean="0"/>
              <a:t>JDP: Data frame for CJ950 and CJ721</a:t>
            </a:r>
            <a:endParaRPr lang="en-US" noProof="0"/>
          </a:p>
        </p:txBody>
      </p:sp>
      <p:sp>
        <p:nvSpPr>
          <p:cNvPr id="359" name="Foliennummernplatzhalter 358"/>
          <p:cNvSpPr>
            <a:spLocks noGrp="1"/>
          </p:cNvSpPr>
          <p:nvPr>
            <p:ph type="sldNum" sz="quarter" idx="10"/>
          </p:nvPr>
        </p:nvSpPr>
        <p:spPr/>
        <p:txBody>
          <a:bodyPr/>
          <a:lstStyle/>
          <a:p>
            <a:pPr>
              <a:defRPr/>
            </a:pPr>
            <a:fld id="{81B8CC12-7B03-4C63-8193-0C64318BCB4A}" type="slidenum">
              <a:rPr lang="x-none" smtClean="0"/>
              <a:pPr>
                <a:defRPr/>
              </a:pPr>
              <a:t>57</a:t>
            </a:fld>
            <a:endParaRPr lang="x-none"/>
          </a:p>
        </p:txBody>
      </p:sp>
      <p:cxnSp>
        <p:nvCxnSpPr>
          <p:cNvPr id="12" name="Gerade Verbindung 11"/>
          <p:cNvCxnSpPr/>
          <p:nvPr>
            <p:custDataLst>
              <p:tags r:id="rId11"/>
            </p:custDataLst>
          </p:nvPr>
        </p:nvCxnSpPr>
        <p:spPr>
          <a:xfrm>
            <a:off x="918828" y="2438028"/>
            <a:ext cx="1800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p:custDataLst>
              <p:tags r:id="rId12"/>
            </p:custDataLst>
          </p:nvPr>
        </p:nvCxnSpPr>
        <p:spPr>
          <a:xfrm>
            <a:off x="109884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p:custDataLst>
              <p:tags r:id="rId13"/>
            </p:custDataLst>
          </p:nvPr>
        </p:nvCxnSpPr>
        <p:spPr>
          <a:xfrm>
            <a:off x="9908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custDataLst>
              <p:tags r:id="rId14"/>
            </p:custDataLst>
          </p:nvPr>
        </p:nvCxnSpPr>
        <p:spPr>
          <a:xfrm>
            <a:off x="10628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custDataLst>
              <p:tags r:id="rId15"/>
            </p:custDataLst>
          </p:nvPr>
        </p:nvCxnSpPr>
        <p:spPr>
          <a:xfrm>
            <a:off x="9908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custDataLst>
              <p:tags r:id="rId16"/>
            </p:custDataLst>
          </p:nvPr>
        </p:nvCxnSpPr>
        <p:spPr>
          <a:xfrm>
            <a:off x="9188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p:custDataLst>
              <p:tags r:id="rId17"/>
            </p:custDataLst>
          </p:nvPr>
        </p:nvCxnSpPr>
        <p:spPr>
          <a:xfrm>
            <a:off x="11348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custDataLst>
              <p:tags r:id="rId18"/>
            </p:custDataLst>
          </p:nvPr>
        </p:nvCxnSpPr>
        <p:spPr>
          <a:xfrm>
            <a:off x="12068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p:custDataLst>
              <p:tags r:id="rId19"/>
            </p:custDataLst>
          </p:nvPr>
        </p:nvCxnSpPr>
        <p:spPr>
          <a:xfrm>
            <a:off x="11348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p:custDataLst>
              <p:tags r:id="rId20"/>
            </p:custDataLst>
          </p:nvPr>
        </p:nvCxnSpPr>
        <p:spPr>
          <a:xfrm>
            <a:off x="10628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p:custDataLst>
              <p:tags r:id="rId21"/>
            </p:custDataLst>
          </p:nvPr>
        </p:nvCxnSpPr>
        <p:spPr>
          <a:xfrm>
            <a:off x="12788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p:custDataLst>
              <p:tags r:id="rId22"/>
            </p:custDataLst>
          </p:nvPr>
        </p:nvCxnSpPr>
        <p:spPr>
          <a:xfrm>
            <a:off x="13508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p:custDataLst>
              <p:tags r:id="rId23"/>
            </p:custDataLst>
          </p:nvPr>
        </p:nvCxnSpPr>
        <p:spPr>
          <a:xfrm>
            <a:off x="12788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p:custDataLst>
              <p:tags r:id="rId24"/>
            </p:custDataLst>
          </p:nvPr>
        </p:nvCxnSpPr>
        <p:spPr>
          <a:xfrm>
            <a:off x="12068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p:custDataLst>
              <p:tags r:id="rId25"/>
            </p:custDataLst>
          </p:nvPr>
        </p:nvCxnSpPr>
        <p:spPr>
          <a:xfrm>
            <a:off x="14228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p:custDataLst>
              <p:tags r:id="rId26"/>
            </p:custDataLst>
          </p:nvPr>
        </p:nvCxnSpPr>
        <p:spPr>
          <a:xfrm>
            <a:off x="14948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p:custDataLst>
              <p:tags r:id="rId27"/>
            </p:custDataLst>
          </p:nvPr>
        </p:nvCxnSpPr>
        <p:spPr>
          <a:xfrm>
            <a:off x="14228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p:custDataLst>
              <p:tags r:id="rId28"/>
            </p:custDataLst>
          </p:nvPr>
        </p:nvCxnSpPr>
        <p:spPr>
          <a:xfrm>
            <a:off x="13508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p:custDataLst>
              <p:tags r:id="rId29"/>
            </p:custDataLst>
          </p:nvPr>
        </p:nvCxnSpPr>
        <p:spPr>
          <a:xfrm>
            <a:off x="15669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p:custDataLst>
              <p:tags r:id="rId30"/>
            </p:custDataLst>
          </p:nvPr>
        </p:nvCxnSpPr>
        <p:spPr>
          <a:xfrm>
            <a:off x="16389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custDataLst>
              <p:tags r:id="rId31"/>
            </p:custDataLst>
          </p:nvPr>
        </p:nvCxnSpPr>
        <p:spPr>
          <a:xfrm>
            <a:off x="15669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 Verbindung 32"/>
          <p:cNvCxnSpPr/>
          <p:nvPr>
            <p:custDataLst>
              <p:tags r:id="rId32"/>
            </p:custDataLst>
          </p:nvPr>
        </p:nvCxnSpPr>
        <p:spPr>
          <a:xfrm>
            <a:off x="14948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p:custDataLst>
              <p:tags r:id="rId33"/>
            </p:custDataLst>
          </p:nvPr>
        </p:nvCxnSpPr>
        <p:spPr>
          <a:xfrm>
            <a:off x="17109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p:custDataLst>
              <p:tags r:id="rId34"/>
            </p:custDataLst>
          </p:nvPr>
        </p:nvCxnSpPr>
        <p:spPr>
          <a:xfrm>
            <a:off x="17829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p:custDataLst>
              <p:tags r:id="rId35"/>
            </p:custDataLst>
          </p:nvPr>
        </p:nvCxnSpPr>
        <p:spPr>
          <a:xfrm>
            <a:off x="17109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p:custDataLst>
              <p:tags r:id="rId36"/>
            </p:custDataLst>
          </p:nvPr>
        </p:nvCxnSpPr>
        <p:spPr>
          <a:xfrm>
            <a:off x="16389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custDataLst>
              <p:tags r:id="rId37"/>
            </p:custDataLst>
          </p:nvPr>
        </p:nvCxnSpPr>
        <p:spPr>
          <a:xfrm>
            <a:off x="18549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custDataLst>
              <p:tags r:id="rId38"/>
            </p:custDataLst>
          </p:nvPr>
        </p:nvCxnSpPr>
        <p:spPr>
          <a:xfrm>
            <a:off x="19269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custDataLst>
              <p:tags r:id="rId39"/>
            </p:custDataLst>
          </p:nvPr>
        </p:nvCxnSpPr>
        <p:spPr>
          <a:xfrm>
            <a:off x="18549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custDataLst>
              <p:tags r:id="rId40"/>
            </p:custDataLst>
          </p:nvPr>
        </p:nvCxnSpPr>
        <p:spPr>
          <a:xfrm>
            <a:off x="17829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custDataLst>
              <p:tags r:id="rId41"/>
            </p:custDataLst>
          </p:nvPr>
        </p:nvCxnSpPr>
        <p:spPr>
          <a:xfrm>
            <a:off x="19989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custDataLst>
              <p:tags r:id="rId42"/>
            </p:custDataLst>
          </p:nvPr>
        </p:nvCxnSpPr>
        <p:spPr>
          <a:xfrm>
            <a:off x="20709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custDataLst>
              <p:tags r:id="rId43"/>
            </p:custDataLst>
          </p:nvPr>
        </p:nvCxnSpPr>
        <p:spPr>
          <a:xfrm>
            <a:off x="19989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p:custDataLst>
              <p:tags r:id="rId44"/>
            </p:custDataLst>
          </p:nvPr>
        </p:nvCxnSpPr>
        <p:spPr>
          <a:xfrm>
            <a:off x="19269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custDataLst>
              <p:tags r:id="rId45"/>
            </p:custDataLst>
          </p:nvPr>
        </p:nvCxnSpPr>
        <p:spPr>
          <a:xfrm>
            <a:off x="21429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p:custDataLst>
              <p:tags r:id="rId46"/>
            </p:custDataLst>
          </p:nvPr>
        </p:nvCxnSpPr>
        <p:spPr>
          <a:xfrm>
            <a:off x="22149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p:custDataLst>
              <p:tags r:id="rId47"/>
            </p:custDataLst>
          </p:nvPr>
        </p:nvCxnSpPr>
        <p:spPr>
          <a:xfrm>
            <a:off x="21429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p:custDataLst>
              <p:tags r:id="rId48"/>
            </p:custDataLst>
          </p:nvPr>
        </p:nvCxnSpPr>
        <p:spPr>
          <a:xfrm>
            <a:off x="20709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Gerade Verbindung 49"/>
          <p:cNvCxnSpPr/>
          <p:nvPr>
            <p:custDataLst>
              <p:tags r:id="rId49"/>
            </p:custDataLst>
          </p:nvPr>
        </p:nvCxnSpPr>
        <p:spPr>
          <a:xfrm>
            <a:off x="22869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p:custDataLst>
              <p:tags r:id="rId50"/>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p:custDataLst>
              <p:tags r:id="rId51"/>
            </p:custDataLst>
          </p:nvPr>
        </p:nvCxnSpPr>
        <p:spPr>
          <a:xfrm>
            <a:off x="22869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Gerade Verbindung 52"/>
          <p:cNvCxnSpPr/>
          <p:nvPr>
            <p:custDataLst>
              <p:tags r:id="rId52"/>
            </p:custDataLst>
          </p:nvPr>
        </p:nvCxnSpPr>
        <p:spPr>
          <a:xfrm>
            <a:off x="22149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Gerade Verbindung 53"/>
          <p:cNvCxnSpPr/>
          <p:nvPr>
            <p:custDataLst>
              <p:tags r:id="rId53"/>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Gerade Verbindung 54"/>
          <p:cNvCxnSpPr/>
          <p:nvPr>
            <p:custDataLst>
              <p:tags r:id="rId54"/>
            </p:custDataLst>
          </p:nvPr>
        </p:nvCxnSpPr>
        <p:spPr>
          <a:xfrm>
            <a:off x="24309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Gerade Verbindung 55"/>
          <p:cNvCxnSpPr/>
          <p:nvPr>
            <p:custDataLst>
              <p:tags r:id="rId55"/>
            </p:custDataLst>
          </p:nvPr>
        </p:nvCxnSpPr>
        <p:spPr>
          <a:xfrm>
            <a:off x="25030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Gerade Verbindung 56"/>
          <p:cNvCxnSpPr/>
          <p:nvPr>
            <p:custDataLst>
              <p:tags r:id="rId56"/>
            </p:custDataLst>
          </p:nvPr>
        </p:nvCxnSpPr>
        <p:spPr>
          <a:xfrm>
            <a:off x="24309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Gerade Verbindung 57"/>
          <p:cNvCxnSpPr/>
          <p:nvPr>
            <p:custDataLst>
              <p:tags r:id="rId57"/>
            </p:custDataLst>
          </p:nvPr>
        </p:nvCxnSpPr>
        <p:spPr>
          <a:xfrm>
            <a:off x="23589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Gerade Verbindung 58"/>
          <p:cNvCxnSpPr/>
          <p:nvPr>
            <p:custDataLst>
              <p:tags r:id="rId58"/>
            </p:custDataLst>
          </p:nvPr>
        </p:nvCxnSpPr>
        <p:spPr>
          <a:xfrm>
            <a:off x="25750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Gerade Verbindung 59"/>
          <p:cNvCxnSpPr/>
          <p:nvPr>
            <p:custDataLst>
              <p:tags r:id="rId59"/>
            </p:custDataLst>
          </p:nvPr>
        </p:nvCxnSpPr>
        <p:spPr>
          <a:xfrm>
            <a:off x="26470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Gerade Verbindung 60"/>
          <p:cNvCxnSpPr/>
          <p:nvPr>
            <p:custDataLst>
              <p:tags r:id="rId60"/>
            </p:custDataLst>
          </p:nvPr>
        </p:nvCxnSpPr>
        <p:spPr>
          <a:xfrm>
            <a:off x="25750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p:custDataLst>
              <p:tags r:id="rId61"/>
            </p:custDataLst>
          </p:nvPr>
        </p:nvCxnSpPr>
        <p:spPr>
          <a:xfrm>
            <a:off x="25030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Gerade Verbindung 62"/>
          <p:cNvCxnSpPr/>
          <p:nvPr>
            <p:custDataLst>
              <p:tags r:id="rId62"/>
            </p:custDataLst>
          </p:nvPr>
        </p:nvCxnSpPr>
        <p:spPr>
          <a:xfrm>
            <a:off x="27190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Gerade Verbindung 63"/>
          <p:cNvCxnSpPr/>
          <p:nvPr>
            <p:custDataLst>
              <p:tags r:id="rId63"/>
            </p:custDataLst>
          </p:nvPr>
        </p:nvCxnSpPr>
        <p:spPr>
          <a:xfrm>
            <a:off x="27910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p:custDataLst>
              <p:tags r:id="rId64"/>
            </p:custDataLst>
          </p:nvPr>
        </p:nvCxnSpPr>
        <p:spPr>
          <a:xfrm>
            <a:off x="27190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Gerade Verbindung 65"/>
          <p:cNvCxnSpPr/>
          <p:nvPr>
            <p:custDataLst>
              <p:tags r:id="rId65"/>
            </p:custDataLst>
          </p:nvPr>
        </p:nvCxnSpPr>
        <p:spPr>
          <a:xfrm>
            <a:off x="26470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p:custDataLst>
              <p:tags r:id="rId66"/>
            </p:custDataLst>
          </p:nvPr>
        </p:nvCxnSpPr>
        <p:spPr>
          <a:xfrm>
            <a:off x="28630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p:custDataLst>
              <p:tags r:id="rId67"/>
            </p:custDataLst>
          </p:nvPr>
        </p:nvCxnSpPr>
        <p:spPr>
          <a:xfrm>
            <a:off x="29350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p:custDataLst>
              <p:tags r:id="rId68"/>
            </p:custDataLst>
          </p:nvPr>
        </p:nvCxnSpPr>
        <p:spPr>
          <a:xfrm>
            <a:off x="28630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Gerade Verbindung 69"/>
          <p:cNvCxnSpPr/>
          <p:nvPr>
            <p:custDataLst>
              <p:tags r:id="rId69"/>
            </p:custDataLst>
          </p:nvPr>
        </p:nvCxnSpPr>
        <p:spPr>
          <a:xfrm>
            <a:off x="27910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Gerade Verbindung 70"/>
          <p:cNvCxnSpPr/>
          <p:nvPr>
            <p:custDataLst>
              <p:tags r:id="rId70"/>
            </p:custDataLst>
          </p:nvPr>
        </p:nvCxnSpPr>
        <p:spPr>
          <a:xfrm>
            <a:off x="300706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p:custDataLst>
              <p:tags r:id="rId71"/>
            </p:custDataLst>
          </p:nvPr>
        </p:nvCxnSpPr>
        <p:spPr>
          <a:xfrm>
            <a:off x="30790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Gerade Verbindung 72"/>
          <p:cNvCxnSpPr/>
          <p:nvPr>
            <p:custDataLst>
              <p:tags r:id="rId72"/>
            </p:custDataLst>
          </p:nvPr>
        </p:nvCxnSpPr>
        <p:spPr>
          <a:xfrm>
            <a:off x="30070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Gerade Verbindung 73"/>
          <p:cNvCxnSpPr/>
          <p:nvPr>
            <p:custDataLst>
              <p:tags r:id="rId73"/>
            </p:custDataLst>
          </p:nvPr>
        </p:nvCxnSpPr>
        <p:spPr>
          <a:xfrm>
            <a:off x="29350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Gerade Verbindung 74"/>
          <p:cNvCxnSpPr/>
          <p:nvPr>
            <p:custDataLst>
              <p:tags r:id="rId74"/>
            </p:custDataLst>
          </p:nvPr>
        </p:nvCxnSpPr>
        <p:spPr>
          <a:xfrm>
            <a:off x="315107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Gerade Verbindung 75"/>
          <p:cNvCxnSpPr/>
          <p:nvPr>
            <p:custDataLst>
              <p:tags r:id="rId75"/>
            </p:custDataLst>
          </p:nvPr>
        </p:nvCxnSpPr>
        <p:spPr>
          <a:xfrm>
            <a:off x="32230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Gerade Verbindung 76"/>
          <p:cNvCxnSpPr/>
          <p:nvPr>
            <p:custDataLst>
              <p:tags r:id="rId76"/>
            </p:custDataLst>
          </p:nvPr>
        </p:nvCxnSpPr>
        <p:spPr>
          <a:xfrm>
            <a:off x="31510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Gerade Verbindung 77"/>
          <p:cNvCxnSpPr/>
          <p:nvPr>
            <p:custDataLst>
              <p:tags r:id="rId77"/>
            </p:custDataLst>
          </p:nvPr>
        </p:nvCxnSpPr>
        <p:spPr>
          <a:xfrm>
            <a:off x="307906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Gerade Verbindung 78"/>
          <p:cNvCxnSpPr/>
          <p:nvPr>
            <p:custDataLst>
              <p:tags r:id="rId78"/>
            </p:custDataLst>
          </p:nvPr>
        </p:nvCxnSpPr>
        <p:spPr>
          <a:xfrm>
            <a:off x="329509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Gerade Verbindung 79"/>
          <p:cNvCxnSpPr/>
          <p:nvPr>
            <p:custDataLst>
              <p:tags r:id="rId79"/>
            </p:custDataLst>
          </p:nvPr>
        </p:nvCxnSpPr>
        <p:spPr>
          <a:xfrm>
            <a:off x="43752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Gerade Verbindung 80"/>
          <p:cNvCxnSpPr/>
          <p:nvPr>
            <p:custDataLst>
              <p:tags r:id="rId80"/>
            </p:custDataLst>
          </p:nvPr>
        </p:nvCxnSpPr>
        <p:spPr>
          <a:xfrm>
            <a:off x="32950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Gerade Verbindung 81"/>
          <p:cNvCxnSpPr/>
          <p:nvPr>
            <p:custDataLst>
              <p:tags r:id="rId81"/>
            </p:custDataLst>
          </p:nvPr>
        </p:nvCxnSpPr>
        <p:spPr>
          <a:xfrm>
            <a:off x="322308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Gerade Verbindung 82"/>
          <p:cNvCxnSpPr/>
          <p:nvPr>
            <p:custDataLst>
              <p:tags r:id="rId82"/>
            </p:custDataLst>
          </p:nvPr>
        </p:nvCxnSpPr>
        <p:spPr>
          <a:xfrm>
            <a:off x="689549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Gerade Verbindung 83"/>
          <p:cNvCxnSpPr/>
          <p:nvPr>
            <p:custDataLst>
              <p:tags r:id="rId83"/>
            </p:custDataLst>
          </p:nvPr>
        </p:nvCxnSpPr>
        <p:spPr>
          <a:xfrm>
            <a:off x="69675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Gerade Verbindung 84"/>
          <p:cNvCxnSpPr/>
          <p:nvPr>
            <p:custDataLst>
              <p:tags r:id="rId84"/>
            </p:custDataLst>
          </p:nvPr>
        </p:nvCxnSpPr>
        <p:spPr>
          <a:xfrm>
            <a:off x="68954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Gerade Verbindung 85"/>
          <p:cNvCxnSpPr/>
          <p:nvPr>
            <p:custDataLst>
              <p:tags r:id="rId85"/>
            </p:custDataLst>
          </p:nvPr>
        </p:nvCxnSpPr>
        <p:spPr>
          <a:xfrm>
            <a:off x="437521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Gerade Verbindung 86"/>
          <p:cNvCxnSpPr/>
          <p:nvPr>
            <p:custDataLst>
              <p:tags r:id="rId86"/>
            </p:custDataLst>
          </p:nvPr>
        </p:nvCxnSpPr>
        <p:spPr>
          <a:xfrm flipH="1">
            <a:off x="109884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Gerade Verbindung 87"/>
          <p:cNvCxnSpPr/>
          <p:nvPr>
            <p:custDataLst>
              <p:tags r:id="rId87"/>
            </p:custDataLst>
          </p:nvPr>
        </p:nvCxnSpPr>
        <p:spPr>
          <a:xfrm>
            <a:off x="918828" y="2726060"/>
            <a:ext cx="66967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Gerade Verbindung 88"/>
          <p:cNvCxnSpPr/>
          <p:nvPr>
            <p:custDataLst>
              <p:tags r:id="rId88"/>
            </p:custDataLst>
          </p:nvPr>
        </p:nvCxnSpPr>
        <p:spPr>
          <a:xfrm>
            <a:off x="1206860" y="2654052"/>
            <a:ext cx="0" cy="432048"/>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0" name="Gerade Verbindung 89"/>
          <p:cNvCxnSpPr/>
          <p:nvPr>
            <p:custDataLst>
              <p:tags r:id="rId89"/>
            </p:custDataLst>
          </p:nvPr>
        </p:nvCxnSpPr>
        <p:spPr>
          <a:xfrm>
            <a:off x="1134852"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Gerade Verbindung 90"/>
          <p:cNvCxnSpPr/>
          <p:nvPr>
            <p:custDataLst>
              <p:tags r:id="rId90"/>
            </p:custDataLst>
          </p:nvPr>
        </p:nvCxnSpPr>
        <p:spPr>
          <a:xfrm>
            <a:off x="918828" y="2798068"/>
            <a:ext cx="2160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Gerade Verbindung 91"/>
          <p:cNvCxnSpPr/>
          <p:nvPr>
            <p:custDataLst>
              <p:tags r:id="rId91"/>
            </p:custDataLst>
          </p:nvPr>
        </p:nvCxnSpPr>
        <p:spPr>
          <a:xfrm>
            <a:off x="1134852" y="3086100"/>
            <a:ext cx="24482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Gerade Verbindung 92"/>
          <p:cNvCxnSpPr/>
          <p:nvPr>
            <p:custDataLst>
              <p:tags r:id="rId92"/>
            </p:custDataLst>
          </p:nvPr>
        </p:nvCxnSpPr>
        <p:spPr>
          <a:xfrm flipH="1">
            <a:off x="124286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Gerade Verbindung 93"/>
          <p:cNvCxnSpPr/>
          <p:nvPr>
            <p:custDataLst>
              <p:tags r:id="rId93"/>
            </p:custDataLst>
          </p:nvPr>
        </p:nvCxnSpPr>
        <p:spPr>
          <a:xfrm>
            <a:off x="127886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Gerade Verbindung 94"/>
          <p:cNvCxnSpPr/>
          <p:nvPr>
            <p:custDataLst>
              <p:tags r:id="rId94"/>
            </p:custDataLst>
          </p:nvPr>
        </p:nvCxnSpPr>
        <p:spPr>
          <a:xfrm>
            <a:off x="1314872" y="2438028"/>
            <a:ext cx="22322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Gerade Verbindung 95"/>
          <p:cNvCxnSpPr/>
          <p:nvPr>
            <p:custDataLst>
              <p:tags r:id="rId95"/>
            </p:custDataLst>
          </p:nvPr>
        </p:nvCxnSpPr>
        <p:spPr>
          <a:xfrm>
            <a:off x="700350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Gerade Verbindung 96"/>
          <p:cNvCxnSpPr/>
          <p:nvPr>
            <p:custDataLst>
              <p:tags r:id="rId96"/>
            </p:custDataLst>
          </p:nvPr>
        </p:nvCxnSpPr>
        <p:spPr>
          <a:xfrm flipH="1">
            <a:off x="700350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Gerade Verbindung 98"/>
          <p:cNvCxnSpPr/>
          <p:nvPr>
            <p:custDataLst>
              <p:tags r:id="rId97"/>
            </p:custDataLst>
          </p:nvPr>
        </p:nvCxnSpPr>
        <p:spPr>
          <a:xfrm>
            <a:off x="696750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Gerade Verbindung 99"/>
          <p:cNvCxnSpPr/>
          <p:nvPr>
            <p:custDataLst>
              <p:tags r:id="rId98"/>
            </p:custDataLst>
          </p:nvPr>
        </p:nvCxnSpPr>
        <p:spPr>
          <a:xfrm>
            <a:off x="703950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Gerade Verbindung 100"/>
          <p:cNvCxnSpPr/>
          <p:nvPr>
            <p:custDataLst>
              <p:tags r:id="rId99"/>
            </p:custDataLst>
          </p:nvPr>
        </p:nvCxnSpPr>
        <p:spPr>
          <a:xfrm>
            <a:off x="71115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Gerade Verbindung 101"/>
          <p:cNvCxnSpPr/>
          <p:nvPr>
            <p:custDataLst>
              <p:tags r:id="rId100"/>
            </p:custDataLst>
          </p:nvPr>
        </p:nvCxnSpPr>
        <p:spPr>
          <a:xfrm>
            <a:off x="70395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Gerade Verbindung 102"/>
          <p:cNvCxnSpPr/>
          <p:nvPr>
            <p:custDataLst>
              <p:tags r:id="rId101"/>
            </p:custDataLst>
          </p:nvPr>
        </p:nvCxnSpPr>
        <p:spPr>
          <a:xfrm>
            <a:off x="711151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Gerade Verbindung 104"/>
          <p:cNvCxnSpPr/>
          <p:nvPr>
            <p:custDataLst>
              <p:tags r:id="rId102"/>
            </p:custDataLst>
          </p:nvPr>
        </p:nvCxnSpPr>
        <p:spPr>
          <a:xfrm>
            <a:off x="718352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Gerade Verbindung 105"/>
          <p:cNvCxnSpPr/>
          <p:nvPr>
            <p:custDataLst>
              <p:tags r:id="rId103"/>
            </p:custDataLst>
          </p:nvPr>
        </p:nvCxnSpPr>
        <p:spPr>
          <a:xfrm>
            <a:off x="72555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Gerade Verbindung 106"/>
          <p:cNvCxnSpPr/>
          <p:nvPr>
            <p:custDataLst>
              <p:tags r:id="rId104"/>
            </p:custDataLst>
          </p:nvPr>
        </p:nvCxnSpPr>
        <p:spPr>
          <a:xfrm>
            <a:off x="71835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Gerade Verbindung 107"/>
          <p:cNvCxnSpPr/>
          <p:nvPr>
            <p:custDataLst>
              <p:tags r:id="rId105"/>
            </p:custDataLst>
          </p:nvPr>
        </p:nvCxnSpPr>
        <p:spPr>
          <a:xfrm>
            <a:off x="725553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Gerade Verbindung 108"/>
          <p:cNvCxnSpPr/>
          <p:nvPr>
            <p:custDataLst>
              <p:tags r:id="rId106"/>
            </p:custDataLst>
          </p:nvPr>
        </p:nvCxnSpPr>
        <p:spPr>
          <a:xfrm>
            <a:off x="732754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Gerade Verbindung 109"/>
          <p:cNvCxnSpPr/>
          <p:nvPr>
            <p:custDataLst>
              <p:tags r:id="rId107"/>
            </p:custDataLst>
          </p:nvPr>
        </p:nvCxnSpPr>
        <p:spPr>
          <a:xfrm>
            <a:off x="73995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Gerade Verbindung 110"/>
          <p:cNvCxnSpPr/>
          <p:nvPr>
            <p:custDataLst>
              <p:tags r:id="rId108"/>
            </p:custDataLst>
          </p:nvPr>
        </p:nvCxnSpPr>
        <p:spPr>
          <a:xfrm>
            <a:off x="73275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Gerade Verbindung 111"/>
          <p:cNvCxnSpPr/>
          <p:nvPr>
            <p:custDataLst>
              <p:tags r:id="rId109"/>
            </p:custDataLst>
          </p:nvPr>
        </p:nvCxnSpPr>
        <p:spPr>
          <a:xfrm>
            <a:off x="739954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Gerade Verbindung 112"/>
          <p:cNvCxnSpPr/>
          <p:nvPr>
            <p:custDataLst>
              <p:tags r:id="rId110"/>
            </p:custDataLst>
          </p:nvPr>
        </p:nvCxnSpPr>
        <p:spPr>
          <a:xfrm>
            <a:off x="7039508" y="1681944"/>
            <a:ext cx="0" cy="147616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4" name="Gerade Verbindung 113"/>
          <p:cNvCxnSpPr/>
          <p:nvPr>
            <p:custDataLst>
              <p:tags r:id="rId111"/>
            </p:custDataLst>
          </p:nvPr>
        </p:nvCxnSpPr>
        <p:spPr>
          <a:xfrm>
            <a:off x="7327540"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5" name="Gerade Verbindung 114"/>
          <p:cNvCxnSpPr/>
          <p:nvPr>
            <p:custDataLst>
              <p:tags r:id="rId112"/>
            </p:custDataLst>
          </p:nvPr>
        </p:nvCxnSpPr>
        <p:spPr>
          <a:xfrm>
            <a:off x="7291536"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Gerade Verbindung 115"/>
          <p:cNvCxnSpPr/>
          <p:nvPr>
            <p:custDataLst>
              <p:tags r:id="rId113"/>
            </p:custDataLst>
          </p:nvPr>
        </p:nvCxnSpPr>
        <p:spPr>
          <a:xfrm flipH="1">
            <a:off x="7291536"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Gerade Verbindung 116"/>
          <p:cNvCxnSpPr/>
          <p:nvPr>
            <p:custDataLst>
              <p:tags r:id="rId114"/>
            </p:custDataLst>
          </p:nvPr>
        </p:nvCxnSpPr>
        <p:spPr>
          <a:xfrm>
            <a:off x="7327540"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Gerade Verbindung 117"/>
          <p:cNvCxnSpPr/>
          <p:nvPr>
            <p:custDataLst>
              <p:tags r:id="rId115"/>
            </p:custDataLst>
          </p:nvPr>
        </p:nvCxnSpPr>
        <p:spPr>
          <a:xfrm>
            <a:off x="7327540" y="3086100"/>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Gerade Verbindung 118"/>
          <p:cNvCxnSpPr/>
          <p:nvPr>
            <p:custDataLst>
              <p:tags r:id="rId116"/>
            </p:custDataLst>
          </p:nvPr>
        </p:nvCxnSpPr>
        <p:spPr>
          <a:xfrm>
            <a:off x="1134852"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0" name="Gerade Verbindung 119"/>
          <p:cNvCxnSpPr/>
          <p:nvPr>
            <p:custDataLst>
              <p:tags r:id="rId117"/>
            </p:custDataLst>
          </p:nvPr>
        </p:nvCxnSpPr>
        <p:spPr>
          <a:xfrm flipH="1">
            <a:off x="743555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Gerade Verbindung 120"/>
          <p:cNvCxnSpPr/>
          <p:nvPr>
            <p:custDataLst>
              <p:tags r:id="rId118"/>
            </p:custDataLst>
          </p:nvPr>
        </p:nvCxnSpPr>
        <p:spPr>
          <a:xfrm>
            <a:off x="7471556"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Gerade Verbindung 121"/>
          <p:cNvCxnSpPr/>
          <p:nvPr>
            <p:custDataLst>
              <p:tags r:id="rId119"/>
            </p:custDataLst>
          </p:nvPr>
        </p:nvCxnSpPr>
        <p:spPr>
          <a:xfrm>
            <a:off x="7507560" y="2438028"/>
            <a:ext cx="1080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Gerade Verbindung 122"/>
          <p:cNvCxnSpPr/>
          <p:nvPr>
            <p:custDataLst>
              <p:tags r:id="rId120"/>
            </p:custDataLst>
          </p:nvPr>
        </p:nvCxnSpPr>
        <p:spPr>
          <a:xfrm>
            <a:off x="747155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Gerade Verbindung 123"/>
          <p:cNvCxnSpPr/>
          <p:nvPr>
            <p:custDataLst>
              <p:tags r:id="rId121"/>
            </p:custDataLst>
          </p:nvPr>
        </p:nvCxnSpPr>
        <p:spPr>
          <a:xfrm>
            <a:off x="75435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Gerade Verbindung 124"/>
          <p:cNvCxnSpPr/>
          <p:nvPr>
            <p:custDataLst>
              <p:tags r:id="rId122"/>
            </p:custDataLst>
          </p:nvPr>
        </p:nvCxnSpPr>
        <p:spPr>
          <a:xfrm>
            <a:off x="74715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125"/>
          <p:cNvCxnSpPr/>
          <p:nvPr>
            <p:custDataLst>
              <p:tags r:id="rId123"/>
            </p:custDataLst>
          </p:nvPr>
        </p:nvCxnSpPr>
        <p:spPr>
          <a:xfrm>
            <a:off x="754356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Gerade Verbindung 126"/>
          <p:cNvCxnSpPr/>
          <p:nvPr>
            <p:custDataLst>
              <p:tags r:id="rId124"/>
            </p:custDataLst>
          </p:nvPr>
        </p:nvCxnSpPr>
        <p:spPr>
          <a:xfrm>
            <a:off x="1134852" y="1717948"/>
            <a:ext cx="5904656"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8" name="Gerade Verbindung 127"/>
          <p:cNvCxnSpPr/>
          <p:nvPr>
            <p:custDataLst>
              <p:tags r:id="rId125"/>
            </p:custDataLst>
          </p:nvPr>
        </p:nvCxnSpPr>
        <p:spPr>
          <a:xfrm>
            <a:off x="2358988" y="1969976"/>
            <a:ext cx="144016" cy="0"/>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29" name="Gerade Verbindung 128"/>
          <p:cNvCxnSpPr/>
          <p:nvPr>
            <p:custDataLst>
              <p:tags r:id="rId126"/>
            </p:custDataLst>
          </p:nvPr>
        </p:nvCxnSpPr>
        <p:spPr>
          <a:xfrm>
            <a:off x="1998948" y="1969976"/>
            <a:ext cx="216024" cy="0"/>
          </a:xfrm>
          <a:prstGeom prst="line">
            <a:avLst/>
          </a:prstGeom>
          <a:ln w="3175">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0" name="Gerade Verbindung 129"/>
          <p:cNvCxnSpPr/>
          <p:nvPr>
            <p:custDataLst>
              <p:tags r:id="rId127"/>
            </p:custDataLst>
          </p:nvPr>
        </p:nvCxnSpPr>
        <p:spPr>
          <a:xfrm>
            <a:off x="2214972" y="1969976"/>
            <a:ext cx="144016" cy="0"/>
          </a:xfrm>
          <a:prstGeom prst="line">
            <a:avLst/>
          </a:prstGeom>
          <a:ln w="3175">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1" name="Gerade Verbindung 130"/>
          <p:cNvCxnSpPr/>
          <p:nvPr>
            <p:custDataLst>
              <p:tags r:id="rId128"/>
            </p:custDataLst>
          </p:nvPr>
        </p:nvCxnSpPr>
        <p:spPr>
          <a:xfrm>
            <a:off x="2214972"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2" name="Gerade Verbindung 131"/>
          <p:cNvCxnSpPr/>
          <p:nvPr>
            <p:custDataLst>
              <p:tags r:id="rId129"/>
            </p:custDataLst>
          </p:nvPr>
        </p:nvCxnSpPr>
        <p:spPr>
          <a:xfrm>
            <a:off x="2358988"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3" name="Textfeld 132"/>
          <p:cNvSpPr txBox="1"/>
          <p:nvPr>
            <p:custDataLst>
              <p:tags r:id="rId130"/>
            </p:custDataLst>
          </p:nvPr>
        </p:nvSpPr>
        <p:spPr>
          <a:xfrm>
            <a:off x="4339208" y="1573932"/>
            <a:ext cx="619080" cy="184666"/>
          </a:xfrm>
          <a:prstGeom prst="rect">
            <a:avLst/>
          </a:prstGeom>
          <a:noFill/>
          <a:ln>
            <a:noFill/>
          </a:ln>
        </p:spPr>
        <p:txBody>
          <a:bodyPr wrap="none" rtlCol="0">
            <a:spAutoFit/>
          </a:bodyPr>
          <a:lstStyle/>
          <a:p>
            <a:r>
              <a:rPr lang="en-GB" sz="600" dirty="0" smtClean="0"/>
              <a:t>active phase</a:t>
            </a:r>
            <a:endParaRPr lang="en-GB" sz="600" dirty="0"/>
          </a:p>
        </p:txBody>
      </p:sp>
      <p:cxnSp>
        <p:nvCxnSpPr>
          <p:cNvPr id="134" name="Gerade Verbindung 133"/>
          <p:cNvCxnSpPr/>
          <p:nvPr>
            <p:custDataLst>
              <p:tags r:id="rId131"/>
            </p:custDataLst>
          </p:nvPr>
        </p:nvCxnSpPr>
        <p:spPr>
          <a:xfrm>
            <a:off x="7039508" y="1717948"/>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5" name="Textfeld 134"/>
          <p:cNvSpPr txBox="1"/>
          <p:nvPr>
            <p:custDataLst>
              <p:tags r:id="rId132"/>
            </p:custDataLst>
          </p:nvPr>
        </p:nvSpPr>
        <p:spPr>
          <a:xfrm>
            <a:off x="6895492" y="1465920"/>
            <a:ext cx="576064" cy="276999"/>
          </a:xfrm>
          <a:prstGeom prst="rect">
            <a:avLst/>
          </a:prstGeom>
          <a:noFill/>
          <a:ln>
            <a:noFill/>
          </a:ln>
        </p:spPr>
        <p:txBody>
          <a:bodyPr wrap="square" rtlCol="0">
            <a:spAutoFit/>
          </a:bodyPr>
          <a:lstStyle/>
          <a:p>
            <a:pPr algn="ctr"/>
            <a:r>
              <a:rPr lang="en-GB" sz="600" dirty="0" smtClean="0"/>
              <a:t>passive</a:t>
            </a:r>
          </a:p>
          <a:p>
            <a:pPr algn="ctr"/>
            <a:r>
              <a:rPr lang="en-GB" sz="600" dirty="0" smtClean="0"/>
              <a:t>phase</a:t>
            </a:r>
            <a:endParaRPr lang="en-GB" sz="600" dirty="0"/>
          </a:p>
        </p:txBody>
      </p:sp>
      <p:cxnSp>
        <p:nvCxnSpPr>
          <p:cNvPr id="136" name="Gerade Verbindung 135"/>
          <p:cNvCxnSpPr/>
          <p:nvPr>
            <p:custDataLst>
              <p:tags r:id="rId133"/>
            </p:custDataLst>
          </p:nvPr>
        </p:nvCxnSpPr>
        <p:spPr>
          <a:xfrm>
            <a:off x="7039508" y="1969976"/>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7" name="Textfeld 136"/>
          <p:cNvSpPr txBox="1"/>
          <p:nvPr>
            <p:custDataLst>
              <p:tags r:id="rId134"/>
            </p:custDataLst>
          </p:nvPr>
        </p:nvSpPr>
        <p:spPr>
          <a:xfrm>
            <a:off x="6895492"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DPP</a:t>
            </a:r>
            <a:endParaRPr lang="en-GB" sz="600" baseline="-25000" dirty="0"/>
          </a:p>
        </p:txBody>
      </p:sp>
      <p:sp>
        <p:nvSpPr>
          <p:cNvPr id="138" name="Textfeld 137"/>
          <p:cNvSpPr txBox="1"/>
          <p:nvPr>
            <p:custDataLst>
              <p:tags r:id="rId135"/>
            </p:custDataLst>
          </p:nvPr>
        </p:nvSpPr>
        <p:spPr>
          <a:xfrm>
            <a:off x="1782924"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FCL</a:t>
            </a:r>
            <a:endParaRPr lang="en-GB" sz="600" baseline="-25000" dirty="0"/>
          </a:p>
        </p:txBody>
      </p:sp>
      <p:cxnSp>
        <p:nvCxnSpPr>
          <p:cNvPr id="139" name="Gerade Verbindung 138"/>
          <p:cNvCxnSpPr/>
          <p:nvPr>
            <p:custDataLst>
              <p:tags r:id="rId136"/>
            </p:custDataLst>
          </p:nvPr>
        </p:nvCxnSpPr>
        <p:spPr>
          <a:xfrm>
            <a:off x="1134852" y="1465920"/>
            <a:ext cx="6192688"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40" name="Textfeld 139"/>
          <p:cNvSpPr txBox="1"/>
          <p:nvPr>
            <p:custDataLst>
              <p:tags r:id="rId137"/>
            </p:custDataLst>
          </p:nvPr>
        </p:nvSpPr>
        <p:spPr>
          <a:xfrm>
            <a:off x="4339208" y="1321904"/>
            <a:ext cx="589361" cy="184666"/>
          </a:xfrm>
          <a:prstGeom prst="rect">
            <a:avLst/>
          </a:prstGeom>
          <a:noFill/>
          <a:ln>
            <a:noFill/>
          </a:ln>
        </p:spPr>
        <p:txBody>
          <a:bodyPr wrap="square" rtlCol="0">
            <a:spAutoFit/>
          </a:bodyPr>
          <a:lstStyle/>
          <a:p>
            <a:pPr algn="ctr"/>
            <a:r>
              <a:rPr lang="en-GB" sz="600" dirty="0" smtClean="0"/>
              <a:t>data frame</a:t>
            </a:r>
            <a:endParaRPr lang="en-GB" sz="600" dirty="0"/>
          </a:p>
        </p:txBody>
      </p:sp>
      <p:sp>
        <p:nvSpPr>
          <p:cNvPr id="141" name="Textfeld 140"/>
          <p:cNvSpPr txBox="1"/>
          <p:nvPr>
            <p:custDataLst>
              <p:tags r:id="rId138"/>
            </p:custDataLst>
          </p:nvPr>
        </p:nvSpPr>
        <p:spPr>
          <a:xfrm>
            <a:off x="2142964" y="2474032"/>
            <a:ext cx="649537" cy="215444"/>
          </a:xfrm>
          <a:prstGeom prst="rect">
            <a:avLst/>
          </a:prstGeom>
          <a:noFill/>
          <a:ln>
            <a:noFill/>
          </a:ln>
        </p:spPr>
        <p:txBody>
          <a:bodyPr wrap="none" rtlCol="0">
            <a:spAutoFit/>
          </a:bodyPr>
          <a:lstStyle/>
          <a:p>
            <a:r>
              <a:rPr lang="en-GB" sz="800" dirty="0" smtClean="0"/>
              <a:t>D0 ... D15</a:t>
            </a:r>
            <a:endParaRPr lang="en-GB" sz="800" dirty="0"/>
          </a:p>
        </p:txBody>
      </p:sp>
      <p:sp>
        <p:nvSpPr>
          <p:cNvPr id="142" name="Textfeld 141"/>
          <p:cNvSpPr txBox="1"/>
          <p:nvPr>
            <p:custDataLst>
              <p:tags r:id="rId139"/>
            </p:custDataLst>
          </p:nvPr>
        </p:nvSpPr>
        <p:spPr>
          <a:xfrm>
            <a:off x="2224372" y="2942084"/>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sp>
        <p:nvSpPr>
          <p:cNvPr id="143" name="Textfeld 142"/>
          <p:cNvSpPr txBox="1"/>
          <p:nvPr>
            <p:custDataLst>
              <p:tags r:id="rId140"/>
            </p:custDataLst>
          </p:nvPr>
        </p:nvSpPr>
        <p:spPr>
          <a:xfrm>
            <a:off x="1242864" y="2762064"/>
            <a:ext cx="1184940" cy="184666"/>
          </a:xfrm>
          <a:prstGeom prst="rect">
            <a:avLst/>
          </a:prstGeom>
          <a:noFill/>
          <a:ln>
            <a:noFill/>
          </a:ln>
        </p:spPr>
        <p:txBody>
          <a:bodyPr wrap="none" rtlCol="0">
            <a:spAutoFit/>
          </a:bodyPr>
          <a:lstStyle/>
          <a:p>
            <a:r>
              <a:rPr lang="en-GB" sz="600" dirty="0" smtClean="0"/>
              <a:t>selection bit (0 := data frame)</a:t>
            </a:r>
            <a:endParaRPr lang="en-GB" sz="600" dirty="0"/>
          </a:p>
        </p:txBody>
      </p:sp>
      <p:sp>
        <p:nvSpPr>
          <p:cNvPr id="144" name="Textfeld 143"/>
          <p:cNvSpPr txBox="1"/>
          <p:nvPr>
            <p:custDataLst>
              <p:tags r:id="rId141"/>
            </p:custDataLst>
          </p:nvPr>
        </p:nvSpPr>
        <p:spPr>
          <a:xfrm>
            <a:off x="2178968" y="3122104"/>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145" name="Gerade Verbindung 144"/>
          <p:cNvCxnSpPr/>
          <p:nvPr>
            <p:custDataLst>
              <p:tags r:id="rId142"/>
            </p:custDataLst>
          </p:nvPr>
        </p:nvCxnSpPr>
        <p:spPr>
          <a:xfrm>
            <a:off x="1206860" y="2726060"/>
            <a:ext cx="108012" cy="108012"/>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46" name="Textfeld 145"/>
          <p:cNvSpPr txBox="1"/>
          <p:nvPr>
            <p:custDataLst>
              <p:tags r:id="rId143"/>
            </p:custDataLst>
          </p:nvPr>
        </p:nvSpPr>
        <p:spPr>
          <a:xfrm>
            <a:off x="1062844"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sp>
        <p:nvSpPr>
          <p:cNvPr id="147" name="Textfeld 146"/>
          <p:cNvSpPr txBox="1"/>
          <p:nvPr>
            <p:custDataLst>
              <p:tags r:id="rId144"/>
            </p:custDataLst>
          </p:nvPr>
        </p:nvSpPr>
        <p:spPr>
          <a:xfrm>
            <a:off x="7255532"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48" name="Gerade Verbindung 147"/>
          <p:cNvCxnSpPr/>
          <p:nvPr>
            <p:custDataLst>
              <p:tags r:id="rId145"/>
            </p:custDataLst>
          </p:nvPr>
        </p:nvCxnSpPr>
        <p:spPr>
          <a:xfrm flipV="1">
            <a:off x="120686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49" name="Gerade Verbindung 148"/>
          <p:cNvCxnSpPr/>
          <p:nvPr>
            <p:custDataLst>
              <p:tags r:id="rId146"/>
            </p:custDataLst>
          </p:nvPr>
        </p:nvCxnSpPr>
        <p:spPr>
          <a:xfrm flipH="1" flipV="1">
            <a:off x="102684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50" name="Textfeld 149"/>
          <p:cNvSpPr txBox="1"/>
          <p:nvPr>
            <p:custDataLst>
              <p:tags r:id="rId147"/>
            </p:custDataLst>
          </p:nvPr>
        </p:nvSpPr>
        <p:spPr>
          <a:xfrm>
            <a:off x="1242864" y="1825960"/>
            <a:ext cx="434734" cy="184666"/>
          </a:xfrm>
          <a:prstGeom prst="rect">
            <a:avLst/>
          </a:prstGeom>
          <a:noFill/>
          <a:ln>
            <a:noFill/>
          </a:ln>
        </p:spPr>
        <p:txBody>
          <a:bodyPr wrap="none" rtlCol="0">
            <a:spAutoFit/>
          </a:bodyPr>
          <a:lstStyle/>
          <a:p>
            <a:r>
              <a:rPr lang="en-GB" sz="600" dirty="0" smtClean="0"/>
              <a:t>sample</a:t>
            </a:r>
            <a:endParaRPr lang="en-GB" sz="600" dirty="0"/>
          </a:p>
        </p:txBody>
      </p:sp>
      <p:sp>
        <p:nvSpPr>
          <p:cNvPr id="151" name="Textfeld 150"/>
          <p:cNvSpPr txBox="1"/>
          <p:nvPr>
            <p:custDataLst>
              <p:tags r:id="rId148"/>
            </p:custDataLst>
          </p:nvPr>
        </p:nvSpPr>
        <p:spPr>
          <a:xfrm>
            <a:off x="774812" y="1825960"/>
            <a:ext cx="325730" cy="184666"/>
          </a:xfrm>
          <a:prstGeom prst="rect">
            <a:avLst/>
          </a:prstGeom>
          <a:noFill/>
          <a:ln>
            <a:noFill/>
          </a:ln>
        </p:spPr>
        <p:txBody>
          <a:bodyPr wrap="none" rtlCol="0">
            <a:spAutoFit/>
          </a:bodyPr>
          <a:lstStyle/>
          <a:p>
            <a:r>
              <a:rPr lang="en-GB" sz="600" dirty="0" smtClean="0"/>
              <a:t>shift</a:t>
            </a:r>
            <a:endParaRPr lang="en-GB" sz="600" dirty="0"/>
          </a:p>
        </p:txBody>
      </p:sp>
      <p:sp>
        <p:nvSpPr>
          <p:cNvPr id="152" name="Textfeld 151"/>
          <p:cNvSpPr txBox="1"/>
          <p:nvPr>
            <p:custDataLst>
              <p:tags r:id="rId149"/>
            </p:custDataLst>
          </p:nvPr>
        </p:nvSpPr>
        <p:spPr>
          <a:xfrm>
            <a:off x="6967500"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3" name="Textfeld 152"/>
          <p:cNvSpPr txBox="1"/>
          <p:nvPr>
            <p:custDataLst>
              <p:tags r:id="rId150"/>
            </p:custDataLst>
          </p:nvPr>
        </p:nvSpPr>
        <p:spPr>
          <a:xfrm>
            <a:off x="774812"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4" name="Textfeld 153"/>
          <p:cNvSpPr txBox="1"/>
          <p:nvPr>
            <p:custDataLst>
              <p:tags r:id="rId151"/>
            </p:custDataLst>
          </p:nvPr>
        </p:nvSpPr>
        <p:spPr>
          <a:xfrm>
            <a:off x="558788" y="2113992"/>
            <a:ext cx="378630" cy="215444"/>
          </a:xfrm>
          <a:prstGeom prst="rect">
            <a:avLst/>
          </a:prstGeom>
          <a:noFill/>
          <a:ln>
            <a:noFill/>
          </a:ln>
        </p:spPr>
        <p:txBody>
          <a:bodyPr wrap="none" rtlCol="0">
            <a:spAutoFit/>
          </a:bodyPr>
          <a:lstStyle/>
          <a:p>
            <a:r>
              <a:rPr lang="en-GB" sz="800" dirty="0" smtClean="0"/>
              <a:t>FCL</a:t>
            </a:r>
            <a:endParaRPr lang="en-GB" sz="800" dirty="0"/>
          </a:p>
        </p:txBody>
      </p:sp>
      <p:sp>
        <p:nvSpPr>
          <p:cNvPr id="155" name="Textfeld 154"/>
          <p:cNvSpPr txBox="1"/>
          <p:nvPr>
            <p:custDataLst>
              <p:tags r:id="rId152"/>
            </p:custDataLst>
          </p:nvPr>
        </p:nvSpPr>
        <p:spPr>
          <a:xfrm>
            <a:off x="558788" y="2474032"/>
            <a:ext cx="333746" cy="215444"/>
          </a:xfrm>
          <a:prstGeom prst="rect">
            <a:avLst/>
          </a:prstGeom>
          <a:noFill/>
          <a:ln>
            <a:noFill/>
          </a:ln>
        </p:spPr>
        <p:txBody>
          <a:bodyPr wrap="none" rtlCol="0">
            <a:spAutoFit/>
          </a:bodyPr>
          <a:lstStyle/>
          <a:p>
            <a:r>
              <a:rPr lang="en-GB" sz="800" dirty="0" smtClean="0"/>
              <a:t>SO</a:t>
            </a:r>
            <a:endParaRPr lang="en-GB" sz="800" dirty="0"/>
          </a:p>
        </p:txBody>
      </p:sp>
      <p:sp>
        <p:nvSpPr>
          <p:cNvPr id="156" name="Textfeld 155"/>
          <p:cNvSpPr txBox="1"/>
          <p:nvPr>
            <p:custDataLst>
              <p:tags r:id="rId153"/>
            </p:custDataLst>
          </p:nvPr>
        </p:nvSpPr>
        <p:spPr>
          <a:xfrm>
            <a:off x="558788" y="2834072"/>
            <a:ext cx="385042" cy="215444"/>
          </a:xfrm>
          <a:prstGeom prst="rect">
            <a:avLst/>
          </a:prstGeom>
          <a:noFill/>
          <a:ln>
            <a:noFill/>
          </a:ln>
        </p:spPr>
        <p:txBody>
          <a:bodyPr wrap="none" rtlCol="0">
            <a:spAutoFit/>
          </a:bodyPr>
          <a:lstStyle/>
          <a:p>
            <a:r>
              <a:rPr lang="en-GB" sz="800" dirty="0" smtClean="0"/>
              <a:t>CS1</a:t>
            </a:r>
            <a:endParaRPr lang="en-GB" sz="800" dirty="0"/>
          </a:p>
        </p:txBody>
      </p:sp>
      <p:cxnSp>
        <p:nvCxnSpPr>
          <p:cNvPr id="157" name="Gerade Verbindung 156"/>
          <p:cNvCxnSpPr/>
          <p:nvPr>
            <p:custDataLst>
              <p:tags r:id="rId154"/>
            </p:custDataLst>
          </p:nvPr>
        </p:nvCxnSpPr>
        <p:spPr>
          <a:xfrm>
            <a:off x="1206860" y="2366020"/>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8" name="Gerade Verbindung 157"/>
          <p:cNvCxnSpPr/>
          <p:nvPr>
            <p:custDataLst>
              <p:tags r:id="rId155"/>
            </p:custDataLst>
          </p:nvPr>
        </p:nvCxnSpPr>
        <p:spPr>
          <a:xfrm>
            <a:off x="3583124"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58"/>
          <p:cNvCxnSpPr/>
          <p:nvPr>
            <p:custDataLst>
              <p:tags r:id="rId156"/>
            </p:custDataLst>
          </p:nvPr>
        </p:nvCxnSpPr>
        <p:spPr>
          <a:xfrm>
            <a:off x="3547120"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159"/>
          <p:cNvCxnSpPr/>
          <p:nvPr>
            <p:custDataLst>
              <p:tags r:id="rId157"/>
            </p:custDataLst>
          </p:nvPr>
        </p:nvCxnSpPr>
        <p:spPr>
          <a:xfrm flipH="1">
            <a:off x="3547120"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160"/>
          <p:cNvCxnSpPr/>
          <p:nvPr>
            <p:custDataLst>
              <p:tags r:id="rId158"/>
            </p:custDataLst>
          </p:nvPr>
        </p:nvCxnSpPr>
        <p:spPr>
          <a:xfrm flipH="1">
            <a:off x="3691136"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161"/>
          <p:cNvCxnSpPr/>
          <p:nvPr>
            <p:custDataLst>
              <p:tags r:id="rId159"/>
            </p:custDataLst>
          </p:nvPr>
        </p:nvCxnSpPr>
        <p:spPr>
          <a:xfrm>
            <a:off x="3727140"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3" name="Textfeld 162"/>
          <p:cNvSpPr txBox="1"/>
          <p:nvPr>
            <p:custDataLst>
              <p:tags r:id="rId160"/>
            </p:custDataLst>
          </p:nvPr>
        </p:nvSpPr>
        <p:spPr>
          <a:xfrm>
            <a:off x="3511116"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65" name="Gerade Verbindung 164"/>
          <p:cNvCxnSpPr/>
          <p:nvPr>
            <p:custDataLst>
              <p:tags r:id="rId161"/>
            </p:custDataLst>
          </p:nvPr>
        </p:nvCxnSpPr>
        <p:spPr>
          <a:xfrm>
            <a:off x="45192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165"/>
          <p:cNvCxnSpPr/>
          <p:nvPr>
            <p:custDataLst>
              <p:tags r:id="rId162"/>
            </p:custDataLst>
          </p:nvPr>
        </p:nvCxnSpPr>
        <p:spPr>
          <a:xfrm>
            <a:off x="45912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166"/>
          <p:cNvCxnSpPr/>
          <p:nvPr>
            <p:custDataLst>
              <p:tags r:id="rId163"/>
            </p:custDataLst>
          </p:nvPr>
        </p:nvCxnSpPr>
        <p:spPr>
          <a:xfrm>
            <a:off x="46632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167"/>
          <p:cNvCxnSpPr/>
          <p:nvPr>
            <p:custDataLst>
              <p:tags r:id="rId164"/>
            </p:custDataLst>
          </p:nvPr>
        </p:nvCxnSpPr>
        <p:spPr>
          <a:xfrm>
            <a:off x="45912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168"/>
          <p:cNvCxnSpPr/>
          <p:nvPr>
            <p:custDataLst>
              <p:tags r:id="rId165"/>
            </p:custDataLst>
          </p:nvPr>
        </p:nvCxnSpPr>
        <p:spPr>
          <a:xfrm>
            <a:off x="45192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69"/>
          <p:cNvCxnSpPr/>
          <p:nvPr>
            <p:custDataLst>
              <p:tags r:id="rId166"/>
            </p:custDataLst>
          </p:nvPr>
        </p:nvCxnSpPr>
        <p:spPr>
          <a:xfrm>
            <a:off x="47352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70"/>
          <p:cNvCxnSpPr/>
          <p:nvPr>
            <p:custDataLst>
              <p:tags r:id="rId167"/>
            </p:custDataLst>
          </p:nvPr>
        </p:nvCxnSpPr>
        <p:spPr>
          <a:xfrm>
            <a:off x="48072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71"/>
          <p:cNvCxnSpPr/>
          <p:nvPr>
            <p:custDataLst>
              <p:tags r:id="rId168"/>
            </p:custDataLst>
          </p:nvPr>
        </p:nvCxnSpPr>
        <p:spPr>
          <a:xfrm>
            <a:off x="47352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172"/>
          <p:cNvCxnSpPr/>
          <p:nvPr>
            <p:custDataLst>
              <p:tags r:id="rId169"/>
            </p:custDataLst>
          </p:nvPr>
        </p:nvCxnSpPr>
        <p:spPr>
          <a:xfrm>
            <a:off x="46632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173"/>
          <p:cNvCxnSpPr/>
          <p:nvPr>
            <p:custDataLst>
              <p:tags r:id="rId170"/>
            </p:custDataLst>
          </p:nvPr>
        </p:nvCxnSpPr>
        <p:spPr>
          <a:xfrm>
            <a:off x="48792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Gerade Verbindung 174"/>
          <p:cNvCxnSpPr/>
          <p:nvPr>
            <p:custDataLst>
              <p:tags r:id="rId171"/>
            </p:custDataLst>
          </p:nvPr>
        </p:nvCxnSpPr>
        <p:spPr>
          <a:xfrm>
            <a:off x="49512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175"/>
          <p:cNvCxnSpPr/>
          <p:nvPr>
            <p:custDataLst>
              <p:tags r:id="rId172"/>
            </p:custDataLst>
          </p:nvPr>
        </p:nvCxnSpPr>
        <p:spPr>
          <a:xfrm>
            <a:off x="48792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176"/>
          <p:cNvCxnSpPr/>
          <p:nvPr>
            <p:custDataLst>
              <p:tags r:id="rId173"/>
            </p:custDataLst>
          </p:nvPr>
        </p:nvCxnSpPr>
        <p:spPr>
          <a:xfrm>
            <a:off x="48072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177"/>
          <p:cNvCxnSpPr/>
          <p:nvPr>
            <p:custDataLst>
              <p:tags r:id="rId174"/>
            </p:custDataLst>
          </p:nvPr>
        </p:nvCxnSpPr>
        <p:spPr>
          <a:xfrm>
            <a:off x="50232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78"/>
          <p:cNvCxnSpPr/>
          <p:nvPr>
            <p:custDataLst>
              <p:tags r:id="rId175"/>
            </p:custDataLst>
          </p:nvPr>
        </p:nvCxnSpPr>
        <p:spPr>
          <a:xfrm>
            <a:off x="50952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79"/>
          <p:cNvCxnSpPr/>
          <p:nvPr>
            <p:custDataLst>
              <p:tags r:id="rId176"/>
            </p:custDataLst>
          </p:nvPr>
        </p:nvCxnSpPr>
        <p:spPr>
          <a:xfrm>
            <a:off x="50232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80"/>
          <p:cNvCxnSpPr/>
          <p:nvPr>
            <p:custDataLst>
              <p:tags r:id="rId177"/>
            </p:custDataLst>
          </p:nvPr>
        </p:nvCxnSpPr>
        <p:spPr>
          <a:xfrm>
            <a:off x="49512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Gerade Verbindung 181"/>
          <p:cNvCxnSpPr/>
          <p:nvPr>
            <p:custDataLst>
              <p:tags r:id="rId178"/>
            </p:custDataLst>
          </p:nvPr>
        </p:nvCxnSpPr>
        <p:spPr>
          <a:xfrm>
            <a:off x="51673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Gerade Verbindung 182"/>
          <p:cNvCxnSpPr/>
          <p:nvPr>
            <p:custDataLst>
              <p:tags r:id="rId179"/>
            </p:custDataLst>
          </p:nvPr>
        </p:nvCxnSpPr>
        <p:spPr>
          <a:xfrm>
            <a:off x="52393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Gerade Verbindung 183"/>
          <p:cNvCxnSpPr/>
          <p:nvPr>
            <p:custDataLst>
              <p:tags r:id="rId180"/>
            </p:custDataLst>
          </p:nvPr>
        </p:nvCxnSpPr>
        <p:spPr>
          <a:xfrm>
            <a:off x="51673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Gerade Verbindung 184"/>
          <p:cNvCxnSpPr/>
          <p:nvPr>
            <p:custDataLst>
              <p:tags r:id="rId181"/>
            </p:custDataLst>
          </p:nvPr>
        </p:nvCxnSpPr>
        <p:spPr>
          <a:xfrm>
            <a:off x="50952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Gerade Verbindung 185"/>
          <p:cNvCxnSpPr/>
          <p:nvPr>
            <p:custDataLst>
              <p:tags r:id="rId182"/>
            </p:custDataLst>
          </p:nvPr>
        </p:nvCxnSpPr>
        <p:spPr>
          <a:xfrm>
            <a:off x="53113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Gerade Verbindung 186"/>
          <p:cNvCxnSpPr/>
          <p:nvPr>
            <p:custDataLst>
              <p:tags r:id="rId183"/>
            </p:custDataLst>
          </p:nvPr>
        </p:nvCxnSpPr>
        <p:spPr>
          <a:xfrm>
            <a:off x="53833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Gerade Verbindung 187"/>
          <p:cNvCxnSpPr/>
          <p:nvPr>
            <p:custDataLst>
              <p:tags r:id="rId184"/>
            </p:custDataLst>
          </p:nvPr>
        </p:nvCxnSpPr>
        <p:spPr>
          <a:xfrm>
            <a:off x="53113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Gerade Verbindung 188"/>
          <p:cNvCxnSpPr/>
          <p:nvPr>
            <p:custDataLst>
              <p:tags r:id="rId185"/>
            </p:custDataLst>
          </p:nvPr>
        </p:nvCxnSpPr>
        <p:spPr>
          <a:xfrm>
            <a:off x="52393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Gerade Verbindung 189"/>
          <p:cNvCxnSpPr/>
          <p:nvPr>
            <p:custDataLst>
              <p:tags r:id="rId186"/>
            </p:custDataLst>
          </p:nvPr>
        </p:nvCxnSpPr>
        <p:spPr>
          <a:xfrm>
            <a:off x="54553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Gerade Verbindung 190"/>
          <p:cNvCxnSpPr/>
          <p:nvPr>
            <p:custDataLst>
              <p:tags r:id="rId187"/>
            </p:custDataLst>
          </p:nvPr>
        </p:nvCxnSpPr>
        <p:spPr>
          <a:xfrm>
            <a:off x="55273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Gerade Verbindung 191"/>
          <p:cNvCxnSpPr/>
          <p:nvPr>
            <p:custDataLst>
              <p:tags r:id="rId188"/>
            </p:custDataLst>
          </p:nvPr>
        </p:nvCxnSpPr>
        <p:spPr>
          <a:xfrm>
            <a:off x="54553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Gerade Verbindung 192"/>
          <p:cNvCxnSpPr/>
          <p:nvPr>
            <p:custDataLst>
              <p:tags r:id="rId189"/>
            </p:custDataLst>
          </p:nvPr>
        </p:nvCxnSpPr>
        <p:spPr>
          <a:xfrm>
            <a:off x="53833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Gerade Verbindung 193"/>
          <p:cNvCxnSpPr/>
          <p:nvPr>
            <p:custDataLst>
              <p:tags r:id="rId190"/>
            </p:custDataLst>
          </p:nvPr>
        </p:nvCxnSpPr>
        <p:spPr>
          <a:xfrm>
            <a:off x="55273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Gerade Verbindung 194"/>
          <p:cNvCxnSpPr/>
          <p:nvPr>
            <p:custDataLst>
              <p:tags r:id="rId191"/>
            </p:custDataLst>
          </p:nvPr>
        </p:nvCxnSpPr>
        <p:spPr>
          <a:xfrm>
            <a:off x="55993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Gerade Verbindung 195"/>
          <p:cNvCxnSpPr/>
          <p:nvPr>
            <p:custDataLst>
              <p:tags r:id="rId192"/>
            </p:custDataLst>
          </p:nvPr>
        </p:nvCxnSpPr>
        <p:spPr>
          <a:xfrm>
            <a:off x="56713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Gerade Verbindung 196"/>
          <p:cNvCxnSpPr/>
          <p:nvPr>
            <p:custDataLst>
              <p:tags r:id="rId193"/>
            </p:custDataLst>
          </p:nvPr>
        </p:nvCxnSpPr>
        <p:spPr>
          <a:xfrm>
            <a:off x="55993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Gerade Verbindung 197"/>
          <p:cNvCxnSpPr/>
          <p:nvPr>
            <p:custDataLst>
              <p:tags r:id="rId194"/>
            </p:custDataLst>
          </p:nvPr>
        </p:nvCxnSpPr>
        <p:spPr>
          <a:xfrm>
            <a:off x="55273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Gerade Verbindung 198"/>
          <p:cNvCxnSpPr/>
          <p:nvPr>
            <p:custDataLst>
              <p:tags r:id="rId195"/>
            </p:custDataLst>
          </p:nvPr>
        </p:nvCxnSpPr>
        <p:spPr>
          <a:xfrm>
            <a:off x="57433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Gerade Verbindung 199"/>
          <p:cNvCxnSpPr/>
          <p:nvPr>
            <p:custDataLst>
              <p:tags r:id="rId196"/>
            </p:custDataLst>
          </p:nvPr>
        </p:nvCxnSpPr>
        <p:spPr>
          <a:xfrm>
            <a:off x="58153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Gerade Verbindung 200"/>
          <p:cNvCxnSpPr/>
          <p:nvPr>
            <p:custDataLst>
              <p:tags r:id="rId197"/>
            </p:custDataLst>
          </p:nvPr>
        </p:nvCxnSpPr>
        <p:spPr>
          <a:xfrm>
            <a:off x="57433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Gerade Verbindung 201"/>
          <p:cNvCxnSpPr/>
          <p:nvPr>
            <p:custDataLst>
              <p:tags r:id="rId198"/>
            </p:custDataLst>
          </p:nvPr>
        </p:nvCxnSpPr>
        <p:spPr>
          <a:xfrm>
            <a:off x="56713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Gerade Verbindung 202"/>
          <p:cNvCxnSpPr/>
          <p:nvPr>
            <p:custDataLst>
              <p:tags r:id="rId199"/>
            </p:custDataLst>
          </p:nvPr>
        </p:nvCxnSpPr>
        <p:spPr>
          <a:xfrm>
            <a:off x="58873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Gerade Verbindung 203"/>
          <p:cNvCxnSpPr/>
          <p:nvPr>
            <p:custDataLst>
              <p:tags r:id="rId200"/>
            </p:custDataLst>
          </p:nvPr>
        </p:nvCxnSpPr>
        <p:spPr>
          <a:xfrm>
            <a:off x="59593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Gerade Verbindung 204"/>
          <p:cNvCxnSpPr/>
          <p:nvPr>
            <p:custDataLst>
              <p:tags r:id="rId201"/>
            </p:custDataLst>
          </p:nvPr>
        </p:nvCxnSpPr>
        <p:spPr>
          <a:xfrm>
            <a:off x="58873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Gerade Verbindung 205"/>
          <p:cNvCxnSpPr/>
          <p:nvPr>
            <p:custDataLst>
              <p:tags r:id="rId202"/>
            </p:custDataLst>
          </p:nvPr>
        </p:nvCxnSpPr>
        <p:spPr>
          <a:xfrm>
            <a:off x="58153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Gerade Verbindung 206"/>
          <p:cNvCxnSpPr/>
          <p:nvPr>
            <p:custDataLst>
              <p:tags r:id="rId203"/>
            </p:custDataLst>
          </p:nvPr>
        </p:nvCxnSpPr>
        <p:spPr>
          <a:xfrm>
            <a:off x="60313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Gerade Verbindung 207"/>
          <p:cNvCxnSpPr/>
          <p:nvPr>
            <p:custDataLst>
              <p:tags r:id="rId204"/>
            </p:custDataLst>
          </p:nvPr>
        </p:nvCxnSpPr>
        <p:spPr>
          <a:xfrm>
            <a:off x="61034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Gerade Verbindung 208"/>
          <p:cNvCxnSpPr/>
          <p:nvPr>
            <p:custDataLst>
              <p:tags r:id="rId205"/>
            </p:custDataLst>
          </p:nvPr>
        </p:nvCxnSpPr>
        <p:spPr>
          <a:xfrm>
            <a:off x="60313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Gerade Verbindung 209"/>
          <p:cNvCxnSpPr/>
          <p:nvPr>
            <p:custDataLst>
              <p:tags r:id="rId206"/>
            </p:custDataLst>
          </p:nvPr>
        </p:nvCxnSpPr>
        <p:spPr>
          <a:xfrm>
            <a:off x="59593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Gerade Verbindung 210"/>
          <p:cNvCxnSpPr/>
          <p:nvPr>
            <p:custDataLst>
              <p:tags r:id="rId207"/>
            </p:custDataLst>
          </p:nvPr>
        </p:nvCxnSpPr>
        <p:spPr>
          <a:xfrm>
            <a:off x="61754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Gerade Verbindung 211"/>
          <p:cNvCxnSpPr/>
          <p:nvPr>
            <p:custDataLst>
              <p:tags r:id="rId208"/>
            </p:custDataLst>
          </p:nvPr>
        </p:nvCxnSpPr>
        <p:spPr>
          <a:xfrm>
            <a:off x="62474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Gerade Verbindung 212"/>
          <p:cNvCxnSpPr/>
          <p:nvPr>
            <p:custDataLst>
              <p:tags r:id="rId209"/>
            </p:custDataLst>
          </p:nvPr>
        </p:nvCxnSpPr>
        <p:spPr>
          <a:xfrm>
            <a:off x="61754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Gerade Verbindung 213"/>
          <p:cNvCxnSpPr/>
          <p:nvPr>
            <p:custDataLst>
              <p:tags r:id="rId210"/>
            </p:custDataLst>
          </p:nvPr>
        </p:nvCxnSpPr>
        <p:spPr>
          <a:xfrm>
            <a:off x="61034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Gerade Verbindung 214"/>
          <p:cNvCxnSpPr/>
          <p:nvPr>
            <p:custDataLst>
              <p:tags r:id="rId211"/>
            </p:custDataLst>
          </p:nvPr>
        </p:nvCxnSpPr>
        <p:spPr>
          <a:xfrm>
            <a:off x="63194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Gerade Verbindung 215"/>
          <p:cNvCxnSpPr/>
          <p:nvPr>
            <p:custDataLst>
              <p:tags r:id="rId212"/>
            </p:custDataLst>
          </p:nvPr>
        </p:nvCxnSpPr>
        <p:spPr>
          <a:xfrm>
            <a:off x="63914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Gerade Verbindung 216"/>
          <p:cNvCxnSpPr/>
          <p:nvPr>
            <p:custDataLst>
              <p:tags r:id="rId213"/>
            </p:custDataLst>
          </p:nvPr>
        </p:nvCxnSpPr>
        <p:spPr>
          <a:xfrm>
            <a:off x="63194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Gerade Verbindung 217"/>
          <p:cNvCxnSpPr/>
          <p:nvPr>
            <p:custDataLst>
              <p:tags r:id="rId214"/>
            </p:custDataLst>
          </p:nvPr>
        </p:nvCxnSpPr>
        <p:spPr>
          <a:xfrm>
            <a:off x="62474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Gerade Verbindung 218"/>
          <p:cNvCxnSpPr/>
          <p:nvPr>
            <p:custDataLst>
              <p:tags r:id="rId215"/>
            </p:custDataLst>
          </p:nvPr>
        </p:nvCxnSpPr>
        <p:spPr>
          <a:xfrm>
            <a:off x="64634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Gerade Verbindung 219"/>
          <p:cNvCxnSpPr/>
          <p:nvPr>
            <p:custDataLst>
              <p:tags r:id="rId216"/>
            </p:custDataLst>
          </p:nvPr>
        </p:nvCxnSpPr>
        <p:spPr>
          <a:xfrm>
            <a:off x="65354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Gerade Verbindung 220"/>
          <p:cNvCxnSpPr/>
          <p:nvPr>
            <p:custDataLst>
              <p:tags r:id="rId217"/>
            </p:custDataLst>
          </p:nvPr>
        </p:nvCxnSpPr>
        <p:spPr>
          <a:xfrm>
            <a:off x="64634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Gerade Verbindung 221"/>
          <p:cNvCxnSpPr/>
          <p:nvPr>
            <p:custDataLst>
              <p:tags r:id="rId218"/>
            </p:custDataLst>
          </p:nvPr>
        </p:nvCxnSpPr>
        <p:spPr>
          <a:xfrm>
            <a:off x="63914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Gerade Verbindung 222"/>
          <p:cNvCxnSpPr/>
          <p:nvPr>
            <p:custDataLst>
              <p:tags r:id="rId219"/>
            </p:custDataLst>
          </p:nvPr>
        </p:nvCxnSpPr>
        <p:spPr>
          <a:xfrm>
            <a:off x="65354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Gerade Verbindung 223"/>
          <p:cNvCxnSpPr/>
          <p:nvPr>
            <p:custDataLst>
              <p:tags r:id="rId220"/>
            </p:custDataLst>
          </p:nvPr>
        </p:nvCxnSpPr>
        <p:spPr>
          <a:xfrm>
            <a:off x="444722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Gerade Verbindung 224"/>
          <p:cNvCxnSpPr/>
          <p:nvPr>
            <p:custDataLst>
              <p:tags r:id="rId221"/>
            </p:custDataLst>
          </p:nvPr>
        </p:nvCxnSpPr>
        <p:spPr>
          <a:xfrm>
            <a:off x="44472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Gerade Verbindung 225"/>
          <p:cNvCxnSpPr/>
          <p:nvPr>
            <p:custDataLst>
              <p:tags r:id="rId222"/>
            </p:custDataLst>
          </p:nvPr>
        </p:nvCxnSpPr>
        <p:spPr>
          <a:xfrm>
            <a:off x="3583124" y="2798068"/>
            <a:ext cx="374441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Gerade Verbindung 226"/>
          <p:cNvCxnSpPr/>
          <p:nvPr>
            <p:custDataLst>
              <p:tags r:id="rId223"/>
            </p:custDataLst>
          </p:nvPr>
        </p:nvCxnSpPr>
        <p:spPr>
          <a:xfrm>
            <a:off x="3583124" y="315810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Gerade Verbindung 227"/>
          <p:cNvCxnSpPr/>
          <p:nvPr>
            <p:custDataLst>
              <p:tags r:id="rId224"/>
            </p:custDataLst>
          </p:nvPr>
        </p:nvCxnSpPr>
        <p:spPr>
          <a:xfrm>
            <a:off x="918828" y="3158108"/>
            <a:ext cx="26642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0" name="Textfeld 229"/>
          <p:cNvSpPr txBox="1"/>
          <p:nvPr>
            <p:custDataLst>
              <p:tags r:id="rId225"/>
            </p:custDataLst>
          </p:nvPr>
        </p:nvSpPr>
        <p:spPr>
          <a:xfrm>
            <a:off x="558788" y="3194112"/>
            <a:ext cx="385042" cy="215444"/>
          </a:xfrm>
          <a:prstGeom prst="rect">
            <a:avLst/>
          </a:prstGeom>
          <a:noFill/>
          <a:ln>
            <a:noFill/>
          </a:ln>
        </p:spPr>
        <p:txBody>
          <a:bodyPr wrap="none" rtlCol="0">
            <a:spAutoFit/>
          </a:bodyPr>
          <a:lstStyle/>
          <a:p>
            <a:r>
              <a:rPr lang="en-GB" sz="800" dirty="0" smtClean="0"/>
              <a:t>CS2</a:t>
            </a:r>
            <a:endParaRPr lang="en-GB" sz="800" dirty="0"/>
          </a:p>
        </p:txBody>
      </p:sp>
      <p:cxnSp>
        <p:nvCxnSpPr>
          <p:cNvPr id="232" name="Gerade Verbindung 231"/>
          <p:cNvCxnSpPr/>
          <p:nvPr>
            <p:custDataLst>
              <p:tags r:id="rId226"/>
            </p:custDataLst>
          </p:nvPr>
        </p:nvCxnSpPr>
        <p:spPr>
          <a:xfrm>
            <a:off x="4591236" y="3446140"/>
            <a:ext cx="24482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Gerade Verbindung 232"/>
          <p:cNvCxnSpPr/>
          <p:nvPr>
            <p:custDataLst>
              <p:tags r:id="rId227"/>
            </p:custDataLst>
          </p:nvPr>
        </p:nvCxnSpPr>
        <p:spPr>
          <a:xfrm>
            <a:off x="7039508" y="315810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Gerade Verbindung 235"/>
          <p:cNvCxnSpPr/>
          <p:nvPr>
            <p:custDataLst>
              <p:tags r:id="rId228"/>
            </p:custDataLst>
          </p:nvPr>
        </p:nvCxnSpPr>
        <p:spPr>
          <a:xfrm>
            <a:off x="7039508" y="3158108"/>
            <a:ext cx="5760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Textfeld 237"/>
          <p:cNvSpPr txBox="1"/>
          <p:nvPr>
            <p:custDataLst>
              <p:tags r:id="rId229"/>
            </p:custDataLst>
          </p:nvPr>
        </p:nvSpPr>
        <p:spPr>
          <a:xfrm>
            <a:off x="5176700" y="3297478"/>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cxnSp>
        <p:nvCxnSpPr>
          <p:cNvPr id="240" name="Gerade Verbindung 239"/>
          <p:cNvCxnSpPr/>
          <p:nvPr>
            <p:custDataLst>
              <p:tags r:id="rId230"/>
            </p:custDataLst>
          </p:nvPr>
        </p:nvCxnSpPr>
        <p:spPr>
          <a:xfrm>
            <a:off x="3763144" y="2438028"/>
            <a:ext cx="35283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Gerade Verbindung 240"/>
          <p:cNvCxnSpPr/>
          <p:nvPr>
            <p:custDataLst>
              <p:tags r:id="rId231"/>
            </p:custDataLst>
          </p:nvPr>
        </p:nvCxnSpPr>
        <p:spPr>
          <a:xfrm>
            <a:off x="660746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Gerade Verbindung 241"/>
          <p:cNvCxnSpPr/>
          <p:nvPr>
            <p:custDataLst>
              <p:tags r:id="rId232"/>
            </p:custDataLst>
          </p:nvPr>
        </p:nvCxnSpPr>
        <p:spPr>
          <a:xfrm>
            <a:off x="66794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Gerade Verbindung 242"/>
          <p:cNvCxnSpPr/>
          <p:nvPr>
            <p:custDataLst>
              <p:tags r:id="rId233"/>
            </p:custDataLst>
          </p:nvPr>
        </p:nvCxnSpPr>
        <p:spPr>
          <a:xfrm>
            <a:off x="66074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Gerade Verbindung 243"/>
          <p:cNvCxnSpPr/>
          <p:nvPr>
            <p:custDataLst>
              <p:tags r:id="rId234"/>
            </p:custDataLst>
          </p:nvPr>
        </p:nvCxnSpPr>
        <p:spPr>
          <a:xfrm>
            <a:off x="675147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Gerade Verbindung 244"/>
          <p:cNvCxnSpPr/>
          <p:nvPr>
            <p:custDataLst>
              <p:tags r:id="rId235"/>
            </p:custDataLst>
          </p:nvPr>
        </p:nvCxnSpPr>
        <p:spPr>
          <a:xfrm>
            <a:off x="68234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Gerade Verbindung 245"/>
          <p:cNvCxnSpPr/>
          <p:nvPr>
            <p:custDataLst>
              <p:tags r:id="rId236"/>
            </p:custDataLst>
          </p:nvPr>
        </p:nvCxnSpPr>
        <p:spPr>
          <a:xfrm>
            <a:off x="67514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Gerade Verbindung 246"/>
          <p:cNvCxnSpPr/>
          <p:nvPr>
            <p:custDataLst>
              <p:tags r:id="rId237"/>
            </p:custDataLst>
          </p:nvPr>
        </p:nvCxnSpPr>
        <p:spPr>
          <a:xfrm>
            <a:off x="667946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Gerade Verbindung 247"/>
          <p:cNvCxnSpPr/>
          <p:nvPr>
            <p:custDataLst>
              <p:tags r:id="rId238"/>
            </p:custDataLst>
          </p:nvPr>
        </p:nvCxnSpPr>
        <p:spPr>
          <a:xfrm>
            <a:off x="682348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9" name="Textfeld 248"/>
          <p:cNvSpPr txBox="1"/>
          <p:nvPr>
            <p:custDataLst>
              <p:tags r:id="rId239"/>
            </p:custDataLst>
          </p:nvPr>
        </p:nvSpPr>
        <p:spPr>
          <a:xfrm>
            <a:off x="5036119" y="2474032"/>
            <a:ext cx="707245" cy="215444"/>
          </a:xfrm>
          <a:prstGeom prst="rect">
            <a:avLst/>
          </a:prstGeom>
          <a:noFill/>
          <a:ln>
            <a:noFill/>
          </a:ln>
        </p:spPr>
        <p:txBody>
          <a:bodyPr wrap="none" rtlCol="0">
            <a:spAutoFit/>
          </a:bodyPr>
          <a:lstStyle/>
          <a:p>
            <a:r>
              <a:rPr lang="en-GB" sz="800" dirty="0" smtClean="0"/>
              <a:t>D16 ... D38</a:t>
            </a:r>
            <a:endParaRPr lang="en-GB" sz="800" dirty="0"/>
          </a:p>
        </p:txBody>
      </p:sp>
      <p:sp>
        <p:nvSpPr>
          <p:cNvPr id="253" name="Textfeld 252"/>
          <p:cNvSpPr txBox="1"/>
          <p:nvPr>
            <p:custDataLst>
              <p:tags r:id="rId240"/>
            </p:custDataLst>
          </p:nvPr>
        </p:nvSpPr>
        <p:spPr>
          <a:xfrm>
            <a:off x="5131296" y="2762064"/>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280" name="Gerade Verbindung 279"/>
          <p:cNvCxnSpPr/>
          <p:nvPr>
            <p:custDataLst>
              <p:tags r:id="rId241"/>
            </p:custDataLst>
          </p:nvPr>
        </p:nvCxnSpPr>
        <p:spPr>
          <a:xfrm>
            <a:off x="33671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Gerade Verbindung 280"/>
          <p:cNvCxnSpPr/>
          <p:nvPr>
            <p:custDataLst>
              <p:tags r:id="rId242"/>
            </p:custDataLst>
          </p:nvPr>
        </p:nvCxnSpPr>
        <p:spPr>
          <a:xfrm>
            <a:off x="33671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Gerade Verbindung 281"/>
          <p:cNvCxnSpPr/>
          <p:nvPr>
            <p:custDataLst>
              <p:tags r:id="rId243"/>
            </p:custDataLst>
          </p:nvPr>
        </p:nvCxnSpPr>
        <p:spPr>
          <a:xfrm>
            <a:off x="343910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Gerade Verbindung 282"/>
          <p:cNvCxnSpPr/>
          <p:nvPr>
            <p:custDataLst>
              <p:tags r:id="rId244"/>
            </p:custDataLst>
          </p:nvPr>
        </p:nvCxnSpPr>
        <p:spPr>
          <a:xfrm>
            <a:off x="35111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Gerade Verbindung 283"/>
          <p:cNvCxnSpPr/>
          <p:nvPr>
            <p:custDataLst>
              <p:tags r:id="rId245"/>
            </p:custDataLst>
          </p:nvPr>
        </p:nvCxnSpPr>
        <p:spPr>
          <a:xfrm>
            <a:off x="34391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Gerade Verbindung 284"/>
          <p:cNvCxnSpPr/>
          <p:nvPr>
            <p:custDataLst>
              <p:tags r:id="rId246"/>
            </p:custDataLst>
          </p:nvPr>
        </p:nvCxnSpPr>
        <p:spPr>
          <a:xfrm>
            <a:off x="336710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Gerade Verbindung 285"/>
          <p:cNvCxnSpPr/>
          <p:nvPr>
            <p:custDataLst>
              <p:tags r:id="rId247"/>
            </p:custDataLst>
          </p:nvPr>
        </p:nvCxnSpPr>
        <p:spPr>
          <a:xfrm>
            <a:off x="358312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Gerade Verbindung 286"/>
          <p:cNvCxnSpPr/>
          <p:nvPr>
            <p:custDataLst>
              <p:tags r:id="rId248"/>
            </p:custDataLst>
          </p:nvPr>
        </p:nvCxnSpPr>
        <p:spPr>
          <a:xfrm>
            <a:off x="36551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 name="Gerade Verbindung 287"/>
          <p:cNvCxnSpPr/>
          <p:nvPr>
            <p:custDataLst>
              <p:tags r:id="rId249"/>
            </p:custDataLst>
          </p:nvPr>
        </p:nvCxnSpPr>
        <p:spPr>
          <a:xfrm>
            <a:off x="35831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 name="Gerade Verbindung 288"/>
          <p:cNvCxnSpPr/>
          <p:nvPr>
            <p:custDataLst>
              <p:tags r:id="rId250"/>
            </p:custDataLst>
          </p:nvPr>
        </p:nvCxnSpPr>
        <p:spPr>
          <a:xfrm>
            <a:off x="351111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 name="Gerade Verbindung 289"/>
          <p:cNvCxnSpPr/>
          <p:nvPr>
            <p:custDataLst>
              <p:tags r:id="rId251"/>
            </p:custDataLst>
          </p:nvPr>
        </p:nvCxnSpPr>
        <p:spPr>
          <a:xfrm>
            <a:off x="372714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Gerade Verbindung 290"/>
          <p:cNvCxnSpPr/>
          <p:nvPr>
            <p:custDataLst>
              <p:tags r:id="rId252"/>
            </p:custDataLst>
          </p:nvPr>
        </p:nvCxnSpPr>
        <p:spPr>
          <a:xfrm>
            <a:off x="37991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Gerade Verbindung 291"/>
          <p:cNvCxnSpPr/>
          <p:nvPr>
            <p:custDataLst>
              <p:tags r:id="rId253"/>
            </p:custDataLst>
          </p:nvPr>
        </p:nvCxnSpPr>
        <p:spPr>
          <a:xfrm>
            <a:off x="37271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Gerade Verbindung 292"/>
          <p:cNvCxnSpPr/>
          <p:nvPr>
            <p:custDataLst>
              <p:tags r:id="rId254"/>
            </p:custDataLst>
          </p:nvPr>
        </p:nvCxnSpPr>
        <p:spPr>
          <a:xfrm>
            <a:off x="365513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Gerade Verbindung 293"/>
          <p:cNvCxnSpPr/>
          <p:nvPr>
            <p:custDataLst>
              <p:tags r:id="rId255"/>
            </p:custDataLst>
          </p:nvPr>
        </p:nvCxnSpPr>
        <p:spPr>
          <a:xfrm>
            <a:off x="387115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5" name="Gerade Verbindung 294"/>
          <p:cNvCxnSpPr/>
          <p:nvPr>
            <p:custDataLst>
              <p:tags r:id="rId256"/>
            </p:custDataLst>
          </p:nvPr>
        </p:nvCxnSpPr>
        <p:spPr>
          <a:xfrm>
            <a:off x="39431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6" name="Gerade Verbindung 295"/>
          <p:cNvCxnSpPr/>
          <p:nvPr>
            <p:custDataLst>
              <p:tags r:id="rId257"/>
            </p:custDataLst>
          </p:nvPr>
        </p:nvCxnSpPr>
        <p:spPr>
          <a:xfrm>
            <a:off x="38711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Gerade Verbindung 296"/>
          <p:cNvCxnSpPr/>
          <p:nvPr>
            <p:custDataLst>
              <p:tags r:id="rId258"/>
            </p:custDataLst>
          </p:nvPr>
        </p:nvCxnSpPr>
        <p:spPr>
          <a:xfrm>
            <a:off x="379914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8" name="Gerade Verbindung 297"/>
          <p:cNvCxnSpPr/>
          <p:nvPr>
            <p:custDataLst>
              <p:tags r:id="rId259"/>
            </p:custDataLst>
          </p:nvPr>
        </p:nvCxnSpPr>
        <p:spPr>
          <a:xfrm>
            <a:off x="401517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9" name="Gerade Verbindung 298"/>
          <p:cNvCxnSpPr/>
          <p:nvPr>
            <p:custDataLst>
              <p:tags r:id="rId260"/>
            </p:custDataLst>
          </p:nvPr>
        </p:nvCxnSpPr>
        <p:spPr>
          <a:xfrm>
            <a:off x="40871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0" name="Gerade Verbindung 299"/>
          <p:cNvCxnSpPr/>
          <p:nvPr>
            <p:custDataLst>
              <p:tags r:id="rId261"/>
            </p:custDataLst>
          </p:nvPr>
        </p:nvCxnSpPr>
        <p:spPr>
          <a:xfrm>
            <a:off x="40151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1" name="Gerade Verbindung 300"/>
          <p:cNvCxnSpPr/>
          <p:nvPr>
            <p:custDataLst>
              <p:tags r:id="rId262"/>
            </p:custDataLst>
          </p:nvPr>
        </p:nvCxnSpPr>
        <p:spPr>
          <a:xfrm>
            <a:off x="394316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2" name="Gerade Verbindung 301"/>
          <p:cNvCxnSpPr/>
          <p:nvPr>
            <p:custDataLst>
              <p:tags r:id="rId263"/>
            </p:custDataLst>
          </p:nvPr>
        </p:nvCxnSpPr>
        <p:spPr>
          <a:xfrm>
            <a:off x="415918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Gerade Verbindung 302"/>
          <p:cNvCxnSpPr/>
          <p:nvPr>
            <p:custDataLst>
              <p:tags r:id="rId264"/>
            </p:custDataLst>
          </p:nvPr>
        </p:nvCxnSpPr>
        <p:spPr>
          <a:xfrm>
            <a:off x="42311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 name="Gerade Verbindung 303"/>
          <p:cNvCxnSpPr/>
          <p:nvPr>
            <p:custDataLst>
              <p:tags r:id="rId265"/>
            </p:custDataLst>
          </p:nvPr>
        </p:nvCxnSpPr>
        <p:spPr>
          <a:xfrm>
            <a:off x="41591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5" name="Gerade Verbindung 304"/>
          <p:cNvCxnSpPr/>
          <p:nvPr>
            <p:custDataLst>
              <p:tags r:id="rId266"/>
            </p:custDataLst>
          </p:nvPr>
        </p:nvCxnSpPr>
        <p:spPr>
          <a:xfrm>
            <a:off x="408718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6" name="Gerade Verbindung 305"/>
          <p:cNvCxnSpPr/>
          <p:nvPr>
            <p:custDataLst>
              <p:tags r:id="rId267"/>
            </p:custDataLst>
          </p:nvPr>
        </p:nvCxnSpPr>
        <p:spPr>
          <a:xfrm>
            <a:off x="430320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7" name="Gerade Verbindung 306"/>
          <p:cNvCxnSpPr/>
          <p:nvPr>
            <p:custDataLst>
              <p:tags r:id="rId268"/>
            </p:custDataLst>
          </p:nvPr>
        </p:nvCxnSpPr>
        <p:spPr>
          <a:xfrm>
            <a:off x="43032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 name="Gerade Verbindung 307"/>
          <p:cNvCxnSpPr/>
          <p:nvPr>
            <p:custDataLst>
              <p:tags r:id="rId269"/>
            </p:custDataLst>
          </p:nvPr>
        </p:nvCxnSpPr>
        <p:spPr>
          <a:xfrm>
            <a:off x="423119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4" name="Freihandform 273"/>
          <p:cNvSpPr/>
          <p:nvPr>
            <p:custDataLst>
              <p:tags r:id="rId270"/>
            </p:custDataLst>
          </p:nvPr>
        </p:nvSpPr>
        <p:spPr>
          <a:xfrm>
            <a:off x="2611016" y="3554152"/>
            <a:ext cx="4356484" cy="540060"/>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864096 w 3636404"/>
              <a:gd name="connsiteY2" fmla="*/ 792088 h 792088"/>
              <a:gd name="connsiteX3" fmla="*/ 0 w 3636404"/>
              <a:gd name="connsiteY3" fmla="*/ 792088 h 792088"/>
              <a:gd name="connsiteX4" fmla="*/ 468052 w 3636404"/>
              <a:gd name="connsiteY4" fmla="*/ 0 h 792088"/>
              <a:gd name="connsiteX0" fmla="*/ 468052 w 1476164"/>
              <a:gd name="connsiteY0" fmla="*/ 0 h 792088"/>
              <a:gd name="connsiteX1" fmla="*/ 1476164 w 1476164"/>
              <a:gd name="connsiteY1" fmla="*/ 0 h 792088"/>
              <a:gd name="connsiteX2" fmla="*/ 864096 w 1476164"/>
              <a:gd name="connsiteY2" fmla="*/ 792088 h 792088"/>
              <a:gd name="connsiteX3" fmla="*/ 0 w 1476164"/>
              <a:gd name="connsiteY3" fmla="*/ 792088 h 792088"/>
              <a:gd name="connsiteX4" fmla="*/ 468052 w 1476164"/>
              <a:gd name="connsiteY4" fmla="*/ 0 h 792088"/>
              <a:gd name="connsiteX0" fmla="*/ 468052 w 2628292"/>
              <a:gd name="connsiteY0" fmla="*/ 0 h 792088"/>
              <a:gd name="connsiteX1" fmla="*/ 2628292 w 2628292"/>
              <a:gd name="connsiteY1" fmla="*/ 0 h 792088"/>
              <a:gd name="connsiteX2" fmla="*/ 864096 w 2628292"/>
              <a:gd name="connsiteY2" fmla="*/ 792088 h 792088"/>
              <a:gd name="connsiteX3" fmla="*/ 0 w 2628292"/>
              <a:gd name="connsiteY3" fmla="*/ 792088 h 792088"/>
              <a:gd name="connsiteX4" fmla="*/ 468052 w 2628292"/>
              <a:gd name="connsiteY4" fmla="*/ 0 h 792088"/>
              <a:gd name="connsiteX0" fmla="*/ 468052 w 2628292"/>
              <a:gd name="connsiteY0" fmla="*/ 0 h 792088"/>
              <a:gd name="connsiteX1" fmla="*/ 2628292 w 2628292"/>
              <a:gd name="connsiteY1" fmla="*/ 0 h 792088"/>
              <a:gd name="connsiteX2" fmla="*/ 1728192 w 2628292"/>
              <a:gd name="connsiteY2" fmla="*/ 792088 h 792088"/>
              <a:gd name="connsiteX3" fmla="*/ 0 w 2628292"/>
              <a:gd name="connsiteY3" fmla="*/ 792088 h 792088"/>
              <a:gd name="connsiteX4" fmla="*/ 468052 w 2628292"/>
              <a:gd name="connsiteY4" fmla="*/ 0 h 792088"/>
              <a:gd name="connsiteX0" fmla="*/ 1440160 w 3600400"/>
              <a:gd name="connsiteY0" fmla="*/ 0 h 792088"/>
              <a:gd name="connsiteX1" fmla="*/ 3600400 w 3600400"/>
              <a:gd name="connsiteY1" fmla="*/ 0 h 792088"/>
              <a:gd name="connsiteX2" fmla="*/ 2700300 w 3600400"/>
              <a:gd name="connsiteY2" fmla="*/ 792088 h 792088"/>
              <a:gd name="connsiteX3" fmla="*/ 0 w 3600400"/>
              <a:gd name="connsiteY3" fmla="*/ 792088 h 792088"/>
              <a:gd name="connsiteX4" fmla="*/ 1440160 w 3600400"/>
              <a:gd name="connsiteY4" fmla="*/ 0 h 792088"/>
              <a:gd name="connsiteX0" fmla="*/ 1440160 w 3600400"/>
              <a:gd name="connsiteY0" fmla="*/ 0 h 792088"/>
              <a:gd name="connsiteX1" fmla="*/ 3600400 w 3600400"/>
              <a:gd name="connsiteY1" fmla="*/ 0 h 792088"/>
              <a:gd name="connsiteX2" fmla="*/ 1728192 w 3600400"/>
              <a:gd name="connsiteY2" fmla="*/ 792088 h 792088"/>
              <a:gd name="connsiteX3" fmla="*/ 0 w 3600400"/>
              <a:gd name="connsiteY3" fmla="*/ 792088 h 792088"/>
              <a:gd name="connsiteX4" fmla="*/ 1440160 w 3600400"/>
              <a:gd name="connsiteY4" fmla="*/ 0 h 792088"/>
              <a:gd name="connsiteX0" fmla="*/ 2196244 w 4356484"/>
              <a:gd name="connsiteY0" fmla="*/ 0 h 792088"/>
              <a:gd name="connsiteX1" fmla="*/ 4356484 w 4356484"/>
              <a:gd name="connsiteY1" fmla="*/ 0 h 792088"/>
              <a:gd name="connsiteX2" fmla="*/ 2484276 w 4356484"/>
              <a:gd name="connsiteY2" fmla="*/ 792088 h 792088"/>
              <a:gd name="connsiteX3" fmla="*/ 0 w 4356484"/>
              <a:gd name="connsiteY3" fmla="*/ 792088 h 792088"/>
              <a:gd name="connsiteX4" fmla="*/ 2196244 w 4356484"/>
              <a:gd name="connsiteY4" fmla="*/ 0 h 792088"/>
              <a:gd name="connsiteX0" fmla="*/ 1188132 w 4356484"/>
              <a:gd name="connsiteY0" fmla="*/ 0 h 792088"/>
              <a:gd name="connsiteX1" fmla="*/ 4356484 w 4356484"/>
              <a:gd name="connsiteY1" fmla="*/ 0 h 792088"/>
              <a:gd name="connsiteX2" fmla="*/ 2484276 w 4356484"/>
              <a:gd name="connsiteY2" fmla="*/ 792088 h 792088"/>
              <a:gd name="connsiteX3" fmla="*/ 0 w 4356484"/>
              <a:gd name="connsiteY3" fmla="*/ 792088 h 792088"/>
              <a:gd name="connsiteX4" fmla="*/ 1188132 w 4356484"/>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484" h="792088">
                <a:moveTo>
                  <a:pt x="1188132" y="0"/>
                </a:moveTo>
                <a:lnTo>
                  <a:pt x="4356484" y="0"/>
                </a:lnTo>
                <a:lnTo>
                  <a:pt x="2484276" y="792088"/>
                </a:lnTo>
                <a:lnTo>
                  <a:pt x="0" y="792088"/>
                </a:lnTo>
                <a:lnTo>
                  <a:pt x="1188132" y="0"/>
                </a:lnTo>
                <a:close/>
              </a:path>
            </a:pathLst>
          </a:custGeom>
          <a:gradFill flip="none" rotWithShape="1">
            <a:gsLst>
              <a:gs pos="0">
                <a:schemeClr val="accent4">
                  <a:lumMod val="60000"/>
                  <a:lumOff val="40000"/>
                </a:schemeClr>
              </a:gs>
              <a:gs pos="50000">
                <a:schemeClr val="accent4">
                  <a:lumMod val="40000"/>
                  <a:lumOff val="6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Freihandform 274"/>
          <p:cNvSpPr/>
          <p:nvPr>
            <p:custDataLst>
              <p:tags r:id="rId271"/>
            </p:custDataLst>
          </p:nvPr>
        </p:nvSpPr>
        <p:spPr>
          <a:xfrm>
            <a:off x="882824" y="3554152"/>
            <a:ext cx="2628292" cy="540060"/>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1728192 w 3636404"/>
              <a:gd name="connsiteY2" fmla="*/ 792088 h 792088"/>
              <a:gd name="connsiteX3" fmla="*/ 0 w 3636404"/>
              <a:gd name="connsiteY3" fmla="*/ 792088 h 792088"/>
              <a:gd name="connsiteX4" fmla="*/ 468052 w 3636404"/>
              <a:gd name="connsiteY4" fmla="*/ 0 h 792088"/>
              <a:gd name="connsiteX0" fmla="*/ 468052 w 2628292"/>
              <a:gd name="connsiteY0" fmla="*/ 0 h 792088"/>
              <a:gd name="connsiteX1" fmla="*/ 2628292 w 2628292"/>
              <a:gd name="connsiteY1" fmla="*/ 0 h 792088"/>
              <a:gd name="connsiteX2" fmla="*/ 1728192 w 2628292"/>
              <a:gd name="connsiteY2" fmla="*/ 792088 h 792088"/>
              <a:gd name="connsiteX3" fmla="*/ 0 w 2628292"/>
              <a:gd name="connsiteY3" fmla="*/ 792088 h 792088"/>
              <a:gd name="connsiteX4" fmla="*/ 468052 w 2628292"/>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8292" h="792088">
                <a:moveTo>
                  <a:pt x="468052" y="0"/>
                </a:moveTo>
                <a:lnTo>
                  <a:pt x="2628292" y="0"/>
                </a:lnTo>
                <a:lnTo>
                  <a:pt x="1728192" y="792088"/>
                </a:lnTo>
                <a:lnTo>
                  <a:pt x="0" y="792088"/>
                </a:lnTo>
                <a:lnTo>
                  <a:pt x="468052" y="0"/>
                </a:lnTo>
                <a:close/>
              </a:path>
            </a:pathLst>
          </a:custGeom>
          <a:gradFill flip="none" rotWithShape="1">
            <a:gsLst>
              <a:gs pos="0">
                <a:schemeClr val="accent4">
                  <a:lumMod val="60000"/>
                  <a:lumOff val="40000"/>
                </a:schemeClr>
              </a:gs>
              <a:gs pos="50000">
                <a:schemeClr val="accent4">
                  <a:lumMod val="40000"/>
                  <a:lumOff val="6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76" name="Gerade Verbindung 275"/>
          <p:cNvCxnSpPr/>
          <p:nvPr>
            <p:custDataLst>
              <p:tags r:id="rId272"/>
            </p:custDataLst>
          </p:nvPr>
        </p:nvCxnSpPr>
        <p:spPr>
          <a:xfrm>
            <a:off x="3583124" y="344614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 name="Gerade Verbindung 276"/>
          <p:cNvCxnSpPr>
            <a:stCxn id="275" idx="0"/>
          </p:cNvCxnSpPr>
          <p:nvPr>
            <p:custDataLst>
              <p:tags r:id="rId273"/>
            </p:custDataLst>
          </p:nvPr>
        </p:nvCxnSpPr>
        <p:spPr>
          <a:xfrm flipH="1">
            <a:off x="882824" y="3554152"/>
            <a:ext cx="468052"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8" name="Gerade Verbindung 277"/>
          <p:cNvCxnSpPr>
            <a:endCxn id="275" idx="2"/>
          </p:cNvCxnSpPr>
          <p:nvPr>
            <p:custDataLst>
              <p:tags r:id="rId274"/>
            </p:custDataLst>
          </p:nvPr>
        </p:nvCxnSpPr>
        <p:spPr>
          <a:xfrm flipH="1">
            <a:off x="2611016" y="3554152"/>
            <a:ext cx="1188132"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9" name="Gerade Verbindung 278"/>
          <p:cNvCxnSpPr>
            <a:stCxn id="275" idx="1"/>
            <a:endCxn id="275" idx="2"/>
          </p:cNvCxnSpPr>
          <p:nvPr>
            <p:custDataLst>
              <p:tags r:id="rId275"/>
            </p:custDataLst>
          </p:nvPr>
        </p:nvCxnSpPr>
        <p:spPr>
          <a:xfrm flipH="1">
            <a:off x="2611016" y="3554152"/>
            <a:ext cx="900100"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9" name="Gerade Verbindung 308"/>
          <p:cNvCxnSpPr>
            <a:endCxn id="274" idx="2"/>
          </p:cNvCxnSpPr>
          <p:nvPr>
            <p:custDataLst>
              <p:tags r:id="rId276"/>
            </p:custDataLst>
          </p:nvPr>
        </p:nvCxnSpPr>
        <p:spPr>
          <a:xfrm flipH="1">
            <a:off x="5095292" y="3554152"/>
            <a:ext cx="1872208"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6" name="Gerade Verbindung 425"/>
          <p:cNvCxnSpPr/>
          <p:nvPr>
            <p:custDataLst>
              <p:tags r:id="rId277"/>
            </p:custDataLst>
          </p:nvPr>
        </p:nvCxnSpPr>
        <p:spPr>
          <a:xfrm>
            <a:off x="1350876"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7" name="Gerade Verbindung 426"/>
          <p:cNvCxnSpPr/>
          <p:nvPr>
            <p:custDataLst>
              <p:tags r:id="rId278"/>
            </p:custDataLst>
          </p:nvPr>
        </p:nvCxnSpPr>
        <p:spPr>
          <a:xfrm>
            <a:off x="3511116"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8" name="Gerade Verbindung 427"/>
          <p:cNvCxnSpPr/>
          <p:nvPr>
            <p:custDataLst>
              <p:tags r:id="rId279"/>
            </p:custDataLst>
          </p:nvPr>
        </p:nvCxnSpPr>
        <p:spPr>
          <a:xfrm>
            <a:off x="3799148"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9" name="Gerade Verbindung 428"/>
          <p:cNvCxnSpPr/>
          <p:nvPr>
            <p:custDataLst>
              <p:tags r:id="rId280"/>
            </p:custDataLst>
          </p:nvPr>
        </p:nvCxnSpPr>
        <p:spPr>
          <a:xfrm>
            <a:off x="6967500"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33" name="Textfeld 432"/>
          <p:cNvSpPr txBox="1"/>
          <p:nvPr>
            <p:custDataLst>
              <p:tags r:id="rId281"/>
            </p:custDataLst>
          </p:nvPr>
        </p:nvSpPr>
        <p:spPr>
          <a:xfrm>
            <a:off x="162744" y="2834072"/>
            <a:ext cx="482824" cy="215444"/>
          </a:xfrm>
          <a:prstGeom prst="rect">
            <a:avLst/>
          </a:prstGeom>
          <a:noFill/>
          <a:ln>
            <a:noFill/>
          </a:ln>
        </p:spPr>
        <p:txBody>
          <a:bodyPr wrap="none" rtlCol="0">
            <a:spAutoFit/>
          </a:bodyPr>
          <a:lstStyle/>
          <a:p>
            <a:r>
              <a:rPr lang="en-GB" sz="800" dirty="0" smtClean="0"/>
              <a:t>CJ950</a:t>
            </a:r>
            <a:endParaRPr lang="en-GB" sz="800" dirty="0"/>
          </a:p>
        </p:txBody>
      </p:sp>
      <p:sp>
        <p:nvSpPr>
          <p:cNvPr id="434" name="Textfeld 433"/>
          <p:cNvSpPr txBox="1"/>
          <p:nvPr>
            <p:custDataLst>
              <p:tags r:id="rId282"/>
            </p:custDataLst>
          </p:nvPr>
        </p:nvSpPr>
        <p:spPr>
          <a:xfrm>
            <a:off x="162744" y="3194112"/>
            <a:ext cx="482824" cy="215444"/>
          </a:xfrm>
          <a:prstGeom prst="rect">
            <a:avLst/>
          </a:prstGeom>
          <a:noFill/>
          <a:ln>
            <a:noFill/>
          </a:ln>
        </p:spPr>
        <p:txBody>
          <a:bodyPr wrap="none" rtlCol="0">
            <a:spAutoFit/>
          </a:bodyPr>
          <a:lstStyle/>
          <a:p>
            <a:r>
              <a:rPr lang="en-GB" sz="800" dirty="0" smtClean="0"/>
              <a:t>CJ721</a:t>
            </a:r>
            <a:endParaRPr lang="en-GB" sz="800" dirty="0"/>
          </a:p>
        </p:txBody>
      </p:sp>
      <p:sp>
        <p:nvSpPr>
          <p:cNvPr id="435" name="Rechteckige Legende 434"/>
          <p:cNvSpPr/>
          <p:nvPr>
            <p:custDataLst>
              <p:tags r:id="rId283"/>
            </p:custDataLst>
          </p:nvPr>
        </p:nvSpPr>
        <p:spPr>
          <a:xfrm>
            <a:off x="7111516" y="3230116"/>
            <a:ext cx="1152128" cy="684076"/>
          </a:xfrm>
          <a:prstGeom prst="wedgeRectCallout">
            <a:avLst>
              <a:gd name="adj1" fmla="val -20833"/>
              <a:gd name="adj2" fmla="val 70119"/>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800" dirty="0" smtClean="0">
                <a:solidFill>
                  <a:schemeClr val="tx1"/>
                </a:solidFill>
              </a:rPr>
              <a:t>Register representation is adjusted to the data frame timing diagram with LSB on left and MSB on right side.</a:t>
            </a:r>
            <a:endParaRPr lang="en-GB" sz="800" dirty="0">
              <a:solidFill>
                <a:schemeClr val="tx1"/>
              </a:solidFill>
            </a:endParaRPr>
          </a:p>
        </p:txBody>
      </p:sp>
      <p:sp>
        <p:nvSpPr>
          <p:cNvPr id="430" name="Rechteck 429"/>
          <p:cNvSpPr/>
          <p:nvPr>
            <p:custDataLst>
              <p:tags r:id="rId284"/>
            </p:custDataLst>
          </p:nvPr>
        </p:nvSpPr>
        <p:spPr>
          <a:xfrm>
            <a:off x="882824" y="4094212"/>
            <a:ext cx="3456384" cy="324036"/>
          </a:xfrm>
          <a:prstGeom prst="rect">
            <a:avLst/>
          </a:prstGeom>
          <a:solidFill>
            <a:schemeClr val="accent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431" name="Rechteck 430"/>
          <p:cNvSpPr/>
          <p:nvPr>
            <p:custDataLst>
              <p:tags r:id="rId285"/>
            </p:custDataLst>
          </p:nvPr>
        </p:nvSpPr>
        <p:spPr>
          <a:xfrm>
            <a:off x="261101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16</a:t>
            </a:r>
            <a:endParaRPr lang="en-GB" sz="600" dirty="0">
              <a:solidFill>
                <a:schemeClr val="tx1"/>
              </a:solidFill>
            </a:endParaRPr>
          </a:p>
        </p:txBody>
      </p:sp>
      <p:sp>
        <p:nvSpPr>
          <p:cNvPr id="432" name="Rechteck 431"/>
          <p:cNvSpPr/>
          <p:nvPr>
            <p:custDataLst>
              <p:tags r:id="rId286"/>
            </p:custDataLst>
          </p:nvPr>
        </p:nvSpPr>
        <p:spPr>
          <a:xfrm>
            <a:off x="271902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36" name="Rechteck 435"/>
          <p:cNvSpPr/>
          <p:nvPr>
            <p:custDataLst>
              <p:tags r:id="rId287"/>
            </p:custDataLst>
          </p:nvPr>
        </p:nvSpPr>
        <p:spPr>
          <a:xfrm>
            <a:off x="42311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31</a:t>
            </a:r>
            <a:endParaRPr lang="en-GB" sz="600" dirty="0">
              <a:solidFill>
                <a:schemeClr val="tx1"/>
              </a:solidFill>
            </a:endParaRPr>
          </a:p>
        </p:txBody>
      </p:sp>
      <p:sp>
        <p:nvSpPr>
          <p:cNvPr id="437" name="Rechteck 436"/>
          <p:cNvSpPr/>
          <p:nvPr>
            <p:custDataLst>
              <p:tags r:id="rId288"/>
            </p:custDataLst>
          </p:nvPr>
        </p:nvSpPr>
        <p:spPr>
          <a:xfrm>
            <a:off x="282704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38" name="Rechteck 437"/>
          <p:cNvSpPr/>
          <p:nvPr>
            <p:custDataLst>
              <p:tags r:id="rId289"/>
            </p:custDataLst>
          </p:nvPr>
        </p:nvSpPr>
        <p:spPr>
          <a:xfrm>
            <a:off x="293505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39" name="Rechteck 438"/>
          <p:cNvSpPr/>
          <p:nvPr>
            <p:custDataLst>
              <p:tags r:id="rId290"/>
            </p:custDataLst>
          </p:nvPr>
        </p:nvSpPr>
        <p:spPr>
          <a:xfrm>
            <a:off x="304306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0" name="Rechteck 439"/>
          <p:cNvSpPr/>
          <p:nvPr>
            <p:custDataLst>
              <p:tags r:id="rId291"/>
            </p:custDataLst>
          </p:nvPr>
        </p:nvSpPr>
        <p:spPr>
          <a:xfrm>
            <a:off x="315107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1" name="Rechteck 440"/>
          <p:cNvSpPr/>
          <p:nvPr>
            <p:custDataLst>
              <p:tags r:id="rId292"/>
            </p:custDataLst>
          </p:nvPr>
        </p:nvSpPr>
        <p:spPr>
          <a:xfrm>
            <a:off x="325908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2" name="Rechteck 441"/>
          <p:cNvSpPr/>
          <p:nvPr>
            <p:custDataLst>
              <p:tags r:id="rId293"/>
            </p:custDataLst>
          </p:nvPr>
        </p:nvSpPr>
        <p:spPr>
          <a:xfrm>
            <a:off x="336710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smtClean="0">
              <a:solidFill>
                <a:schemeClr val="tx1"/>
              </a:solidFill>
            </a:endParaRPr>
          </a:p>
          <a:p>
            <a:pPr algn="ctr"/>
            <a:endParaRPr lang="en-GB" sz="600" dirty="0">
              <a:solidFill>
                <a:schemeClr val="tx1"/>
              </a:solidFill>
            </a:endParaRPr>
          </a:p>
        </p:txBody>
      </p:sp>
      <p:sp>
        <p:nvSpPr>
          <p:cNvPr id="443" name="Rechteck 442"/>
          <p:cNvSpPr/>
          <p:nvPr>
            <p:custDataLst>
              <p:tags r:id="rId294"/>
            </p:custDataLst>
          </p:nvPr>
        </p:nvSpPr>
        <p:spPr>
          <a:xfrm>
            <a:off x="347511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4" name="Rechteck 443"/>
          <p:cNvSpPr/>
          <p:nvPr>
            <p:custDataLst>
              <p:tags r:id="rId295"/>
            </p:custDataLst>
          </p:nvPr>
        </p:nvSpPr>
        <p:spPr>
          <a:xfrm>
            <a:off x="35831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5" name="Rechteck 444"/>
          <p:cNvSpPr/>
          <p:nvPr>
            <p:custDataLst>
              <p:tags r:id="rId296"/>
            </p:custDataLst>
          </p:nvPr>
        </p:nvSpPr>
        <p:spPr>
          <a:xfrm>
            <a:off x="36911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6" name="Rechteck 445"/>
          <p:cNvSpPr/>
          <p:nvPr>
            <p:custDataLst>
              <p:tags r:id="rId297"/>
            </p:custDataLst>
          </p:nvPr>
        </p:nvSpPr>
        <p:spPr>
          <a:xfrm>
            <a:off x="37991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7" name="Rechteck 446"/>
          <p:cNvSpPr/>
          <p:nvPr>
            <p:custDataLst>
              <p:tags r:id="rId298"/>
            </p:custDataLst>
          </p:nvPr>
        </p:nvSpPr>
        <p:spPr>
          <a:xfrm>
            <a:off x="39071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8" name="Rechteck 447"/>
          <p:cNvSpPr/>
          <p:nvPr>
            <p:custDataLst>
              <p:tags r:id="rId299"/>
            </p:custDataLst>
          </p:nvPr>
        </p:nvSpPr>
        <p:spPr>
          <a:xfrm>
            <a:off x="40151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9" name="Rechteck 448"/>
          <p:cNvSpPr/>
          <p:nvPr>
            <p:custDataLst>
              <p:tags r:id="rId300"/>
            </p:custDataLst>
          </p:nvPr>
        </p:nvSpPr>
        <p:spPr>
          <a:xfrm>
            <a:off x="41231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0" name="Rechteck 449"/>
          <p:cNvSpPr/>
          <p:nvPr>
            <p:custDataLst>
              <p:tags r:id="rId301"/>
            </p:custDataLst>
          </p:nvPr>
        </p:nvSpPr>
        <p:spPr>
          <a:xfrm>
            <a:off x="8828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451" name="Rechteck 450"/>
          <p:cNvSpPr/>
          <p:nvPr>
            <p:custDataLst>
              <p:tags r:id="rId302"/>
            </p:custDataLst>
          </p:nvPr>
        </p:nvSpPr>
        <p:spPr>
          <a:xfrm>
            <a:off x="9908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2" name="Rechteck 451"/>
          <p:cNvSpPr/>
          <p:nvPr>
            <p:custDataLst>
              <p:tags r:id="rId303"/>
            </p:custDataLst>
          </p:nvPr>
        </p:nvSpPr>
        <p:spPr>
          <a:xfrm>
            <a:off x="250300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p>
        </p:txBody>
      </p:sp>
      <p:sp>
        <p:nvSpPr>
          <p:cNvPr id="453" name="Rechteck 452"/>
          <p:cNvSpPr/>
          <p:nvPr>
            <p:custDataLst>
              <p:tags r:id="rId304"/>
            </p:custDataLst>
          </p:nvPr>
        </p:nvSpPr>
        <p:spPr>
          <a:xfrm>
            <a:off x="10988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4" name="Rechteck 453"/>
          <p:cNvSpPr/>
          <p:nvPr>
            <p:custDataLst>
              <p:tags r:id="rId305"/>
            </p:custDataLst>
          </p:nvPr>
        </p:nvSpPr>
        <p:spPr>
          <a:xfrm>
            <a:off x="12068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5" name="Rechteck 454"/>
          <p:cNvSpPr/>
          <p:nvPr>
            <p:custDataLst>
              <p:tags r:id="rId306"/>
            </p:custDataLst>
          </p:nvPr>
        </p:nvSpPr>
        <p:spPr>
          <a:xfrm>
            <a:off x="13148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6" name="Rechteck 455"/>
          <p:cNvSpPr/>
          <p:nvPr>
            <p:custDataLst>
              <p:tags r:id="rId307"/>
            </p:custDataLst>
          </p:nvPr>
        </p:nvSpPr>
        <p:spPr>
          <a:xfrm>
            <a:off x="14228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7" name="Rechteck 456"/>
          <p:cNvSpPr/>
          <p:nvPr>
            <p:custDataLst>
              <p:tags r:id="rId308"/>
            </p:custDataLst>
          </p:nvPr>
        </p:nvSpPr>
        <p:spPr>
          <a:xfrm>
            <a:off x="15308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8" name="Rechteck 457"/>
          <p:cNvSpPr/>
          <p:nvPr>
            <p:custDataLst>
              <p:tags r:id="rId309"/>
            </p:custDataLst>
          </p:nvPr>
        </p:nvSpPr>
        <p:spPr>
          <a:xfrm>
            <a:off x="16389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9" name="Rechteck 458"/>
          <p:cNvSpPr/>
          <p:nvPr>
            <p:custDataLst>
              <p:tags r:id="rId310"/>
            </p:custDataLst>
          </p:nvPr>
        </p:nvSpPr>
        <p:spPr>
          <a:xfrm>
            <a:off x="17469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0" name="Rechteck 459"/>
          <p:cNvSpPr/>
          <p:nvPr>
            <p:custDataLst>
              <p:tags r:id="rId311"/>
            </p:custDataLst>
          </p:nvPr>
        </p:nvSpPr>
        <p:spPr>
          <a:xfrm>
            <a:off x="18549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1" name="Rechteck 460"/>
          <p:cNvSpPr/>
          <p:nvPr>
            <p:custDataLst>
              <p:tags r:id="rId312"/>
            </p:custDataLst>
          </p:nvPr>
        </p:nvSpPr>
        <p:spPr>
          <a:xfrm>
            <a:off x="19629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2" name="Rechteck 461"/>
          <p:cNvSpPr/>
          <p:nvPr>
            <p:custDataLst>
              <p:tags r:id="rId313"/>
            </p:custDataLst>
          </p:nvPr>
        </p:nvSpPr>
        <p:spPr>
          <a:xfrm>
            <a:off x="20709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3" name="Rechteck 462"/>
          <p:cNvSpPr/>
          <p:nvPr>
            <p:custDataLst>
              <p:tags r:id="rId314"/>
            </p:custDataLst>
          </p:nvPr>
        </p:nvSpPr>
        <p:spPr>
          <a:xfrm>
            <a:off x="21789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4" name="Rechteck 463"/>
          <p:cNvSpPr/>
          <p:nvPr>
            <p:custDataLst>
              <p:tags r:id="rId315"/>
            </p:custDataLst>
          </p:nvPr>
        </p:nvSpPr>
        <p:spPr>
          <a:xfrm>
            <a:off x="22869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5" name="Rechteck 464"/>
          <p:cNvSpPr/>
          <p:nvPr>
            <p:custDataLst>
              <p:tags r:id="rId316"/>
            </p:custDataLst>
          </p:nvPr>
        </p:nvSpPr>
        <p:spPr>
          <a:xfrm>
            <a:off x="239499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6" name="Rechteck 465"/>
          <p:cNvSpPr/>
          <p:nvPr>
            <p:custDataLst>
              <p:tags r:id="rId317"/>
            </p:custDataLst>
          </p:nvPr>
        </p:nvSpPr>
        <p:spPr>
          <a:xfrm>
            <a:off x="2358988" y="4130216"/>
            <a:ext cx="504056" cy="1890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SDR0</a:t>
            </a:r>
            <a:endParaRPr lang="en-GB" sz="1400" dirty="0">
              <a:solidFill>
                <a:schemeClr val="tx1"/>
              </a:solidFill>
            </a:endParaRPr>
          </a:p>
        </p:txBody>
      </p:sp>
      <p:sp>
        <p:nvSpPr>
          <p:cNvPr id="467" name="Rechteck 466"/>
          <p:cNvSpPr/>
          <p:nvPr>
            <p:custDataLst>
              <p:tags r:id="rId318"/>
            </p:custDataLst>
          </p:nvPr>
        </p:nvSpPr>
        <p:spPr>
          <a:xfrm>
            <a:off x="4339208" y="4094212"/>
            <a:ext cx="3456384" cy="324036"/>
          </a:xfrm>
          <a:prstGeom prst="rect">
            <a:avLst/>
          </a:prstGeom>
          <a:solidFill>
            <a:srgbClr val="DDDDDD"/>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468" name="Rechteck 467"/>
          <p:cNvSpPr/>
          <p:nvPr>
            <p:custDataLst>
              <p:tags r:id="rId319"/>
            </p:custDataLst>
          </p:nvPr>
        </p:nvSpPr>
        <p:spPr>
          <a:xfrm>
            <a:off x="43392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469" name="Rechteck 468"/>
          <p:cNvSpPr/>
          <p:nvPr>
            <p:custDataLst>
              <p:tags r:id="rId320"/>
            </p:custDataLst>
          </p:nvPr>
        </p:nvSpPr>
        <p:spPr>
          <a:xfrm>
            <a:off x="44472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0" name="Rechteck 469"/>
          <p:cNvSpPr/>
          <p:nvPr>
            <p:custDataLst>
              <p:tags r:id="rId321"/>
            </p:custDataLst>
          </p:nvPr>
        </p:nvSpPr>
        <p:spPr>
          <a:xfrm>
            <a:off x="595938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1" name="Rechteck 470"/>
          <p:cNvSpPr/>
          <p:nvPr>
            <p:custDataLst>
              <p:tags r:id="rId322"/>
            </p:custDataLst>
          </p:nvPr>
        </p:nvSpPr>
        <p:spPr>
          <a:xfrm>
            <a:off x="45552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2" name="Rechteck 471"/>
          <p:cNvSpPr/>
          <p:nvPr>
            <p:custDataLst>
              <p:tags r:id="rId323"/>
            </p:custDataLst>
          </p:nvPr>
        </p:nvSpPr>
        <p:spPr>
          <a:xfrm>
            <a:off x="46632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3" name="Rechteck 472"/>
          <p:cNvSpPr/>
          <p:nvPr>
            <p:custDataLst>
              <p:tags r:id="rId324"/>
            </p:custDataLst>
          </p:nvPr>
        </p:nvSpPr>
        <p:spPr>
          <a:xfrm>
            <a:off x="47712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4" name="Rechteck 473"/>
          <p:cNvSpPr/>
          <p:nvPr>
            <p:custDataLst>
              <p:tags r:id="rId325"/>
            </p:custDataLst>
          </p:nvPr>
        </p:nvSpPr>
        <p:spPr>
          <a:xfrm>
            <a:off x="48792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5" name="Rechteck 474"/>
          <p:cNvSpPr/>
          <p:nvPr>
            <p:custDataLst>
              <p:tags r:id="rId326"/>
            </p:custDataLst>
          </p:nvPr>
        </p:nvSpPr>
        <p:spPr>
          <a:xfrm>
            <a:off x="49872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6</a:t>
            </a:r>
            <a:endParaRPr lang="en-GB" sz="600" dirty="0">
              <a:solidFill>
                <a:schemeClr val="tx1"/>
              </a:solidFill>
            </a:endParaRPr>
          </a:p>
        </p:txBody>
      </p:sp>
      <p:sp>
        <p:nvSpPr>
          <p:cNvPr id="476" name="Rechteck 475"/>
          <p:cNvSpPr/>
          <p:nvPr>
            <p:custDataLst>
              <p:tags r:id="rId327"/>
            </p:custDataLst>
          </p:nvPr>
        </p:nvSpPr>
        <p:spPr>
          <a:xfrm>
            <a:off x="509529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7" name="Rechteck 476"/>
          <p:cNvSpPr/>
          <p:nvPr>
            <p:custDataLst>
              <p:tags r:id="rId328"/>
            </p:custDataLst>
          </p:nvPr>
        </p:nvSpPr>
        <p:spPr>
          <a:xfrm>
            <a:off x="520330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8" name="Rechteck 477"/>
          <p:cNvSpPr/>
          <p:nvPr>
            <p:custDataLst>
              <p:tags r:id="rId329"/>
            </p:custDataLst>
          </p:nvPr>
        </p:nvSpPr>
        <p:spPr>
          <a:xfrm>
            <a:off x="531131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9" name="Rechteck 478"/>
          <p:cNvSpPr/>
          <p:nvPr>
            <p:custDataLst>
              <p:tags r:id="rId330"/>
            </p:custDataLst>
          </p:nvPr>
        </p:nvSpPr>
        <p:spPr>
          <a:xfrm>
            <a:off x="541932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0" name="Rechteck 479"/>
          <p:cNvSpPr/>
          <p:nvPr>
            <p:custDataLst>
              <p:tags r:id="rId331"/>
            </p:custDataLst>
          </p:nvPr>
        </p:nvSpPr>
        <p:spPr>
          <a:xfrm>
            <a:off x="552734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1" name="Rechteck 480"/>
          <p:cNvSpPr/>
          <p:nvPr>
            <p:custDataLst>
              <p:tags r:id="rId332"/>
            </p:custDataLst>
          </p:nvPr>
        </p:nvSpPr>
        <p:spPr>
          <a:xfrm>
            <a:off x="563535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2" name="Rechteck 481"/>
          <p:cNvSpPr/>
          <p:nvPr>
            <p:custDataLst>
              <p:tags r:id="rId333"/>
            </p:custDataLst>
          </p:nvPr>
        </p:nvSpPr>
        <p:spPr>
          <a:xfrm>
            <a:off x="574336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3" name="Rechteck 482"/>
          <p:cNvSpPr/>
          <p:nvPr>
            <p:custDataLst>
              <p:tags r:id="rId334"/>
            </p:custDataLst>
          </p:nvPr>
        </p:nvSpPr>
        <p:spPr>
          <a:xfrm>
            <a:off x="585137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4" name="Rechteck 483"/>
          <p:cNvSpPr/>
          <p:nvPr>
            <p:custDataLst>
              <p:tags r:id="rId335"/>
            </p:custDataLst>
          </p:nvPr>
        </p:nvSpPr>
        <p:spPr>
          <a:xfrm>
            <a:off x="606740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5" name="Rechteck 484"/>
          <p:cNvSpPr/>
          <p:nvPr>
            <p:custDataLst>
              <p:tags r:id="rId336"/>
            </p:custDataLst>
          </p:nvPr>
        </p:nvSpPr>
        <p:spPr>
          <a:xfrm>
            <a:off x="617541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6" name="Rechteck 485"/>
          <p:cNvSpPr/>
          <p:nvPr>
            <p:custDataLst>
              <p:tags r:id="rId337"/>
            </p:custDataLst>
          </p:nvPr>
        </p:nvSpPr>
        <p:spPr>
          <a:xfrm>
            <a:off x="76875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31</a:t>
            </a:r>
            <a:endParaRPr lang="en-GB" sz="600" dirty="0">
              <a:solidFill>
                <a:schemeClr val="tx1"/>
              </a:solidFill>
            </a:endParaRPr>
          </a:p>
        </p:txBody>
      </p:sp>
      <p:sp>
        <p:nvSpPr>
          <p:cNvPr id="487" name="Rechteck 486"/>
          <p:cNvSpPr/>
          <p:nvPr>
            <p:custDataLst>
              <p:tags r:id="rId338"/>
            </p:custDataLst>
          </p:nvPr>
        </p:nvSpPr>
        <p:spPr>
          <a:xfrm>
            <a:off x="62834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8" name="Rechteck 487"/>
          <p:cNvSpPr/>
          <p:nvPr>
            <p:custDataLst>
              <p:tags r:id="rId339"/>
            </p:custDataLst>
          </p:nvPr>
        </p:nvSpPr>
        <p:spPr>
          <a:xfrm>
            <a:off x="63914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9" name="Rechteck 488"/>
          <p:cNvSpPr/>
          <p:nvPr>
            <p:custDataLst>
              <p:tags r:id="rId340"/>
            </p:custDataLst>
          </p:nvPr>
        </p:nvSpPr>
        <p:spPr>
          <a:xfrm>
            <a:off x="64994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0" name="Rechteck 489"/>
          <p:cNvSpPr/>
          <p:nvPr>
            <p:custDataLst>
              <p:tags r:id="rId341"/>
            </p:custDataLst>
          </p:nvPr>
        </p:nvSpPr>
        <p:spPr>
          <a:xfrm>
            <a:off x="66074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1" name="Rechteck 490"/>
          <p:cNvSpPr/>
          <p:nvPr>
            <p:custDataLst>
              <p:tags r:id="rId342"/>
            </p:custDataLst>
          </p:nvPr>
        </p:nvSpPr>
        <p:spPr>
          <a:xfrm>
            <a:off x="67154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2" name="Rechteck 491"/>
          <p:cNvSpPr/>
          <p:nvPr>
            <p:custDataLst>
              <p:tags r:id="rId343"/>
            </p:custDataLst>
          </p:nvPr>
        </p:nvSpPr>
        <p:spPr>
          <a:xfrm>
            <a:off x="68234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3" name="Rechteck 492"/>
          <p:cNvSpPr/>
          <p:nvPr>
            <p:custDataLst>
              <p:tags r:id="rId344"/>
            </p:custDataLst>
          </p:nvPr>
        </p:nvSpPr>
        <p:spPr>
          <a:xfrm>
            <a:off x="69314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4" name="Rechteck 493"/>
          <p:cNvSpPr/>
          <p:nvPr>
            <p:custDataLst>
              <p:tags r:id="rId345"/>
            </p:custDataLst>
          </p:nvPr>
        </p:nvSpPr>
        <p:spPr>
          <a:xfrm>
            <a:off x="70395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5" name="Rechteck 494"/>
          <p:cNvSpPr/>
          <p:nvPr>
            <p:custDataLst>
              <p:tags r:id="rId346"/>
            </p:custDataLst>
          </p:nvPr>
        </p:nvSpPr>
        <p:spPr>
          <a:xfrm>
            <a:off x="71475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6" name="Rechteck 495"/>
          <p:cNvSpPr/>
          <p:nvPr>
            <p:custDataLst>
              <p:tags r:id="rId347"/>
            </p:custDataLst>
          </p:nvPr>
        </p:nvSpPr>
        <p:spPr>
          <a:xfrm>
            <a:off x="72555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7" name="Rechteck 496"/>
          <p:cNvSpPr/>
          <p:nvPr>
            <p:custDataLst>
              <p:tags r:id="rId348"/>
            </p:custDataLst>
          </p:nvPr>
        </p:nvSpPr>
        <p:spPr>
          <a:xfrm>
            <a:off x="73635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8" name="Rechteck 497"/>
          <p:cNvSpPr/>
          <p:nvPr>
            <p:custDataLst>
              <p:tags r:id="rId349"/>
            </p:custDataLst>
          </p:nvPr>
        </p:nvSpPr>
        <p:spPr>
          <a:xfrm>
            <a:off x="74715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9" name="Rechteck 498"/>
          <p:cNvSpPr/>
          <p:nvPr>
            <p:custDataLst>
              <p:tags r:id="rId350"/>
            </p:custDataLst>
          </p:nvPr>
        </p:nvSpPr>
        <p:spPr>
          <a:xfrm>
            <a:off x="75795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500" name="Rechteck 499"/>
          <p:cNvSpPr/>
          <p:nvPr>
            <p:custDataLst>
              <p:tags r:id="rId351"/>
            </p:custDataLst>
          </p:nvPr>
        </p:nvSpPr>
        <p:spPr>
          <a:xfrm>
            <a:off x="5815372" y="4130216"/>
            <a:ext cx="504056" cy="189021"/>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SDR1</a:t>
            </a:r>
            <a:endParaRPr lang="en-GB" sz="1400" dirty="0">
              <a:solidFill>
                <a:schemeClr val="tx1"/>
              </a:solidFill>
            </a:endParaRPr>
          </a:p>
        </p:txBody>
      </p:sp>
      <p:sp>
        <p:nvSpPr>
          <p:cNvPr id="503" name="Geschweifte Klammer rechts 502"/>
          <p:cNvSpPr/>
          <p:nvPr>
            <p:custDataLst>
              <p:tags r:id="rId352"/>
            </p:custDataLst>
          </p:nvPr>
        </p:nvSpPr>
        <p:spPr>
          <a:xfrm rot="5400000">
            <a:off x="3421106" y="3608158"/>
            <a:ext cx="108012" cy="1728192"/>
          </a:xfrm>
          <a:prstGeom prst="rightBrace">
            <a:avLst>
              <a:gd name="adj1" fmla="val 3699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04" name="Geschweifte Klammer rechts 503"/>
          <p:cNvSpPr/>
          <p:nvPr>
            <p:custDataLst>
              <p:tags r:id="rId353"/>
            </p:custDataLst>
          </p:nvPr>
        </p:nvSpPr>
        <p:spPr>
          <a:xfrm rot="5400000">
            <a:off x="4663244" y="4094212"/>
            <a:ext cx="108012" cy="756084"/>
          </a:xfrm>
          <a:prstGeom prst="rightBrace">
            <a:avLst>
              <a:gd name="adj1" fmla="val 3699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05" name="Textfeld 504"/>
          <p:cNvSpPr txBox="1"/>
          <p:nvPr>
            <p:custDataLst>
              <p:tags r:id="rId354"/>
            </p:custDataLst>
          </p:nvPr>
        </p:nvSpPr>
        <p:spPr>
          <a:xfrm>
            <a:off x="3043064" y="4562264"/>
            <a:ext cx="2088232" cy="707886"/>
          </a:xfrm>
          <a:prstGeom prst="rect">
            <a:avLst/>
          </a:prstGeom>
          <a:noFill/>
        </p:spPr>
        <p:txBody>
          <a:bodyPr wrap="square" rtlCol="0">
            <a:spAutoFit/>
          </a:bodyPr>
          <a:lstStyle/>
          <a:p>
            <a:pPr algn="ctr"/>
            <a:r>
              <a:rPr lang="en-GB" sz="1000" dirty="0" smtClean="0"/>
              <a:t>parallel connection of</a:t>
            </a:r>
            <a:br>
              <a:rPr lang="en-GB" sz="1000" dirty="0" smtClean="0"/>
            </a:br>
            <a:r>
              <a:rPr lang="en-GB" sz="1000" dirty="0" smtClean="0"/>
              <a:t>power stages located in SDR0 to</a:t>
            </a:r>
            <a:br>
              <a:rPr lang="en-GB" sz="1000" dirty="0" smtClean="0"/>
            </a:br>
            <a:r>
              <a:rPr lang="en-GB" sz="1000" dirty="0" smtClean="0"/>
              <a:t>power stages located in SDR1</a:t>
            </a:r>
            <a:br>
              <a:rPr lang="en-GB" sz="1000" dirty="0" smtClean="0"/>
            </a:br>
            <a:r>
              <a:rPr lang="en-GB" sz="1000" b="1" dirty="0" smtClean="0">
                <a:solidFill>
                  <a:srgbClr val="FF0000"/>
                </a:solidFill>
              </a:rPr>
              <a:t>is not possible</a:t>
            </a:r>
            <a:endParaRPr lang="en-GB" sz="1000" b="1" dirty="0">
              <a:solidFill>
                <a:srgbClr val="FF0000"/>
              </a:solidFill>
            </a:endParaRPr>
          </a:p>
        </p:txBody>
      </p:sp>
      <p:sp>
        <p:nvSpPr>
          <p:cNvPr id="506" name="Rechteckige Legende 505"/>
          <p:cNvSpPr/>
          <p:nvPr>
            <p:custDataLst>
              <p:tags r:id="rId355"/>
            </p:custDataLst>
          </p:nvPr>
        </p:nvSpPr>
        <p:spPr>
          <a:xfrm>
            <a:off x="486780" y="4634272"/>
            <a:ext cx="1584176" cy="396044"/>
          </a:xfrm>
          <a:prstGeom prst="wedgeRectCallout">
            <a:avLst>
              <a:gd name="adj1" fmla="val -21262"/>
              <a:gd name="adj2" fmla="val -86381"/>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800" dirty="0" smtClean="0">
                <a:solidFill>
                  <a:schemeClr val="tx1"/>
                </a:solidFill>
              </a:rPr>
              <a:t>LSB 0 bit numbering used here</a:t>
            </a:r>
            <a:br>
              <a:rPr lang="en-GB" sz="800" dirty="0" smtClean="0">
                <a:solidFill>
                  <a:schemeClr val="tx1"/>
                </a:solidFill>
              </a:rPr>
            </a:br>
            <a:r>
              <a:rPr lang="en-GB" sz="600" dirty="0" smtClean="0">
                <a:solidFill>
                  <a:schemeClr val="tx1"/>
                </a:solidFill>
              </a:rPr>
              <a:t>(in contrary to the JDP manual which uses MSB 0 bit numbering)</a:t>
            </a:r>
            <a:endParaRPr lang="en-GB" sz="600" dirty="0">
              <a:solidFill>
                <a:schemeClr val="tx1"/>
              </a:solidFill>
            </a:endParaRPr>
          </a:p>
        </p:txBody>
      </p:sp>
      <p:sp>
        <p:nvSpPr>
          <p:cNvPr id="357" name="Untertitel 356" hidden="1"/>
          <p:cNvSpPr>
            <a:spLocks noGrp="1"/>
          </p:cNvSpPr>
          <p:nvPr>
            <p:ph type="subTitle" idx="1"/>
            <p:custDataLst>
              <p:tags r:id="rId356"/>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1" name="Gerade Verbindung 380"/>
          <p:cNvCxnSpPr/>
          <p:nvPr>
            <p:custDataLst>
              <p:tags r:id="rId3"/>
            </p:custDataLst>
          </p:nvPr>
        </p:nvCxnSpPr>
        <p:spPr>
          <a:xfrm>
            <a:off x="2017996" y="4526260"/>
            <a:ext cx="0" cy="72008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Rechteck 9"/>
          <p:cNvSpPr>
            <a:spLocks/>
          </p:cNvSpPr>
          <p:nvPr>
            <p:custDataLst>
              <p:tags r:id="rId4"/>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5"/>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Data frame usage (JDP)</a:t>
            </a:r>
            <a:endParaRPr lang="en-US" b="1" dirty="0">
              <a:solidFill>
                <a:srgbClr val="FFFFFF"/>
              </a:solidFill>
            </a:endParaRPr>
          </a:p>
        </p:txBody>
      </p:sp>
      <p:pic>
        <p:nvPicPr>
          <p:cNvPr id="8" name="Grafik 7" descr="BEQIK_FR.png" hidden="1"/>
          <p:cNvPicPr>
            <a:picLocks/>
          </p:cNvPicPr>
          <p:nvPr>
            <p:custDataLst>
              <p:tags r:id="rId6"/>
            </p:custDataLst>
          </p:nvPr>
        </p:nvPicPr>
        <p:blipFill>
          <a:blip r:embed="rId352"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7"/>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8"/>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9"/>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10"/>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1"/>
            </p:custDataLst>
          </p:nvPr>
        </p:nvSpPr>
        <p:spPr>
          <a:ln w="0"/>
          <a:effectLst/>
        </p:spPr>
        <p:txBody>
          <a:bodyPr wrap="square" lIns="0" tIns="12700" rIns="0" bIns="0" anchor="t"/>
          <a:lstStyle/>
          <a:p>
            <a:r>
              <a:rPr lang="en-US" noProof="0" smtClean="0"/>
              <a:t>JDP: Data frame for CJ960 and CJ721</a:t>
            </a:r>
            <a:endParaRPr lang="en-US" noProof="0"/>
          </a:p>
        </p:txBody>
      </p:sp>
      <p:sp>
        <p:nvSpPr>
          <p:cNvPr id="352" name="Foliennummernplatzhalter 351"/>
          <p:cNvSpPr>
            <a:spLocks noGrp="1"/>
          </p:cNvSpPr>
          <p:nvPr>
            <p:ph type="sldNum" sz="quarter" idx="10"/>
          </p:nvPr>
        </p:nvSpPr>
        <p:spPr/>
        <p:txBody>
          <a:bodyPr/>
          <a:lstStyle/>
          <a:p>
            <a:pPr>
              <a:defRPr/>
            </a:pPr>
            <a:fld id="{81B8CC12-7B03-4C63-8193-0C64318BCB4A}" type="slidenum">
              <a:rPr lang="x-none" smtClean="0"/>
              <a:pPr>
                <a:defRPr/>
              </a:pPr>
              <a:t>58</a:t>
            </a:fld>
            <a:endParaRPr lang="x-none"/>
          </a:p>
        </p:txBody>
      </p:sp>
      <p:cxnSp>
        <p:nvCxnSpPr>
          <p:cNvPr id="12" name="Gerade Verbindung 11"/>
          <p:cNvCxnSpPr/>
          <p:nvPr>
            <p:custDataLst>
              <p:tags r:id="rId12"/>
            </p:custDataLst>
          </p:nvPr>
        </p:nvCxnSpPr>
        <p:spPr>
          <a:xfrm>
            <a:off x="918828" y="2438028"/>
            <a:ext cx="1800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p:custDataLst>
              <p:tags r:id="rId13"/>
            </p:custDataLst>
          </p:nvPr>
        </p:nvCxnSpPr>
        <p:spPr>
          <a:xfrm>
            <a:off x="109884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p:custDataLst>
              <p:tags r:id="rId14"/>
            </p:custDataLst>
          </p:nvPr>
        </p:nvCxnSpPr>
        <p:spPr>
          <a:xfrm>
            <a:off x="9908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custDataLst>
              <p:tags r:id="rId15"/>
            </p:custDataLst>
          </p:nvPr>
        </p:nvCxnSpPr>
        <p:spPr>
          <a:xfrm>
            <a:off x="10628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custDataLst>
              <p:tags r:id="rId16"/>
            </p:custDataLst>
          </p:nvPr>
        </p:nvCxnSpPr>
        <p:spPr>
          <a:xfrm>
            <a:off x="9908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custDataLst>
              <p:tags r:id="rId17"/>
            </p:custDataLst>
          </p:nvPr>
        </p:nvCxnSpPr>
        <p:spPr>
          <a:xfrm>
            <a:off x="9188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p:custDataLst>
              <p:tags r:id="rId18"/>
            </p:custDataLst>
          </p:nvPr>
        </p:nvCxnSpPr>
        <p:spPr>
          <a:xfrm>
            <a:off x="11348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custDataLst>
              <p:tags r:id="rId19"/>
            </p:custDataLst>
          </p:nvPr>
        </p:nvCxnSpPr>
        <p:spPr>
          <a:xfrm>
            <a:off x="12068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p:custDataLst>
              <p:tags r:id="rId20"/>
            </p:custDataLst>
          </p:nvPr>
        </p:nvCxnSpPr>
        <p:spPr>
          <a:xfrm>
            <a:off x="11348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p:custDataLst>
              <p:tags r:id="rId21"/>
            </p:custDataLst>
          </p:nvPr>
        </p:nvCxnSpPr>
        <p:spPr>
          <a:xfrm>
            <a:off x="10628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p:custDataLst>
              <p:tags r:id="rId22"/>
            </p:custDataLst>
          </p:nvPr>
        </p:nvCxnSpPr>
        <p:spPr>
          <a:xfrm>
            <a:off x="12788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p:custDataLst>
              <p:tags r:id="rId23"/>
            </p:custDataLst>
          </p:nvPr>
        </p:nvCxnSpPr>
        <p:spPr>
          <a:xfrm>
            <a:off x="13508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p:custDataLst>
              <p:tags r:id="rId24"/>
            </p:custDataLst>
          </p:nvPr>
        </p:nvCxnSpPr>
        <p:spPr>
          <a:xfrm>
            <a:off x="12788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p:custDataLst>
              <p:tags r:id="rId25"/>
            </p:custDataLst>
          </p:nvPr>
        </p:nvCxnSpPr>
        <p:spPr>
          <a:xfrm>
            <a:off x="12068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p:custDataLst>
              <p:tags r:id="rId26"/>
            </p:custDataLst>
          </p:nvPr>
        </p:nvCxnSpPr>
        <p:spPr>
          <a:xfrm>
            <a:off x="14228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p:custDataLst>
              <p:tags r:id="rId27"/>
            </p:custDataLst>
          </p:nvPr>
        </p:nvCxnSpPr>
        <p:spPr>
          <a:xfrm>
            <a:off x="14948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p:custDataLst>
              <p:tags r:id="rId28"/>
            </p:custDataLst>
          </p:nvPr>
        </p:nvCxnSpPr>
        <p:spPr>
          <a:xfrm>
            <a:off x="14228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p:custDataLst>
              <p:tags r:id="rId29"/>
            </p:custDataLst>
          </p:nvPr>
        </p:nvCxnSpPr>
        <p:spPr>
          <a:xfrm>
            <a:off x="13508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p:custDataLst>
              <p:tags r:id="rId30"/>
            </p:custDataLst>
          </p:nvPr>
        </p:nvCxnSpPr>
        <p:spPr>
          <a:xfrm>
            <a:off x="15669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p:custDataLst>
              <p:tags r:id="rId31"/>
            </p:custDataLst>
          </p:nvPr>
        </p:nvCxnSpPr>
        <p:spPr>
          <a:xfrm>
            <a:off x="16389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custDataLst>
              <p:tags r:id="rId32"/>
            </p:custDataLst>
          </p:nvPr>
        </p:nvCxnSpPr>
        <p:spPr>
          <a:xfrm>
            <a:off x="15669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 Verbindung 32"/>
          <p:cNvCxnSpPr/>
          <p:nvPr>
            <p:custDataLst>
              <p:tags r:id="rId33"/>
            </p:custDataLst>
          </p:nvPr>
        </p:nvCxnSpPr>
        <p:spPr>
          <a:xfrm>
            <a:off x="14948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p:custDataLst>
              <p:tags r:id="rId34"/>
            </p:custDataLst>
          </p:nvPr>
        </p:nvCxnSpPr>
        <p:spPr>
          <a:xfrm>
            <a:off x="17109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p:custDataLst>
              <p:tags r:id="rId35"/>
            </p:custDataLst>
          </p:nvPr>
        </p:nvCxnSpPr>
        <p:spPr>
          <a:xfrm>
            <a:off x="17829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p:custDataLst>
              <p:tags r:id="rId36"/>
            </p:custDataLst>
          </p:nvPr>
        </p:nvCxnSpPr>
        <p:spPr>
          <a:xfrm>
            <a:off x="17109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p:custDataLst>
              <p:tags r:id="rId37"/>
            </p:custDataLst>
          </p:nvPr>
        </p:nvCxnSpPr>
        <p:spPr>
          <a:xfrm>
            <a:off x="16389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custDataLst>
              <p:tags r:id="rId38"/>
            </p:custDataLst>
          </p:nvPr>
        </p:nvCxnSpPr>
        <p:spPr>
          <a:xfrm>
            <a:off x="18549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custDataLst>
              <p:tags r:id="rId39"/>
            </p:custDataLst>
          </p:nvPr>
        </p:nvCxnSpPr>
        <p:spPr>
          <a:xfrm>
            <a:off x="19269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custDataLst>
              <p:tags r:id="rId40"/>
            </p:custDataLst>
          </p:nvPr>
        </p:nvCxnSpPr>
        <p:spPr>
          <a:xfrm>
            <a:off x="18549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custDataLst>
              <p:tags r:id="rId41"/>
            </p:custDataLst>
          </p:nvPr>
        </p:nvCxnSpPr>
        <p:spPr>
          <a:xfrm>
            <a:off x="17829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custDataLst>
              <p:tags r:id="rId42"/>
            </p:custDataLst>
          </p:nvPr>
        </p:nvCxnSpPr>
        <p:spPr>
          <a:xfrm>
            <a:off x="19989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custDataLst>
              <p:tags r:id="rId43"/>
            </p:custDataLst>
          </p:nvPr>
        </p:nvCxnSpPr>
        <p:spPr>
          <a:xfrm>
            <a:off x="20709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custDataLst>
              <p:tags r:id="rId44"/>
            </p:custDataLst>
          </p:nvPr>
        </p:nvCxnSpPr>
        <p:spPr>
          <a:xfrm>
            <a:off x="19989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p:custDataLst>
              <p:tags r:id="rId45"/>
            </p:custDataLst>
          </p:nvPr>
        </p:nvCxnSpPr>
        <p:spPr>
          <a:xfrm>
            <a:off x="19269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custDataLst>
              <p:tags r:id="rId46"/>
            </p:custDataLst>
          </p:nvPr>
        </p:nvCxnSpPr>
        <p:spPr>
          <a:xfrm>
            <a:off x="21429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p:custDataLst>
              <p:tags r:id="rId47"/>
            </p:custDataLst>
          </p:nvPr>
        </p:nvCxnSpPr>
        <p:spPr>
          <a:xfrm>
            <a:off x="22149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p:custDataLst>
              <p:tags r:id="rId48"/>
            </p:custDataLst>
          </p:nvPr>
        </p:nvCxnSpPr>
        <p:spPr>
          <a:xfrm>
            <a:off x="21429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p:custDataLst>
              <p:tags r:id="rId49"/>
            </p:custDataLst>
          </p:nvPr>
        </p:nvCxnSpPr>
        <p:spPr>
          <a:xfrm>
            <a:off x="20709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Gerade Verbindung 49"/>
          <p:cNvCxnSpPr/>
          <p:nvPr>
            <p:custDataLst>
              <p:tags r:id="rId50"/>
            </p:custDataLst>
          </p:nvPr>
        </p:nvCxnSpPr>
        <p:spPr>
          <a:xfrm>
            <a:off x="22869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p:custDataLst>
              <p:tags r:id="rId51"/>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p:custDataLst>
              <p:tags r:id="rId52"/>
            </p:custDataLst>
          </p:nvPr>
        </p:nvCxnSpPr>
        <p:spPr>
          <a:xfrm>
            <a:off x="22869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Gerade Verbindung 52"/>
          <p:cNvCxnSpPr/>
          <p:nvPr>
            <p:custDataLst>
              <p:tags r:id="rId53"/>
            </p:custDataLst>
          </p:nvPr>
        </p:nvCxnSpPr>
        <p:spPr>
          <a:xfrm>
            <a:off x="22149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Gerade Verbindung 53"/>
          <p:cNvCxnSpPr/>
          <p:nvPr>
            <p:custDataLst>
              <p:tags r:id="rId54"/>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Gerade Verbindung 54"/>
          <p:cNvCxnSpPr/>
          <p:nvPr>
            <p:custDataLst>
              <p:tags r:id="rId55"/>
            </p:custDataLst>
          </p:nvPr>
        </p:nvCxnSpPr>
        <p:spPr>
          <a:xfrm>
            <a:off x="24309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Gerade Verbindung 55"/>
          <p:cNvCxnSpPr/>
          <p:nvPr>
            <p:custDataLst>
              <p:tags r:id="rId56"/>
            </p:custDataLst>
          </p:nvPr>
        </p:nvCxnSpPr>
        <p:spPr>
          <a:xfrm>
            <a:off x="25030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Gerade Verbindung 56"/>
          <p:cNvCxnSpPr/>
          <p:nvPr>
            <p:custDataLst>
              <p:tags r:id="rId57"/>
            </p:custDataLst>
          </p:nvPr>
        </p:nvCxnSpPr>
        <p:spPr>
          <a:xfrm>
            <a:off x="24309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Gerade Verbindung 57"/>
          <p:cNvCxnSpPr/>
          <p:nvPr>
            <p:custDataLst>
              <p:tags r:id="rId58"/>
            </p:custDataLst>
          </p:nvPr>
        </p:nvCxnSpPr>
        <p:spPr>
          <a:xfrm>
            <a:off x="23589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Gerade Verbindung 58"/>
          <p:cNvCxnSpPr/>
          <p:nvPr>
            <p:custDataLst>
              <p:tags r:id="rId59"/>
            </p:custDataLst>
          </p:nvPr>
        </p:nvCxnSpPr>
        <p:spPr>
          <a:xfrm>
            <a:off x="25750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Gerade Verbindung 59"/>
          <p:cNvCxnSpPr/>
          <p:nvPr>
            <p:custDataLst>
              <p:tags r:id="rId60"/>
            </p:custDataLst>
          </p:nvPr>
        </p:nvCxnSpPr>
        <p:spPr>
          <a:xfrm>
            <a:off x="26470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Gerade Verbindung 60"/>
          <p:cNvCxnSpPr/>
          <p:nvPr>
            <p:custDataLst>
              <p:tags r:id="rId61"/>
            </p:custDataLst>
          </p:nvPr>
        </p:nvCxnSpPr>
        <p:spPr>
          <a:xfrm>
            <a:off x="25750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p:custDataLst>
              <p:tags r:id="rId62"/>
            </p:custDataLst>
          </p:nvPr>
        </p:nvCxnSpPr>
        <p:spPr>
          <a:xfrm>
            <a:off x="25030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Gerade Verbindung 62"/>
          <p:cNvCxnSpPr/>
          <p:nvPr>
            <p:custDataLst>
              <p:tags r:id="rId63"/>
            </p:custDataLst>
          </p:nvPr>
        </p:nvCxnSpPr>
        <p:spPr>
          <a:xfrm>
            <a:off x="27190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Gerade Verbindung 63"/>
          <p:cNvCxnSpPr/>
          <p:nvPr>
            <p:custDataLst>
              <p:tags r:id="rId64"/>
            </p:custDataLst>
          </p:nvPr>
        </p:nvCxnSpPr>
        <p:spPr>
          <a:xfrm>
            <a:off x="27910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p:custDataLst>
              <p:tags r:id="rId65"/>
            </p:custDataLst>
          </p:nvPr>
        </p:nvCxnSpPr>
        <p:spPr>
          <a:xfrm>
            <a:off x="27190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Gerade Verbindung 65"/>
          <p:cNvCxnSpPr/>
          <p:nvPr>
            <p:custDataLst>
              <p:tags r:id="rId66"/>
            </p:custDataLst>
          </p:nvPr>
        </p:nvCxnSpPr>
        <p:spPr>
          <a:xfrm>
            <a:off x="26470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p:custDataLst>
              <p:tags r:id="rId67"/>
            </p:custDataLst>
          </p:nvPr>
        </p:nvCxnSpPr>
        <p:spPr>
          <a:xfrm>
            <a:off x="28630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p:custDataLst>
              <p:tags r:id="rId68"/>
            </p:custDataLst>
          </p:nvPr>
        </p:nvCxnSpPr>
        <p:spPr>
          <a:xfrm>
            <a:off x="29350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p:custDataLst>
              <p:tags r:id="rId69"/>
            </p:custDataLst>
          </p:nvPr>
        </p:nvCxnSpPr>
        <p:spPr>
          <a:xfrm>
            <a:off x="28630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Gerade Verbindung 69"/>
          <p:cNvCxnSpPr/>
          <p:nvPr>
            <p:custDataLst>
              <p:tags r:id="rId70"/>
            </p:custDataLst>
          </p:nvPr>
        </p:nvCxnSpPr>
        <p:spPr>
          <a:xfrm>
            <a:off x="27910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Gerade Verbindung 70"/>
          <p:cNvCxnSpPr/>
          <p:nvPr>
            <p:custDataLst>
              <p:tags r:id="rId71"/>
            </p:custDataLst>
          </p:nvPr>
        </p:nvCxnSpPr>
        <p:spPr>
          <a:xfrm>
            <a:off x="300706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p:custDataLst>
              <p:tags r:id="rId72"/>
            </p:custDataLst>
          </p:nvPr>
        </p:nvCxnSpPr>
        <p:spPr>
          <a:xfrm>
            <a:off x="30790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Gerade Verbindung 72"/>
          <p:cNvCxnSpPr/>
          <p:nvPr>
            <p:custDataLst>
              <p:tags r:id="rId73"/>
            </p:custDataLst>
          </p:nvPr>
        </p:nvCxnSpPr>
        <p:spPr>
          <a:xfrm>
            <a:off x="30070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Gerade Verbindung 73"/>
          <p:cNvCxnSpPr/>
          <p:nvPr>
            <p:custDataLst>
              <p:tags r:id="rId74"/>
            </p:custDataLst>
          </p:nvPr>
        </p:nvCxnSpPr>
        <p:spPr>
          <a:xfrm>
            <a:off x="29350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Gerade Verbindung 77"/>
          <p:cNvCxnSpPr/>
          <p:nvPr>
            <p:custDataLst>
              <p:tags r:id="rId75"/>
            </p:custDataLst>
          </p:nvPr>
        </p:nvCxnSpPr>
        <p:spPr>
          <a:xfrm>
            <a:off x="307906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Gerade Verbindung 79"/>
          <p:cNvCxnSpPr/>
          <p:nvPr>
            <p:custDataLst>
              <p:tags r:id="rId76"/>
            </p:custDataLst>
          </p:nvPr>
        </p:nvCxnSpPr>
        <p:spPr>
          <a:xfrm>
            <a:off x="39431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Gerade Verbindung 82"/>
          <p:cNvCxnSpPr/>
          <p:nvPr>
            <p:custDataLst>
              <p:tags r:id="rId77"/>
            </p:custDataLst>
          </p:nvPr>
        </p:nvCxnSpPr>
        <p:spPr>
          <a:xfrm>
            <a:off x="64634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Gerade Verbindung 83"/>
          <p:cNvCxnSpPr/>
          <p:nvPr>
            <p:custDataLst>
              <p:tags r:id="rId78"/>
            </p:custDataLst>
          </p:nvPr>
        </p:nvCxnSpPr>
        <p:spPr>
          <a:xfrm>
            <a:off x="65354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Gerade Verbindung 84"/>
          <p:cNvCxnSpPr/>
          <p:nvPr>
            <p:custDataLst>
              <p:tags r:id="rId79"/>
            </p:custDataLst>
          </p:nvPr>
        </p:nvCxnSpPr>
        <p:spPr>
          <a:xfrm>
            <a:off x="64634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Gerade Verbindung 85"/>
          <p:cNvCxnSpPr/>
          <p:nvPr>
            <p:custDataLst>
              <p:tags r:id="rId80"/>
            </p:custDataLst>
          </p:nvPr>
        </p:nvCxnSpPr>
        <p:spPr>
          <a:xfrm>
            <a:off x="394316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Gerade Verbindung 86"/>
          <p:cNvCxnSpPr/>
          <p:nvPr>
            <p:custDataLst>
              <p:tags r:id="rId81"/>
            </p:custDataLst>
          </p:nvPr>
        </p:nvCxnSpPr>
        <p:spPr>
          <a:xfrm flipH="1">
            <a:off x="109884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Gerade Verbindung 87"/>
          <p:cNvCxnSpPr/>
          <p:nvPr>
            <p:custDataLst>
              <p:tags r:id="rId82"/>
            </p:custDataLst>
          </p:nvPr>
        </p:nvCxnSpPr>
        <p:spPr>
          <a:xfrm>
            <a:off x="918828" y="2726060"/>
            <a:ext cx="62646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Gerade Verbindung 88"/>
          <p:cNvCxnSpPr/>
          <p:nvPr>
            <p:custDataLst>
              <p:tags r:id="rId83"/>
            </p:custDataLst>
          </p:nvPr>
        </p:nvCxnSpPr>
        <p:spPr>
          <a:xfrm>
            <a:off x="1206860" y="2654052"/>
            <a:ext cx="0" cy="432048"/>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0" name="Gerade Verbindung 89"/>
          <p:cNvCxnSpPr/>
          <p:nvPr>
            <p:custDataLst>
              <p:tags r:id="rId84"/>
            </p:custDataLst>
          </p:nvPr>
        </p:nvCxnSpPr>
        <p:spPr>
          <a:xfrm>
            <a:off x="1134852"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Gerade Verbindung 90"/>
          <p:cNvCxnSpPr/>
          <p:nvPr>
            <p:custDataLst>
              <p:tags r:id="rId85"/>
            </p:custDataLst>
          </p:nvPr>
        </p:nvCxnSpPr>
        <p:spPr>
          <a:xfrm>
            <a:off x="918828" y="2798068"/>
            <a:ext cx="2160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Gerade Verbindung 91"/>
          <p:cNvCxnSpPr/>
          <p:nvPr>
            <p:custDataLst>
              <p:tags r:id="rId86"/>
            </p:custDataLst>
          </p:nvPr>
        </p:nvCxnSpPr>
        <p:spPr>
          <a:xfrm>
            <a:off x="1134852" y="3086100"/>
            <a:ext cx="20162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Gerade Verbindung 92"/>
          <p:cNvCxnSpPr/>
          <p:nvPr>
            <p:custDataLst>
              <p:tags r:id="rId87"/>
            </p:custDataLst>
          </p:nvPr>
        </p:nvCxnSpPr>
        <p:spPr>
          <a:xfrm flipH="1">
            <a:off x="124286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Gerade Verbindung 93"/>
          <p:cNvCxnSpPr/>
          <p:nvPr>
            <p:custDataLst>
              <p:tags r:id="rId88"/>
            </p:custDataLst>
          </p:nvPr>
        </p:nvCxnSpPr>
        <p:spPr>
          <a:xfrm>
            <a:off x="127886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Gerade Verbindung 94"/>
          <p:cNvCxnSpPr/>
          <p:nvPr>
            <p:custDataLst>
              <p:tags r:id="rId89"/>
            </p:custDataLst>
          </p:nvPr>
        </p:nvCxnSpPr>
        <p:spPr>
          <a:xfrm>
            <a:off x="1314872" y="2438028"/>
            <a:ext cx="1800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Gerade Verbindung 95"/>
          <p:cNvCxnSpPr/>
          <p:nvPr>
            <p:custDataLst>
              <p:tags r:id="rId90"/>
            </p:custDataLst>
          </p:nvPr>
        </p:nvCxnSpPr>
        <p:spPr>
          <a:xfrm>
            <a:off x="6571456"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Gerade Verbindung 96"/>
          <p:cNvCxnSpPr/>
          <p:nvPr>
            <p:custDataLst>
              <p:tags r:id="rId91"/>
            </p:custDataLst>
          </p:nvPr>
        </p:nvCxnSpPr>
        <p:spPr>
          <a:xfrm flipH="1">
            <a:off x="6571456"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Gerade Verbindung 98"/>
          <p:cNvCxnSpPr/>
          <p:nvPr>
            <p:custDataLst>
              <p:tags r:id="rId92"/>
            </p:custDataLst>
          </p:nvPr>
        </p:nvCxnSpPr>
        <p:spPr>
          <a:xfrm>
            <a:off x="65354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Gerade Verbindung 99"/>
          <p:cNvCxnSpPr/>
          <p:nvPr>
            <p:custDataLst>
              <p:tags r:id="rId93"/>
            </p:custDataLst>
          </p:nvPr>
        </p:nvCxnSpPr>
        <p:spPr>
          <a:xfrm>
            <a:off x="660746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Gerade Verbindung 100"/>
          <p:cNvCxnSpPr/>
          <p:nvPr>
            <p:custDataLst>
              <p:tags r:id="rId94"/>
            </p:custDataLst>
          </p:nvPr>
        </p:nvCxnSpPr>
        <p:spPr>
          <a:xfrm>
            <a:off x="66794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Gerade Verbindung 101"/>
          <p:cNvCxnSpPr/>
          <p:nvPr>
            <p:custDataLst>
              <p:tags r:id="rId95"/>
            </p:custDataLst>
          </p:nvPr>
        </p:nvCxnSpPr>
        <p:spPr>
          <a:xfrm>
            <a:off x="66074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Gerade Verbindung 102"/>
          <p:cNvCxnSpPr/>
          <p:nvPr>
            <p:custDataLst>
              <p:tags r:id="rId96"/>
            </p:custDataLst>
          </p:nvPr>
        </p:nvCxnSpPr>
        <p:spPr>
          <a:xfrm>
            <a:off x="667946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Gerade Verbindung 104"/>
          <p:cNvCxnSpPr/>
          <p:nvPr>
            <p:custDataLst>
              <p:tags r:id="rId97"/>
            </p:custDataLst>
          </p:nvPr>
        </p:nvCxnSpPr>
        <p:spPr>
          <a:xfrm>
            <a:off x="675147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Gerade Verbindung 105"/>
          <p:cNvCxnSpPr/>
          <p:nvPr>
            <p:custDataLst>
              <p:tags r:id="rId98"/>
            </p:custDataLst>
          </p:nvPr>
        </p:nvCxnSpPr>
        <p:spPr>
          <a:xfrm>
            <a:off x="68234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Gerade Verbindung 106"/>
          <p:cNvCxnSpPr/>
          <p:nvPr>
            <p:custDataLst>
              <p:tags r:id="rId99"/>
            </p:custDataLst>
          </p:nvPr>
        </p:nvCxnSpPr>
        <p:spPr>
          <a:xfrm>
            <a:off x="67514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Gerade Verbindung 107"/>
          <p:cNvCxnSpPr/>
          <p:nvPr>
            <p:custDataLst>
              <p:tags r:id="rId100"/>
            </p:custDataLst>
          </p:nvPr>
        </p:nvCxnSpPr>
        <p:spPr>
          <a:xfrm>
            <a:off x="682348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Gerade Verbindung 108"/>
          <p:cNvCxnSpPr/>
          <p:nvPr>
            <p:custDataLst>
              <p:tags r:id="rId101"/>
            </p:custDataLst>
          </p:nvPr>
        </p:nvCxnSpPr>
        <p:spPr>
          <a:xfrm>
            <a:off x="689549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Gerade Verbindung 109"/>
          <p:cNvCxnSpPr/>
          <p:nvPr>
            <p:custDataLst>
              <p:tags r:id="rId102"/>
            </p:custDataLst>
          </p:nvPr>
        </p:nvCxnSpPr>
        <p:spPr>
          <a:xfrm>
            <a:off x="69675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Gerade Verbindung 110"/>
          <p:cNvCxnSpPr/>
          <p:nvPr>
            <p:custDataLst>
              <p:tags r:id="rId103"/>
            </p:custDataLst>
          </p:nvPr>
        </p:nvCxnSpPr>
        <p:spPr>
          <a:xfrm>
            <a:off x="68954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Gerade Verbindung 111"/>
          <p:cNvCxnSpPr/>
          <p:nvPr>
            <p:custDataLst>
              <p:tags r:id="rId104"/>
            </p:custDataLst>
          </p:nvPr>
        </p:nvCxnSpPr>
        <p:spPr>
          <a:xfrm>
            <a:off x="696750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Gerade Verbindung 112"/>
          <p:cNvCxnSpPr/>
          <p:nvPr>
            <p:custDataLst>
              <p:tags r:id="rId105"/>
            </p:custDataLst>
          </p:nvPr>
        </p:nvCxnSpPr>
        <p:spPr>
          <a:xfrm>
            <a:off x="6607460" y="1681944"/>
            <a:ext cx="0" cy="147616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4" name="Gerade Verbindung 113"/>
          <p:cNvCxnSpPr/>
          <p:nvPr>
            <p:custDataLst>
              <p:tags r:id="rId106"/>
            </p:custDataLst>
          </p:nvPr>
        </p:nvCxnSpPr>
        <p:spPr>
          <a:xfrm>
            <a:off x="6895492"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5" name="Gerade Verbindung 114"/>
          <p:cNvCxnSpPr/>
          <p:nvPr>
            <p:custDataLst>
              <p:tags r:id="rId107"/>
            </p:custDataLst>
          </p:nvPr>
        </p:nvCxnSpPr>
        <p:spPr>
          <a:xfrm>
            <a:off x="685948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Gerade Verbindung 115"/>
          <p:cNvCxnSpPr/>
          <p:nvPr>
            <p:custDataLst>
              <p:tags r:id="rId108"/>
            </p:custDataLst>
          </p:nvPr>
        </p:nvCxnSpPr>
        <p:spPr>
          <a:xfrm flipH="1">
            <a:off x="685948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Gerade Verbindung 116"/>
          <p:cNvCxnSpPr/>
          <p:nvPr>
            <p:custDataLst>
              <p:tags r:id="rId109"/>
            </p:custDataLst>
          </p:nvPr>
        </p:nvCxnSpPr>
        <p:spPr>
          <a:xfrm>
            <a:off x="6895492"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Gerade Verbindung 117"/>
          <p:cNvCxnSpPr/>
          <p:nvPr>
            <p:custDataLst>
              <p:tags r:id="rId110"/>
            </p:custDataLst>
          </p:nvPr>
        </p:nvCxnSpPr>
        <p:spPr>
          <a:xfrm>
            <a:off x="6895492" y="3086100"/>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Gerade Verbindung 118"/>
          <p:cNvCxnSpPr/>
          <p:nvPr>
            <p:custDataLst>
              <p:tags r:id="rId111"/>
            </p:custDataLst>
          </p:nvPr>
        </p:nvCxnSpPr>
        <p:spPr>
          <a:xfrm>
            <a:off x="1134852"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0" name="Gerade Verbindung 119"/>
          <p:cNvCxnSpPr/>
          <p:nvPr>
            <p:custDataLst>
              <p:tags r:id="rId112"/>
            </p:custDataLst>
          </p:nvPr>
        </p:nvCxnSpPr>
        <p:spPr>
          <a:xfrm flipH="1">
            <a:off x="700350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Gerade Verbindung 120"/>
          <p:cNvCxnSpPr/>
          <p:nvPr>
            <p:custDataLst>
              <p:tags r:id="rId113"/>
            </p:custDataLst>
          </p:nvPr>
        </p:nvCxnSpPr>
        <p:spPr>
          <a:xfrm>
            <a:off x="703950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Gerade Verbindung 121"/>
          <p:cNvCxnSpPr/>
          <p:nvPr>
            <p:custDataLst>
              <p:tags r:id="rId114"/>
            </p:custDataLst>
          </p:nvPr>
        </p:nvCxnSpPr>
        <p:spPr>
          <a:xfrm>
            <a:off x="7075512" y="2438028"/>
            <a:ext cx="1080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Gerade Verbindung 122"/>
          <p:cNvCxnSpPr/>
          <p:nvPr>
            <p:custDataLst>
              <p:tags r:id="rId115"/>
            </p:custDataLst>
          </p:nvPr>
        </p:nvCxnSpPr>
        <p:spPr>
          <a:xfrm>
            <a:off x="703950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Gerade Verbindung 123"/>
          <p:cNvCxnSpPr/>
          <p:nvPr>
            <p:custDataLst>
              <p:tags r:id="rId116"/>
            </p:custDataLst>
          </p:nvPr>
        </p:nvCxnSpPr>
        <p:spPr>
          <a:xfrm>
            <a:off x="71115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Gerade Verbindung 124"/>
          <p:cNvCxnSpPr/>
          <p:nvPr>
            <p:custDataLst>
              <p:tags r:id="rId117"/>
            </p:custDataLst>
          </p:nvPr>
        </p:nvCxnSpPr>
        <p:spPr>
          <a:xfrm>
            <a:off x="70395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125"/>
          <p:cNvCxnSpPr/>
          <p:nvPr>
            <p:custDataLst>
              <p:tags r:id="rId118"/>
            </p:custDataLst>
          </p:nvPr>
        </p:nvCxnSpPr>
        <p:spPr>
          <a:xfrm>
            <a:off x="711151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Gerade Verbindung 126"/>
          <p:cNvCxnSpPr/>
          <p:nvPr>
            <p:custDataLst>
              <p:tags r:id="rId119"/>
            </p:custDataLst>
          </p:nvPr>
        </p:nvCxnSpPr>
        <p:spPr>
          <a:xfrm>
            <a:off x="1134852" y="1717948"/>
            <a:ext cx="5472608"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8" name="Gerade Verbindung 127"/>
          <p:cNvCxnSpPr/>
          <p:nvPr>
            <p:custDataLst>
              <p:tags r:id="rId120"/>
            </p:custDataLst>
          </p:nvPr>
        </p:nvCxnSpPr>
        <p:spPr>
          <a:xfrm>
            <a:off x="2358988" y="1969976"/>
            <a:ext cx="144016" cy="0"/>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29" name="Gerade Verbindung 128"/>
          <p:cNvCxnSpPr/>
          <p:nvPr>
            <p:custDataLst>
              <p:tags r:id="rId121"/>
            </p:custDataLst>
          </p:nvPr>
        </p:nvCxnSpPr>
        <p:spPr>
          <a:xfrm>
            <a:off x="1998948" y="1969976"/>
            <a:ext cx="216024" cy="0"/>
          </a:xfrm>
          <a:prstGeom prst="line">
            <a:avLst/>
          </a:prstGeom>
          <a:ln w="3175">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0" name="Gerade Verbindung 129"/>
          <p:cNvCxnSpPr/>
          <p:nvPr>
            <p:custDataLst>
              <p:tags r:id="rId122"/>
            </p:custDataLst>
          </p:nvPr>
        </p:nvCxnSpPr>
        <p:spPr>
          <a:xfrm>
            <a:off x="2214972" y="1969976"/>
            <a:ext cx="144016" cy="0"/>
          </a:xfrm>
          <a:prstGeom prst="line">
            <a:avLst/>
          </a:prstGeom>
          <a:ln w="3175">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1" name="Gerade Verbindung 130"/>
          <p:cNvCxnSpPr/>
          <p:nvPr>
            <p:custDataLst>
              <p:tags r:id="rId123"/>
            </p:custDataLst>
          </p:nvPr>
        </p:nvCxnSpPr>
        <p:spPr>
          <a:xfrm>
            <a:off x="2214972"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2" name="Gerade Verbindung 131"/>
          <p:cNvCxnSpPr/>
          <p:nvPr>
            <p:custDataLst>
              <p:tags r:id="rId124"/>
            </p:custDataLst>
          </p:nvPr>
        </p:nvCxnSpPr>
        <p:spPr>
          <a:xfrm>
            <a:off x="2358988"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3" name="Textfeld 132"/>
          <p:cNvSpPr txBox="1"/>
          <p:nvPr>
            <p:custDataLst>
              <p:tags r:id="rId125"/>
            </p:custDataLst>
          </p:nvPr>
        </p:nvSpPr>
        <p:spPr>
          <a:xfrm>
            <a:off x="3907160" y="1573932"/>
            <a:ext cx="619080" cy="184666"/>
          </a:xfrm>
          <a:prstGeom prst="rect">
            <a:avLst/>
          </a:prstGeom>
          <a:noFill/>
          <a:ln>
            <a:noFill/>
          </a:ln>
        </p:spPr>
        <p:txBody>
          <a:bodyPr wrap="none" rtlCol="0">
            <a:spAutoFit/>
          </a:bodyPr>
          <a:lstStyle/>
          <a:p>
            <a:r>
              <a:rPr lang="en-GB" sz="600" dirty="0" smtClean="0"/>
              <a:t>active phase</a:t>
            </a:r>
            <a:endParaRPr lang="en-GB" sz="600" dirty="0"/>
          </a:p>
        </p:txBody>
      </p:sp>
      <p:cxnSp>
        <p:nvCxnSpPr>
          <p:cNvPr id="134" name="Gerade Verbindung 133"/>
          <p:cNvCxnSpPr/>
          <p:nvPr>
            <p:custDataLst>
              <p:tags r:id="rId126"/>
            </p:custDataLst>
          </p:nvPr>
        </p:nvCxnSpPr>
        <p:spPr>
          <a:xfrm>
            <a:off x="6607460" y="1717948"/>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5" name="Textfeld 134"/>
          <p:cNvSpPr txBox="1"/>
          <p:nvPr>
            <p:custDataLst>
              <p:tags r:id="rId127"/>
            </p:custDataLst>
          </p:nvPr>
        </p:nvSpPr>
        <p:spPr>
          <a:xfrm>
            <a:off x="6463444" y="1465920"/>
            <a:ext cx="576064" cy="276999"/>
          </a:xfrm>
          <a:prstGeom prst="rect">
            <a:avLst/>
          </a:prstGeom>
          <a:noFill/>
          <a:ln>
            <a:noFill/>
          </a:ln>
        </p:spPr>
        <p:txBody>
          <a:bodyPr wrap="square" rtlCol="0">
            <a:spAutoFit/>
          </a:bodyPr>
          <a:lstStyle/>
          <a:p>
            <a:pPr algn="ctr"/>
            <a:r>
              <a:rPr lang="en-GB" sz="600" dirty="0" smtClean="0"/>
              <a:t>passive</a:t>
            </a:r>
          </a:p>
          <a:p>
            <a:pPr algn="ctr"/>
            <a:r>
              <a:rPr lang="en-GB" sz="600" dirty="0" smtClean="0"/>
              <a:t>phase</a:t>
            </a:r>
            <a:endParaRPr lang="en-GB" sz="600" dirty="0"/>
          </a:p>
        </p:txBody>
      </p:sp>
      <p:cxnSp>
        <p:nvCxnSpPr>
          <p:cNvPr id="136" name="Gerade Verbindung 135"/>
          <p:cNvCxnSpPr/>
          <p:nvPr>
            <p:custDataLst>
              <p:tags r:id="rId128"/>
            </p:custDataLst>
          </p:nvPr>
        </p:nvCxnSpPr>
        <p:spPr>
          <a:xfrm>
            <a:off x="6607460" y="1969976"/>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7" name="Textfeld 136"/>
          <p:cNvSpPr txBox="1"/>
          <p:nvPr>
            <p:custDataLst>
              <p:tags r:id="rId129"/>
            </p:custDataLst>
          </p:nvPr>
        </p:nvSpPr>
        <p:spPr>
          <a:xfrm>
            <a:off x="6463444"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DPP</a:t>
            </a:r>
            <a:endParaRPr lang="en-GB" sz="600" baseline="-25000" dirty="0"/>
          </a:p>
        </p:txBody>
      </p:sp>
      <p:sp>
        <p:nvSpPr>
          <p:cNvPr id="138" name="Textfeld 137"/>
          <p:cNvSpPr txBox="1"/>
          <p:nvPr>
            <p:custDataLst>
              <p:tags r:id="rId130"/>
            </p:custDataLst>
          </p:nvPr>
        </p:nvSpPr>
        <p:spPr>
          <a:xfrm>
            <a:off x="1782924"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FCL</a:t>
            </a:r>
            <a:endParaRPr lang="en-GB" sz="600" baseline="-25000" dirty="0"/>
          </a:p>
        </p:txBody>
      </p:sp>
      <p:cxnSp>
        <p:nvCxnSpPr>
          <p:cNvPr id="139" name="Gerade Verbindung 138"/>
          <p:cNvCxnSpPr/>
          <p:nvPr>
            <p:custDataLst>
              <p:tags r:id="rId131"/>
            </p:custDataLst>
          </p:nvPr>
        </p:nvCxnSpPr>
        <p:spPr>
          <a:xfrm>
            <a:off x="1134852" y="1465920"/>
            <a:ext cx="5760640"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40" name="Textfeld 139"/>
          <p:cNvSpPr txBox="1"/>
          <p:nvPr>
            <p:custDataLst>
              <p:tags r:id="rId132"/>
            </p:custDataLst>
          </p:nvPr>
        </p:nvSpPr>
        <p:spPr>
          <a:xfrm>
            <a:off x="3907160" y="1321904"/>
            <a:ext cx="589361" cy="184666"/>
          </a:xfrm>
          <a:prstGeom prst="rect">
            <a:avLst/>
          </a:prstGeom>
          <a:noFill/>
          <a:ln>
            <a:noFill/>
          </a:ln>
        </p:spPr>
        <p:txBody>
          <a:bodyPr wrap="square" rtlCol="0">
            <a:spAutoFit/>
          </a:bodyPr>
          <a:lstStyle/>
          <a:p>
            <a:pPr algn="ctr"/>
            <a:r>
              <a:rPr lang="en-GB" sz="600" dirty="0" smtClean="0"/>
              <a:t>data frame</a:t>
            </a:r>
            <a:endParaRPr lang="en-GB" sz="600" dirty="0"/>
          </a:p>
        </p:txBody>
      </p:sp>
      <p:sp>
        <p:nvSpPr>
          <p:cNvPr id="141" name="Textfeld 140"/>
          <p:cNvSpPr txBox="1"/>
          <p:nvPr>
            <p:custDataLst>
              <p:tags r:id="rId133"/>
            </p:custDataLst>
          </p:nvPr>
        </p:nvSpPr>
        <p:spPr>
          <a:xfrm>
            <a:off x="1530896" y="2474032"/>
            <a:ext cx="591829" cy="215444"/>
          </a:xfrm>
          <a:prstGeom prst="rect">
            <a:avLst/>
          </a:prstGeom>
          <a:noFill/>
          <a:ln>
            <a:noFill/>
          </a:ln>
        </p:spPr>
        <p:txBody>
          <a:bodyPr wrap="none" rtlCol="0">
            <a:spAutoFit/>
          </a:bodyPr>
          <a:lstStyle/>
          <a:p>
            <a:r>
              <a:rPr lang="en-GB" sz="800" dirty="0" smtClean="0"/>
              <a:t>D0 ... D7</a:t>
            </a:r>
            <a:endParaRPr lang="en-GB" sz="800" dirty="0"/>
          </a:p>
        </p:txBody>
      </p:sp>
      <p:sp>
        <p:nvSpPr>
          <p:cNvPr id="142" name="Textfeld 141"/>
          <p:cNvSpPr txBox="1"/>
          <p:nvPr>
            <p:custDataLst>
              <p:tags r:id="rId134"/>
            </p:custDataLst>
          </p:nvPr>
        </p:nvSpPr>
        <p:spPr>
          <a:xfrm>
            <a:off x="1998948" y="2942084"/>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sp>
        <p:nvSpPr>
          <p:cNvPr id="143" name="Textfeld 142"/>
          <p:cNvSpPr txBox="1"/>
          <p:nvPr>
            <p:custDataLst>
              <p:tags r:id="rId135"/>
            </p:custDataLst>
          </p:nvPr>
        </p:nvSpPr>
        <p:spPr>
          <a:xfrm>
            <a:off x="1242864" y="2762064"/>
            <a:ext cx="1184940" cy="184666"/>
          </a:xfrm>
          <a:prstGeom prst="rect">
            <a:avLst/>
          </a:prstGeom>
          <a:noFill/>
          <a:ln>
            <a:noFill/>
          </a:ln>
        </p:spPr>
        <p:txBody>
          <a:bodyPr wrap="none" rtlCol="0">
            <a:spAutoFit/>
          </a:bodyPr>
          <a:lstStyle/>
          <a:p>
            <a:r>
              <a:rPr lang="en-GB" sz="600" dirty="0" smtClean="0"/>
              <a:t>selection bit (0 := data frame)</a:t>
            </a:r>
            <a:endParaRPr lang="en-GB" sz="600" dirty="0"/>
          </a:p>
        </p:txBody>
      </p:sp>
      <p:sp>
        <p:nvSpPr>
          <p:cNvPr id="144" name="Textfeld 143"/>
          <p:cNvSpPr txBox="1"/>
          <p:nvPr>
            <p:custDataLst>
              <p:tags r:id="rId136"/>
            </p:custDataLst>
          </p:nvPr>
        </p:nvSpPr>
        <p:spPr>
          <a:xfrm>
            <a:off x="1962944" y="3122104"/>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145" name="Gerade Verbindung 144"/>
          <p:cNvCxnSpPr/>
          <p:nvPr>
            <p:custDataLst>
              <p:tags r:id="rId137"/>
            </p:custDataLst>
          </p:nvPr>
        </p:nvCxnSpPr>
        <p:spPr>
          <a:xfrm>
            <a:off x="1206860" y="2726060"/>
            <a:ext cx="108012" cy="108012"/>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46" name="Textfeld 145"/>
          <p:cNvSpPr txBox="1"/>
          <p:nvPr>
            <p:custDataLst>
              <p:tags r:id="rId138"/>
            </p:custDataLst>
          </p:nvPr>
        </p:nvSpPr>
        <p:spPr>
          <a:xfrm>
            <a:off x="1062844"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sp>
        <p:nvSpPr>
          <p:cNvPr id="147" name="Textfeld 146"/>
          <p:cNvSpPr txBox="1"/>
          <p:nvPr>
            <p:custDataLst>
              <p:tags r:id="rId139"/>
            </p:custDataLst>
          </p:nvPr>
        </p:nvSpPr>
        <p:spPr>
          <a:xfrm>
            <a:off x="6823484"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48" name="Gerade Verbindung 147"/>
          <p:cNvCxnSpPr/>
          <p:nvPr>
            <p:custDataLst>
              <p:tags r:id="rId140"/>
            </p:custDataLst>
          </p:nvPr>
        </p:nvCxnSpPr>
        <p:spPr>
          <a:xfrm flipV="1">
            <a:off x="120686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49" name="Gerade Verbindung 148"/>
          <p:cNvCxnSpPr/>
          <p:nvPr>
            <p:custDataLst>
              <p:tags r:id="rId141"/>
            </p:custDataLst>
          </p:nvPr>
        </p:nvCxnSpPr>
        <p:spPr>
          <a:xfrm flipH="1" flipV="1">
            <a:off x="102684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50" name="Textfeld 149"/>
          <p:cNvSpPr txBox="1"/>
          <p:nvPr>
            <p:custDataLst>
              <p:tags r:id="rId142"/>
            </p:custDataLst>
          </p:nvPr>
        </p:nvSpPr>
        <p:spPr>
          <a:xfrm>
            <a:off x="1242864" y="1825960"/>
            <a:ext cx="434734" cy="184666"/>
          </a:xfrm>
          <a:prstGeom prst="rect">
            <a:avLst/>
          </a:prstGeom>
          <a:noFill/>
          <a:ln>
            <a:noFill/>
          </a:ln>
        </p:spPr>
        <p:txBody>
          <a:bodyPr wrap="none" rtlCol="0">
            <a:spAutoFit/>
          </a:bodyPr>
          <a:lstStyle/>
          <a:p>
            <a:r>
              <a:rPr lang="en-GB" sz="600" dirty="0" smtClean="0"/>
              <a:t>sample</a:t>
            </a:r>
            <a:endParaRPr lang="en-GB" sz="600" dirty="0"/>
          </a:p>
        </p:txBody>
      </p:sp>
      <p:sp>
        <p:nvSpPr>
          <p:cNvPr id="151" name="Textfeld 150"/>
          <p:cNvSpPr txBox="1"/>
          <p:nvPr>
            <p:custDataLst>
              <p:tags r:id="rId143"/>
            </p:custDataLst>
          </p:nvPr>
        </p:nvSpPr>
        <p:spPr>
          <a:xfrm>
            <a:off x="774812" y="1825960"/>
            <a:ext cx="325730" cy="184666"/>
          </a:xfrm>
          <a:prstGeom prst="rect">
            <a:avLst/>
          </a:prstGeom>
          <a:noFill/>
          <a:ln>
            <a:noFill/>
          </a:ln>
        </p:spPr>
        <p:txBody>
          <a:bodyPr wrap="none" rtlCol="0">
            <a:spAutoFit/>
          </a:bodyPr>
          <a:lstStyle/>
          <a:p>
            <a:r>
              <a:rPr lang="en-GB" sz="600" dirty="0" smtClean="0"/>
              <a:t>shift</a:t>
            </a:r>
            <a:endParaRPr lang="en-GB" sz="600" dirty="0"/>
          </a:p>
        </p:txBody>
      </p:sp>
      <p:sp>
        <p:nvSpPr>
          <p:cNvPr id="152" name="Textfeld 151"/>
          <p:cNvSpPr txBox="1"/>
          <p:nvPr>
            <p:custDataLst>
              <p:tags r:id="rId144"/>
            </p:custDataLst>
          </p:nvPr>
        </p:nvSpPr>
        <p:spPr>
          <a:xfrm>
            <a:off x="6535452"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3" name="Textfeld 152"/>
          <p:cNvSpPr txBox="1"/>
          <p:nvPr>
            <p:custDataLst>
              <p:tags r:id="rId145"/>
            </p:custDataLst>
          </p:nvPr>
        </p:nvSpPr>
        <p:spPr>
          <a:xfrm>
            <a:off x="774812"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4" name="Textfeld 153"/>
          <p:cNvSpPr txBox="1"/>
          <p:nvPr>
            <p:custDataLst>
              <p:tags r:id="rId146"/>
            </p:custDataLst>
          </p:nvPr>
        </p:nvSpPr>
        <p:spPr>
          <a:xfrm>
            <a:off x="558788" y="2113992"/>
            <a:ext cx="378630" cy="215444"/>
          </a:xfrm>
          <a:prstGeom prst="rect">
            <a:avLst/>
          </a:prstGeom>
          <a:noFill/>
          <a:ln>
            <a:noFill/>
          </a:ln>
        </p:spPr>
        <p:txBody>
          <a:bodyPr wrap="none" rtlCol="0">
            <a:spAutoFit/>
          </a:bodyPr>
          <a:lstStyle/>
          <a:p>
            <a:r>
              <a:rPr lang="en-GB" sz="800" dirty="0" smtClean="0"/>
              <a:t>FCL</a:t>
            </a:r>
            <a:endParaRPr lang="en-GB" sz="800" dirty="0"/>
          </a:p>
        </p:txBody>
      </p:sp>
      <p:sp>
        <p:nvSpPr>
          <p:cNvPr id="155" name="Textfeld 154"/>
          <p:cNvSpPr txBox="1"/>
          <p:nvPr>
            <p:custDataLst>
              <p:tags r:id="rId147"/>
            </p:custDataLst>
          </p:nvPr>
        </p:nvSpPr>
        <p:spPr>
          <a:xfrm>
            <a:off x="558788" y="2474032"/>
            <a:ext cx="333746" cy="215444"/>
          </a:xfrm>
          <a:prstGeom prst="rect">
            <a:avLst/>
          </a:prstGeom>
          <a:noFill/>
          <a:ln>
            <a:noFill/>
          </a:ln>
        </p:spPr>
        <p:txBody>
          <a:bodyPr wrap="none" rtlCol="0">
            <a:spAutoFit/>
          </a:bodyPr>
          <a:lstStyle/>
          <a:p>
            <a:r>
              <a:rPr lang="en-GB" sz="800" dirty="0" smtClean="0"/>
              <a:t>SO</a:t>
            </a:r>
            <a:endParaRPr lang="en-GB" sz="800" dirty="0"/>
          </a:p>
        </p:txBody>
      </p:sp>
      <p:sp>
        <p:nvSpPr>
          <p:cNvPr id="156" name="Textfeld 155"/>
          <p:cNvSpPr txBox="1"/>
          <p:nvPr>
            <p:custDataLst>
              <p:tags r:id="rId148"/>
            </p:custDataLst>
          </p:nvPr>
        </p:nvSpPr>
        <p:spPr>
          <a:xfrm>
            <a:off x="558788" y="2834072"/>
            <a:ext cx="385042" cy="215444"/>
          </a:xfrm>
          <a:prstGeom prst="rect">
            <a:avLst/>
          </a:prstGeom>
          <a:noFill/>
          <a:ln>
            <a:noFill/>
          </a:ln>
        </p:spPr>
        <p:txBody>
          <a:bodyPr wrap="none" rtlCol="0">
            <a:spAutoFit/>
          </a:bodyPr>
          <a:lstStyle/>
          <a:p>
            <a:r>
              <a:rPr lang="en-GB" sz="800" dirty="0" smtClean="0"/>
              <a:t>CS1</a:t>
            </a:r>
            <a:endParaRPr lang="en-GB" sz="800" dirty="0"/>
          </a:p>
        </p:txBody>
      </p:sp>
      <p:cxnSp>
        <p:nvCxnSpPr>
          <p:cNvPr id="157" name="Gerade Verbindung 156"/>
          <p:cNvCxnSpPr/>
          <p:nvPr>
            <p:custDataLst>
              <p:tags r:id="rId149"/>
            </p:custDataLst>
          </p:nvPr>
        </p:nvCxnSpPr>
        <p:spPr>
          <a:xfrm>
            <a:off x="1206860" y="2366020"/>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8" name="Gerade Verbindung 157"/>
          <p:cNvCxnSpPr/>
          <p:nvPr>
            <p:custDataLst>
              <p:tags r:id="rId150"/>
            </p:custDataLst>
          </p:nvPr>
        </p:nvCxnSpPr>
        <p:spPr>
          <a:xfrm>
            <a:off x="3151076"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58"/>
          <p:cNvCxnSpPr/>
          <p:nvPr>
            <p:custDataLst>
              <p:tags r:id="rId151"/>
            </p:custDataLst>
          </p:nvPr>
        </p:nvCxnSpPr>
        <p:spPr>
          <a:xfrm>
            <a:off x="239499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159"/>
          <p:cNvCxnSpPr/>
          <p:nvPr>
            <p:custDataLst>
              <p:tags r:id="rId152"/>
            </p:custDataLst>
          </p:nvPr>
        </p:nvCxnSpPr>
        <p:spPr>
          <a:xfrm flipH="1">
            <a:off x="239499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160"/>
          <p:cNvCxnSpPr/>
          <p:nvPr>
            <p:custDataLst>
              <p:tags r:id="rId153"/>
            </p:custDataLst>
          </p:nvPr>
        </p:nvCxnSpPr>
        <p:spPr>
          <a:xfrm flipH="1">
            <a:off x="325908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161"/>
          <p:cNvCxnSpPr/>
          <p:nvPr>
            <p:custDataLst>
              <p:tags r:id="rId154"/>
            </p:custDataLst>
          </p:nvPr>
        </p:nvCxnSpPr>
        <p:spPr>
          <a:xfrm>
            <a:off x="3295092"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3" name="Textfeld 162"/>
          <p:cNvSpPr txBox="1"/>
          <p:nvPr>
            <p:custDataLst>
              <p:tags r:id="rId155"/>
            </p:custDataLst>
          </p:nvPr>
        </p:nvSpPr>
        <p:spPr>
          <a:xfrm>
            <a:off x="3079068"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65" name="Gerade Verbindung 164"/>
          <p:cNvCxnSpPr/>
          <p:nvPr>
            <p:custDataLst>
              <p:tags r:id="rId156"/>
            </p:custDataLst>
          </p:nvPr>
        </p:nvCxnSpPr>
        <p:spPr>
          <a:xfrm>
            <a:off x="40871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165"/>
          <p:cNvCxnSpPr/>
          <p:nvPr>
            <p:custDataLst>
              <p:tags r:id="rId157"/>
            </p:custDataLst>
          </p:nvPr>
        </p:nvCxnSpPr>
        <p:spPr>
          <a:xfrm>
            <a:off x="415918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166"/>
          <p:cNvCxnSpPr/>
          <p:nvPr>
            <p:custDataLst>
              <p:tags r:id="rId158"/>
            </p:custDataLst>
          </p:nvPr>
        </p:nvCxnSpPr>
        <p:spPr>
          <a:xfrm>
            <a:off x="42311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167"/>
          <p:cNvCxnSpPr/>
          <p:nvPr>
            <p:custDataLst>
              <p:tags r:id="rId159"/>
            </p:custDataLst>
          </p:nvPr>
        </p:nvCxnSpPr>
        <p:spPr>
          <a:xfrm>
            <a:off x="41591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168"/>
          <p:cNvCxnSpPr/>
          <p:nvPr>
            <p:custDataLst>
              <p:tags r:id="rId160"/>
            </p:custDataLst>
          </p:nvPr>
        </p:nvCxnSpPr>
        <p:spPr>
          <a:xfrm>
            <a:off x="408718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69"/>
          <p:cNvCxnSpPr/>
          <p:nvPr>
            <p:custDataLst>
              <p:tags r:id="rId161"/>
            </p:custDataLst>
          </p:nvPr>
        </p:nvCxnSpPr>
        <p:spPr>
          <a:xfrm>
            <a:off x="430320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70"/>
          <p:cNvCxnSpPr/>
          <p:nvPr>
            <p:custDataLst>
              <p:tags r:id="rId162"/>
            </p:custDataLst>
          </p:nvPr>
        </p:nvCxnSpPr>
        <p:spPr>
          <a:xfrm>
            <a:off x="43752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71"/>
          <p:cNvCxnSpPr/>
          <p:nvPr>
            <p:custDataLst>
              <p:tags r:id="rId163"/>
            </p:custDataLst>
          </p:nvPr>
        </p:nvCxnSpPr>
        <p:spPr>
          <a:xfrm>
            <a:off x="43032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172"/>
          <p:cNvCxnSpPr/>
          <p:nvPr>
            <p:custDataLst>
              <p:tags r:id="rId164"/>
            </p:custDataLst>
          </p:nvPr>
        </p:nvCxnSpPr>
        <p:spPr>
          <a:xfrm>
            <a:off x="423119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173"/>
          <p:cNvCxnSpPr/>
          <p:nvPr>
            <p:custDataLst>
              <p:tags r:id="rId165"/>
            </p:custDataLst>
          </p:nvPr>
        </p:nvCxnSpPr>
        <p:spPr>
          <a:xfrm>
            <a:off x="444722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Gerade Verbindung 174"/>
          <p:cNvCxnSpPr/>
          <p:nvPr>
            <p:custDataLst>
              <p:tags r:id="rId166"/>
            </p:custDataLst>
          </p:nvPr>
        </p:nvCxnSpPr>
        <p:spPr>
          <a:xfrm>
            <a:off x="45192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175"/>
          <p:cNvCxnSpPr/>
          <p:nvPr>
            <p:custDataLst>
              <p:tags r:id="rId167"/>
            </p:custDataLst>
          </p:nvPr>
        </p:nvCxnSpPr>
        <p:spPr>
          <a:xfrm>
            <a:off x="44472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176"/>
          <p:cNvCxnSpPr/>
          <p:nvPr>
            <p:custDataLst>
              <p:tags r:id="rId168"/>
            </p:custDataLst>
          </p:nvPr>
        </p:nvCxnSpPr>
        <p:spPr>
          <a:xfrm>
            <a:off x="437521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177"/>
          <p:cNvCxnSpPr/>
          <p:nvPr>
            <p:custDataLst>
              <p:tags r:id="rId169"/>
            </p:custDataLst>
          </p:nvPr>
        </p:nvCxnSpPr>
        <p:spPr>
          <a:xfrm>
            <a:off x="45912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78"/>
          <p:cNvCxnSpPr/>
          <p:nvPr>
            <p:custDataLst>
              <p:tags r:id="rId170"/>
            </p:custDataLst>
          </p:nvPr>
        </p:nvCxnSpPr>
        <p:spPr>
          <a:xfrm>
            <a:off x="46632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79"/>
          <p:cNvCxnSpPr/>
          <p:nvPr>
            <p:custDataLst>
              <p:tags r:id="rId171"/>
            </p:custDataLst>
          </p:nvPr>
        </p:nvCxnSpPr>
        <p:spPr>
          <a:xfrm>
            <a:off x="45912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80"/>
          <p:cNvCxnSpPr/>
          <p:nvPr>
            <p:custDataLst>
              <p:tags r:id="rId172"/>
            </p:custDataLst>
          </p:nvPr>
        </p:nvCxnSpPr>
        <p:spPr>
          <a:xfrm>
            <a:off x="45192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Gerade Verbindung 181"/>
          <p:cNvCxnSpPr/>
          <p:nvPr>
            <p:custDataLst>
              <p:tags r:id="rId173"/>
            </p:custDataLst>
          </p:nvPr>
        </p:nvCxnSpPr>
        <p:spPr>
          <a:xfrm>
            <a:off x="47352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Gerade Verbindung 182"/>
          <p:cNvCxnSpPr/>
          <p:nvPr>
            <p:custDataLst>
              <p:tags r:id="rId174"/>
            </p:custDataLst>
          </p:nvPr>
        </p:nvCxnSpPr>
        <p:spPr>
          <a:xfrm>
            <a:off x="48072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Gerade Verbindung 183"/>
          <p:cNvCxnSpPr/>
          <p:nvPr>
            <p:custDataLst>
              <p:tags r:id="rId175"/>
            </p:custDataLst>
          </p:nvPr>
        </p:nvCxnSpPr>
        <p:spPr>
          <a:xfrm>
            <a:off x="47352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Gerade Verbindung 184"/>
          <p:cNvCxnSpPr/>
          <p:nvPr>
            <p:custDataLst>
              <p:tags r:id="rId176"/>
            </p:custDataLst>
          </p:nvPr>
        </p:nvCxnSpPr>
        <p:spPr>
          <a:xfrm>
            <a:off x="46632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Gerade Verbindung 185"/>
          <p:cNvCxnSpPr/>
          <p:nvPr>
            <p:custDataLst>
              <p:tags r:id="rId177"/>
            </p:custDataLst>
          </p:nvPr>
        </p:nvCxnSpPr>
        <p:spPr>
          <a:xfrm>
            <a:off x="48792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Gerade Verbindung 186"/>
          <p:cNvCxnSpPr/>
          <p:nvPr>
            <p:custDataLst>
              <p:tags r:id="rId178"/>
            </p:custDataLst>
          </p:nvPr>
        </p:nvCxnSpPr>
        <p:spPr>
          <a:xfrm>
            <a:off x="49512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Gerade Verbindung 187"/>
          <p:cNvCxnSpPr/>
          <p:nvPr>
            <p:custDataLst>
              <p:tags r:id="rId179"/>
            </p:custDataLst>
          </p:nvPr>
        </p:nvCxnSpPr>
        <p:spPr>
          <a:xfrm>
            <a:off x="48792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Gerade Verbindung 188"/>
          <p:cNvCxnSpPr/>
          <p:nvPr>
            <p:custDataLst>
              <p:tags r:id="rId180"/>
            </p:custDataLst>
          </p:nvPr>
        </p:nvCxnSpPr>
        <p:spPr>
          <a:xfrm>
            <a:off x="48072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Gerade Verbindung 189"/>
          <p:cNvCxnSpPr/>
          <p:nvPr>
            <p:custDataLst>
              <p:tags r:id="rId181"/>
            </p:custDataLst>
          </p:nvPr>
        </p:nvCxnSpPr>
        <p:spPr>
          <a:xfrm>
            <a:off x="50232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Gerade Verbindung 190"/>
          <p:cNvCxnSpPr/>
          <p:nvPr>
            <p:custDataLst>
              <p:tags r:id="rId182"/>
            </p:custDataLst>
          </p:nvPr>
        </p:nvCxnSpPr>
        <p:spPr>
          <a:xfrm>
            <a:off x="50952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Gerade Verbindung 191"/>
          <p:cNvCxnSpPr/>
          <p:nvPr>
            <p:custDataLst>
              <p:tags r:id="rId183"/>
            </p:custDataLst>
          </p:nvPr>
        </p:nvCxnSpPr>
        <p:spPr>
          <a:xfrm>
            <a:off x="50232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Gerade Verbindung 192"/>
          <p:cNvCxnSpPr/>
          <p:nvPr>
            <p:custDataLst>
              <p:tags r:id="rId184"/>
            </p:custDataLst>
          </p:nvPr>
        </p:nvCxnSpPr>
        <p:spPr>
          <a:xfrm>
            <a:off x="49512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Gerade Verbindung 193"/>
          <p:cNvCxnSpPr/>
          <p:nvPr>
            <p:custDataLst>
              <p:tags r:id="rId185"/>
            </p:custDataLst>
          </p:nvPr>
        </p:nvCxnSpPr>
        <p:spPr>
          <a:xfrm>
            <a:off x="50952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Gerade Verbindung 194"/>
          <p:cNvCxnSpPr/>
          <p:nvPr>
            <p:custDataLst>
              <p:tags r:id="rId186"/>
            </p:custDataLst>
          </p:nvPr>
        </p:nvCxnSpPr>
        <p:spPr>
          <a:xfrm>
            <a:off x="51673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Gerade Verbindung 195"/>
          <p:cNvCxnSpPr/>
          <p:nvPr>
            <p:custDataLst>
              <p:tags r:id="rId187"/>
            </p:custDataLst>
          </p:nvPr>
        </p:nvCxnSpPr>
        <p:spPr>
          <a:xfrm>
            <a:off x="52393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Gerade Verbindung 196"/>
          <p:cNvCxnSpPr/>
          <p:nvPr>
            <p:custDataLst>
              <p:tags r:id="rId188"/>
            </p:custDataLst>
          </p:nvPr>
        </p:nvCxnSpPr>
        <p:spPr>
          <a:xfrm>
            <a:off x="51673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Gerade Verbindung 197"/>
          <p:cNvCxnSpPr/>
          <p:nvPr>
            <p:custDataLst>
              <p:tags r:id="rId189"/>
            </p:custDataLst>
          </p:nvPr>
        </p:nvCxnSpPr>
        <p:spPr>
          <a:xfrm>
            <a:off x="50952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Gerade Verbindung 198"/>
          <p:cNvCxnSpPr/>
          <p:nvPr>
            <p:custDataLst>
              <p:tags r:id="rId190"/>
            </p:custDataLst>
          </p:nvPr>
        </p:nvCxnSpPr>
        <p:spPr>
          <a:xfrm>
            <a:off x="53113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Gerade Verbindung 199"/>
          <p:cNvCxnSpPr/>
          <p:nvPr>
            <p:custDataLst>
              <p:tags r:id="rId191"/>
            </p:custDataLst>
          </p:nvPr>
        </p:nvCxnSpPr>
        <p:spPr>
          <a:xfrm>
            <a:off x="53833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Gerade Verbindung 200"/>
          <p:cNvCxnSpPr/>
          <p:nvPr>
            <p:custDataLst>
              <p:tags r:id="rId192"/>
            </p:custDataLst>
          </p:nvPr>
        </p:nvCxnSpPr>
        <p:spPr>
          <a:xfrm>
            <a:off x="53113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Gerade Verbindung 201"/>
          <p:cNvCxnSpPr/>
          <p:nvPr>
            <p:custDataLst>
              <p:tags r:id="rId193"/>
            </p:custDataLst>
          </p:nvPr>
        </p:nvCxnSpPr>
        <p:spPr>
          <a:xfrm>
            <a:off x="52393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Gerade Verbindung 202"/>
          <p:cNvCxnSpPr/>
          <p:nvPr>
            <p:custDataLst>
              <p:tags r:id="rId194"/>
            </p:custDataLst>
          </p:nvPr>
        </p:nvCxnSpPr>
        <p:spPr>
          <a:xfrm>
            <a:off x="54553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Gerade Verbindung 203"/>
          <p:cNvCxnSpPr/>
          <p:nvPr>
            <p:custDataLst>
              <p:tags r:id="rId195"/>
            </p:custDataLst>
          </p:nvPr>
        </p:nvCxnSpPr>
        <p:spPr>
          <a:xfrm>
            <a:off x="55273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Gerade Verbindung 204"/>
          <p:cNvCxnSpPr/>
          <p:nvPr>
            <p:custDataLst>
              <p:tags r:id="rId196"/>
            </p:custDataLst>
          </p:nvPr>
        </p:nvCxnSpPr>
        <p:spPr>
          <a:xfrm>
            <a:off x="54553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Gerade Verbindung 205"/>
          <p:cNvCxnSpPr/>
          <p:nvPr>
            <p:custDataLst>
              <p:tags r:id="rId197"/>
            </p:custDataLst>
          </p:nvPr>
        </p:nvCxnSpPr>
        <p:spPr>
          <a:xfrm>
            <a:off x="53833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Gerade Verbindung 206"/>
          <p:cNvCxnSpPr/>
          <p:nvPr>
            <p:custDataLst>
              <p:tags r:id="rId198"/>
            </p:custDataLst>
          </p:nvPr>
        </p:nvCxnSpPr>
        <p:spPr>
          <a:xfrm>
            <a:off x="55993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Gerade Verbindung 207"/>
          <p:cNvCxnSpPr/>
          <p:nvPr>
            <p:custDataLst>
              <p:tags r:id="rId199"/>
            </p:custDataLst>
          </p:nvPr>
        </p:nvCxnSpPr>
        <p:spPr>
          <a:xfrm>
            <a:off x="56713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Gerade Verbindung 208"/>
          <p:cNvCxnSpPr/>
          <p:nvPr>
            <p:custDataLst>
              <p:tags r:id="rId200"/>
            </p:custDataLst>
          </p:nvPr>
        </p:nvCxnSpPr>
        <p:spPr>
          <a:xfrm>
            <a:off x="55993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Gerade Verbindung 209"/>
          <p:cNvCxnSpPr/>
          <p:nvPr>
            <p:custDataLst>
              <p:tags r:id="rId201"/>
            </p:custDataLst>
          </p:nvPr>
        </p:nvCxnSpPr>
        <p:spPr>
          <a:xfrm>
            <a:off x="55273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Gerade Verbindung 210"/>
          <p:cNvCxnSpPr/>
          <p:nvPr>
            <p:custDataLst>
              <p:tags r:id="rId202"/>
            </p:custDataLst>
          </p:nvPr>
        </p:nvCxnSpPr>
        <p:spPr>
          <a:xfrm>
            <a:off x="57433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Gerade Verbindung 211"/>
          <p:cNvCxnSpPr/>
          <p:nvPr>
            <p:custDataLst>
              <p:tags r:id="rId203"/>
            </p:custDataLst>
          </p:nvPr>
        </p:nvCxnSpPr>
        <p:spPr>
          <a:xfrm>
            <a:off x="58153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Gerade Verbindung 212"/>
          <p:cNvCxnSpPr/>
          <p:nvPr>
            <p:custDataLst>
              <p:tags r:id="rId204"/>
            </p:custDataLst>
          </p:nvPr>
        </p:nvCxnSpPr>
        <p:spPr>
          <a:xfrm>
            <a:off x="57433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Gerade Verbindung 213"/>
          <p:cNvCxnSpPr/>
          <p:nvPr>
            <p:custDataLst>
              <p:tags r:id="rId205"/>
            </p:custDataLst>
          </p:nvPr>
        </p:nvCxnSpPr>
        <p:spPr>
          <a:xfrm>
            <a:off x="56713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Gerade Verbindung 214"/>
          <p:cNvCxnSpPr/>
          <p:nvPr>
            <p:custDataLst>
              <p:tags r:id="rId206"/>
            </p:custDataLst>
          </p:nvPr>
        </p:nvCxnSpPr>
        <p:spPr>
          <a:xfrm>
            <a:off x="58873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Gerade Verbindung 215"/>
          <p:cNvCxnSpPr/>
          <p:nvPr>
            <p:custDataLst>
              <p:tags r:id="rId207"/>
            </p:custDataLst>
          </p:nvPr>
        </p:nvCxnSpPr>
        <p:spPr>
          <a:xfrm>
            <a:off x="59593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Gerade Verbindung 216"/>
          <p:cNvCxnSpPr/>
          <p:nvPr>
            <p:custDataLst>
              <p:tags r:id="rId208"/>
            </p:custDataLst>
          </p:nvPr>
        </p:nvCxnSpPr>
        <p:spPr>
          <a:xfrm>
            <a:off x="58873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Gerade Verbindung 217"/>
          <p:cNvCxnSpPr/>
          <p:nvPr>
            <p:custDataLst>
              <p:tags r:id="rId209"/>
            </p:custDataLst>
          </p:nvPr>
        </p:nvCxnSpPr>
        <p:spPr>
          <a:xfrm>
            <a:off x="58153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Gerade Verbindung 218"/>
          <p:cNvCxnSpPr/>
          <p:nvPr>
            <p:custDataLst>
              <p:tags r:id="rId210"/>
            </p:custDataLst>
          </p:nvPr>
        </p:nvCxnSpPr>
        <p:spPr>
          <a:xfrm>
            <a:off x="60313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Gerade Verbindung 219"/>
          <p:cNvCxnSpPr/>
          <p:nvPr>
            <p:custDataLst>
              <p:tags r:id="rId211"/>
            </p:custDataLst>
          </p:nvPr>
        </p:nvCxnSpPr>
        <p:spPr>
          <a:xfrm>
            <a:off x="61034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Gerade Verbindung 220"/>
          <p:cNvCxnSpPr/>
          <p:nvPr>
            <p:custDataLst>
              <p:tags r:id="rId212"/>
            </p:custDataLst>
          </p:nvPr>
        </p:nvCxnSpPr>
        <p:spPr>
          <a:xfrm>
            <a:off x="60313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Gerade Verbindung 221"/>
          <p:cNvCxnSpPr/>
          <p:nvPr>
            <p:custDataLst>
              <p:tags r:id="rId213"/>
            </p:custDataLst>
          </p:nvPr>
        </p:nvCxnSpPr>
        <p:spPr>
          <a:xfrm>
            <a:off x="59593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Gerade Verbindung 222"/>
          <p:cNvCxnSpPr/>
          <p:nvPr>
            <p:custDataLst>
              <p:tags r:id="rId214"/>
            </p:custDataLst>
          </p:nvPr>
        </p:nvCxnSpPr>
        <p:spPr>
          <a:xfrm>
            <a:off x="61034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Gerade Verbindung 223"/>
          <p:cNvCxnSpPr/>
          <p:nvPr>
            <p:custDataLst>
              <p:tags r:id="rId215"/>
            </p:custDataLst>
          </p:nvPr>
        </p:nvCxnSpPr>
        <p:spPr>
          <a:xfrm>
            <a:off x="401517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Gerade Verbindung 224"/>
          <p:cNvCxnSpPr/>
          <p:nvPr>
            <p:custDataLst>
              <p:tags r:id="rId216"/>
            </p:custDataLst>
          </p:nvPr>
        </p:nvCxnSpPr>
        <p:spPr>
          <a:xfrm>
            <a:off x="40151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Gerade Verbindung 225"/>
          <p:cNvCxnSpPr/>
          <p:nvPr>
            <p:custDataLst>
              <p:tags r:id="rId217"/>
            </p:custDataLst>
          </p:nvPr>
        </p:nvCxnSpPr>
        <p:spPr>
          <a:xfrm>
            <a:off x="3151076" y="2798068"/>
            <a:ext cx="374441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Gerade Verbindung 226"/>
          <p:cNvCxnSpPr/>
          <p:nvPr>
            <p:custDataLst>
              <p:tags r:id="rId218"/>
            </p:custDataLst>
          </p:nvPr>
        </p:nvCxnSpPr>
        <p:spPr>
          <a:xfrm>
            <a:off x="3151076" y="315810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Gerade Verbindung 227"/>
          <p:cNvCxnSpPr/>
          <p:nvPr>
            <p:custDataLst>
              <p:tags r:id="rId219"/>
            </p:custDataLst>
          </p:nvPr>
        </p:nvCxnSpPr>
        <p:spPr>
          <a:xfrm>
            <a:off x="918828" y="3158108"/>
            <a:ext cx="22322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0" name="Textfeld 229"/>
          <p:cNvSpPr txBox="1"/>
          <p:nvPr>
            <p:custDataLst>
              <p:tags r:id="rId220"/>
            </p:custDataLst>
          </p:nvPr>
        </p:nvSpPr>
        <p:spPr>
          <a:xfrm>
            <a:off x="558788" y="3194112"/>
            <a:ext cx="385042" cy="215444"/>
          </a:xfrm>
          <a:prstGeom prst="rect">
            <a:avLst/>
          </a:prstGeom>
          <a:noFill/>
          <a:ln>
            <a:noFill/>
          </a:ln>
        </p:spPr>
        <p:txBody>
          <a:bodyPr wrap="none" rtlCol="0">
            <a:spAutoFit/>
          </a:bodyPr>
          <a:lstStyle/>
          <a:p>
            <a:r>
              <a:rPr lang="en-GB" sz="800" dirty="0" smtClean="0"/>
              <a:t>CS2</a:t>
            </a:r>
            <a:endParaRPr lang="en-GB" sz="800" dirty="0"/>
          </a:p>
        </p:txBody>
      </p:sp>
      <p:cxnSp>
        <p:nvCxnSpPr>
          <p:cNvPr id="232" name="Gerade Verbindung 231"/>
          <p:cNvCxnSpPr/>
          <p:nvPr>
            <p:custDataLst>
              <p:tags r:id="rId221"/>
            </p:custDataLst>
          </p:nvPr>
        </p:nvCxnSpPr>
        <p:spPr>
          <a:xfrm>
            <a:off x="4159188" y="3446140"/>
            <a:ext cx="24482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Gerade Verbindung 232"/>
          <p:cNvCxnSpPr/>
          <p:nvPr>
            <p:custDataLst>
              <p:tags r:id="rId222"/>
            </p:custDataLst>
          </p:nvPr>
        </p:nvCxnSpPr>
        <p:spPr>
          <a:xfrm>
            <a:off x="6607460" y="315810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Gerade Verbindung 235"/>
          <p:cNvCxnSpPr/>
          <p:nvPr>
            <p:custDataLst>
              <p:tags r:id="rId223"/>
            </p:custDataLst>
          </p:nvPr>
        </p:nvCxnSpPr>
        <p:spPr>
          <a:xfrm>
            <a:off x="6607460" y="3158108"/>
            <a:ext cx="5760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Textfeld 237"/>
          <p:cNvSpPr txBox="1"/>
          <p:nvPr>
            <p:custDataLst>
              <p:tags r:id="rId224"/>
            </p:custDataLst>
          </p:nvPr>
        </p:nvSpPr>
        <p:spPr>
          <a:xfrm>
            <a:off x="4744652" y="3297478"/>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cxnSp>
        <p:nvCxnSpPr>
          <p:cNvPr id="240" name="Gerade Verbindung 239"/>
          <p:cNvCxnSpPr/>
          <p:nvPr>
            <p:custDataLst>
              <p:tags r:id="rId225"/>
            </p:custDataLst>
          </p:nvPr>
        </p:nvCxnSpPr>
        <p:spPr>
          <a:xfrm>
            <a:off x="3331096" y="2438028"/>
            <a:ext cx="35283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Gerade Verbindung 240"/>
          <p:cNvCxnSpPr/>
          <p:nvPr>
            <p:custDataLst>
              <p:tags r:id="rId226"/>
            </p:custDataLst>
          </p:nvPr>
        </p:nvCxnSpPr>
        <p:spPr>
          <a:xfrm>
            <a:off x="61754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Gerade Verbindung 241"/>
          <p:cNvCxnSpPr/>
          <p:nvPr>
            <p:custDataLst>
              <p:tags r:id="rId227"/>
            </p:custDataLst>
          </p:nvPr>
        </p:nvCxnSpPr>
        <p:spPr>
          <a:xfrm>
            <a:off x="62474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Gerade Verbindung 242"/>
          <p:cNvCxnSpPr/>
          <p:nvPr>
            <p:custDataLst>
              <p:tags r:id="rId228"/>
            </p:custDataLst>
          </p:nvPr>
        </p:nvCxnSpPr>
        <p:spPr>
          <a:xfrm>
            <a:off x="61754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Gerade Verbindung 243"/>
          <p:cNvCxnSpPr/>
          <p:nvPr>
            <p:custDataLst>
              <p:tags r:id="rId229"/>
            </p:custDataLst>
          </p:nvPr>
        </p:nvCxnSpPr>
        <p:spPr>
          <a:xfrm>
            <a:off x="63194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Gerade Verbindung 244"/>
          <p:cNvCxnSpPr/>
          <p:nvPr>
            <p:custDataLst>
              <p:tags r:id="rId230"/>
            </p:custDataLst>
          </p:nvPr>
        </p:nvCxnSpPr>
        <p:spPr>
          <a:xfrm>
            <a:off x="63914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Gerade Verbindung 245"/>
          <p:cNvCxnSpPr/>
          <p:nvPr>
            <p:custDataLst>
              <p:tags r:id="rId231"/>
            </p:custDataLst>
          </p:nvPr>
        </p:nvCxnSpPr>
        <p:spPr>
          <a:xfrm>
            <a:off x="63194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Gerade Verbindung 246"/>
          <p:cNvCxnSpPr/>
          <p:nvPr>
            <p:custDataLst>
              <p:tags r:id="rId232"/>
            </p:custDataLst>
          </p:nvPr>
        </p:nvCxnSpPr>
        <p:spPr>
          <a:xfrm>
            <a:off x="62474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Gerade Verbindung 247"/>
          <p:cNvCxnSpPr/>
          <p:nvPr>
            <p:custDataLst>
              <p:tags r:id="rId233"/>
            </p:custDataLst>
          </p:nvPr>
        </p:nvCxnSpPr>
        <p:spPr>
          <a:xfrm>
            <a:off x="63914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9" name="Textfeld 248"/>
          <p:cNvSpPr txBox="1"/>
          <p:nvPr>
            <p:custDataLst>
              <p:tags r:id="rId234"/>
            </p:custDataLst>
          </p:nvPr>
        </p:nvSpPr>
        <p:spPr>
          <a:xfrm>
            <a:off x="4604071" y="2474032"/>
            <a:ext cx="707245" cy="215444"/>
          </a:xfrm>
          <a:prstGeom prst="rect">
            <a:avLst/>
          </a:prstGeom>
          <a:noFill/>
          <a:ln>
            <a:noFill/>
          </a:ln>
        </p:spPr>
        <p:txBody>
          <a:bodyPr wrap="none" rtlCol="0">
            <a:spAutoFit/>
          </a:bodyPr>
          <a:lstStyle/>
          <a:p>
            <a:r>
              <a:rPr lang="en-GB" sz="800" dirty="0" smtClean="0"/>
              <a:t>D13 ... D35</a:t>
            </a:r>
            <a:endParaRPr lang="en-GB" sz="800" dirty="0"/>
          </a:p>
        </p:txBody>
      </p:sp>
      <p:sp>
        <p:nvSpPr>
          <p:cNvPr id="253" name="Textfeld 252"/>
          <p:cNvSpPr txBox="1"/>
          <p:nvPr>
            <p:custDataLst>
              <p:tags r:id="rId235"/>
            </p:custDataLst>
          </p:nvPr>
        </p:nvSpPr>
        <p:spPr>
          <a:xfrm>
            <a:off x="4699248" y="2762064"/>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286" name="Gerade Verbindung 285"/>
          <p:cNvCxnSpPr/>
          <p:nvPr>
            <p:custDataLst>
              <p:tags r:id="rId236"/>
            </p:custDataLst>
          </p:nvPr>
        </p:nvCxnSpPr>
        <p:spPr>
          <a:xfrm>
            <a:off x="315107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Gerade Verbindung 286"/>
          <p:cNvCxnSpPr/>
          <p:nvPr>
            <p:custDataLst>
              <p:tags r:id="rId237"/>
            </p:custDataLst>
          </p:nvPr>
        </p:nvCxnSpPr>
        <p:spPr>
          <a:xfrm>
            <a:off x="32230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 name="Gerade Verbindung 287"/>
          <p:cNvCxnSpPr/>
          <p:nvPr>
            <p:custDataLst>
              <p:tags r:id="rId238"/>
            </p:custDataLst>
          </p:nvPr>
        </p:nvCxnSpPr>
        <p:spPr>
          <a:xfrm>
            <a:off x="31510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 name="Gerade Verbindung 289"/>
          <p:cNvCxnSpPr/>
          <p:nvPr>
            <p:custDataLst>
              <p:tags r:id="rId239"/>
            </p:custDataLst>
          </p:nvPr>
        </p:nvCxnSpPr>
        <p:spPr>
          <a:xfrm>
            <a:off x="329509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Gerade Verbindung 290"/>
          <p:cNvCxnSpPr/>
          <p:nvPr>
            <p:custDataLst>
              <p:tags r:id="rId240"/>
            </p:custDataLst>
          </p:nvPr>
        </p:nvCxnSpPr>
        <p:spPr>
          <a:xfrm>
            <a:off x="33671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Gerade Verbindung 291"/>
          <p:cNvCxnSpPr/>
          <p:nvPr>
            <p:custDataLst>
              <p:tags r:id="rId241"/>
            </p:custDataLst>
          </p:nvPr>
        </p:nvCxnSpPr>
        <p:spPr>
          <a:xfrm>
            <a:off x="32950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Gerade Verbindung 292"/>
          <p:cNvCxnSpPr/>
          <p:nvPr>
            <p:custDataLst>
              <p:tags r:id="rId242"/>
            </p:custDataLst>
          </p:nvPr>
        </p:nvCxnSpPr>
        <p:spPr>
          <a:xfrm>
            <a:off x="322308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Gerade Verbindung 293"/>
          <p:cNvCxnSpPr/>
          <p:nvPr>
            <p:custDataLst>
              <p:tags r:id="rId243"/>
            </p:custDataLst>
          </p:nvPr>
        </p:nvCxnSpPr>
        <p:spPr>
          <a:xfrm>
            <a:off x="343910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5" name="Gerade Verbindung 294"/>
          <p:cNvCxnSpPr/>
          <p:nvPr>
            <p:custDataLst>
              <p:tags r:id="rId244"/>
            </p:custDataLst>
          </p:nvPr>
        </p:nvCxnSpPr>
        <p:spPr>
          <a:xfrm>
            <a:off x="35111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6" name="Gerade Verbindung 295"/>
          <p:cNvCxnSpPr/>
          <p:nvPr>
            <p:custDataLst>
              <p:tags r:id="rId245"/>
            </p:custDataLst>
          </p:nvPr>
        </p:nvCxnSpPr>
        <p:spPr>
          <a:xfrm>
            <a:off x="34391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Gerade Verbindung 296"/>
          <p:cNvCxnSpPr/>
          <p:nvPr>
            <p:custDataLst>
              <p:tags r:id="rId246"/>
            </p:custDataLst>
          </p:nvPr>
        </p:nvCxnSpPr>
        <p:spPr>
          <a:xfrm>
            <a:off x="336710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8" name="Gerade Verbindung 297"/>
          <p:cNvCxnSpPr/>
          <p:nvPr>
            <p:custDataLst>
              <p:tags r:id="rId247"/>
            </p:custDataLst>
          </p:nvPr>
        </p:nvCxnSpPr>
        <p:spPr>
          <a:xfrm>
            <a:off x="358312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9" name="Gerade Verbindung 298"/>
          <p:cNvCxnSpPr/>
          <p:nvPr>
            <p:custDataLst>
              <p:tags r:id="rId248"/>
            </p:custDataLst>
          </p:nvPr>
        </p:nvCxnSpPr>
        <p:spPr>
          <a:xfrm>
            <a:off x="36551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0" name="Gerade Verbindung 299"/>
          <p:cNvCxnSpPr/>
          <p:nvPr>
            <p:custDataLst>
              <p:tags r:id="rId249"/>
            </p:custDataLst>
          </p:nvPr>
        </p:nvCxnSpPr>
        <p:spPr>
          <a:xfrm>
            <a:off x="35831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1" name="Gerade Verbindung 300"/>
          <p:cNvCxnSpPr/>
          <p:nvPr>
            <p:custDataLst>
              <p:tags r:id="rId250"/>
            </p:custDataLst>
          </p:nvPr>
        </p:nvCxnSpPr>
        <p:spPr>
          <a:xfrm>
            <a:off x="351111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2" name="Gerade Verbindung 301"/>
          <p:cNvCxnSpPr/>
          <p:nvPr>
            <p:custDataLst>
              <p:tags r:id="rId251"/>
            </p:custDataLst>
          </p:nvPr>
        </p:nvCxnSpPr>
        <p:spPr>
          <a:xfrm>
            <a:off x="372714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Gerade Verbindung 302"/>
          <p:cNvCxnSpPr/>
          <p:nvPr>
            <p:custDataLst>
              <p:tags r:id="rId252"/>
            </p:custDataLst>
          </p:nvPr>
        </p:nvCxnSpPr>
        <p:spPr>
          <a:xfrm>
            <a:off x="37991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 name="Gerade Verbindung 303"/>
          <p:cNvCxnSpPr/>
          <p:nvPr>
            <p:custDataLst>
              <p:tags r:id="rId253"/>
            </p:custDataLst>
          </p:nvPr>
        </p:nvCxnSpPr>
        <p:spPr>
          <a:xfrm>
            <a:off x="37271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5" name="Gerade Verbindung 304"/>
          <p:cNvCxnSpPr/>
          <p:nvPr>
            <p:custDataLst>
              <p:tags r:id="rId254"/>
            </p:custDataLst>
          </p:nvPr>
        </p:nvCxnSpPr>
        <p:spPr>
          <a:xfrm>
            <a:off x="365513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6" name="Gerade Verbindung 305"/>
          <p:cNvCxnSpPr/>
          <p:nvPr>
            <p:custDataLst>
              <p:tags r:id="rId255"/>
            </p:custDataLst>
          </p:nvPr>
        </p:nvCxnSpPr>
        <p:spPr>
          <a:xfrm>
            <a:off x="387115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7" name="Gerade Verbindung 306"/>
          <p:cNvCxnSpPr/>
          <p:nvPr>
            <p:custDataLst>
              <p:tags r:id="rId256"/>
            </p:custDataLst>
          </p:nvPr>
        </p:nvCxnSpPr>
        <p:spPr>
          <a:xfrm>
            <a:off x="38711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 name="Gerade Verbindung 307"/>
          <p:cNvCxnSpPr/>
          <p:nvPr>
            <p:custDataLst>
              <p:tags r:id="rId257"/>
            </p:custDataLst>
          </p:nvPr>
        </p:nvCxnSpPr>
        <p:spPr>
          <a:xfrm>
            <a:off x="379914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4" name="Freihandform 273"/>
          <p:cNvSpPr/>
          <p:nvPr>
            <p:custDataLst>
              <p:tags r:id="rId258"/>
            </p:custDataLst>
          </p:nvPr>
        </p:nvSpPr>
        <p:spPr>
          <a:xfrm>
            <a:off x="2286980" y="3554152"/>
            <a:ext cx="4248472" cy="540060"/>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864096 w 3636404"/>
              <a:gd name="connsiteY2" fmla="*/ 792088 h 792088"/>
              <a:gd name="connsiteX3" fmla="*/ 0 w 3636404"/>
              <a:gd name="connsiteY3" fmla="*/ 792088 h 792088"/>
              <a:gd name="connsiteX4" fmla="*/ 468052 w 3636404"/>
              <a:gd name="connsiteY4" fmla="*/ 0 h 792088"/>
              <a:gd name="connsiteX0" fmla="*/ 468052 w 1476164"/>
              <a:gd name="connsiteY0" fmla="*/ 0 h 792088"/>
              <a:gd name="connsiteX1" fmla="*/ 1476164 w 1476164"/>
              <a:gd name="connsiteY1" fmla="*/ 0 h 792088"/>
              <a:gd name="connsiteX2" fmla="*/ 864096 w 1476164"/>
              <a:gd name="connsiteY2" fmla="*/ 792088 h 792088"/>
              <a:gd name="connsiteX3" fmla="*/ 0 w 1476164"/>
              <a:gd name="connsiteY3" fmla="*/ 792088 h 792088"/>
              <a:gd name="connsiteX4" fmla="*/ 468052 w 1476164"/>
              <a:gd name="connsiteY4" fmla="*/ 0 h 792088"/>
              <a:gd name="connsiteX0" fmla="*/ 468052 w 2628292"/>
              <a:gd name="connsiteY0" fmla="*/ 0 h 792088"/>
              <a:gd name="connsiteX1" fmla="*/ 2628292 w 2628292"/>
              <a:gd name="connsiteY1" fmla="*/ 0 h 792088"/>
              <a:gd name="connsiteX2" fmla="*/ 864096 w 2628292"/>
              <a:gd name="connsiteY2" fmla="*/ 792088 h 792088"/>
              <a:gd name="connsiteX3" fmla="*/ 0 w 2628292"/>
              <a:gd name="connsiteY3" fmla="*/ 792088 h 792088"/>
              <a:gd name="connsiteX4" fmla="*/ 468052 w 2628292"/>
              <a:gd name="connsiteY4" fmla="*/ 0 h 792088"/>
              <a:gd name="connsiteX0" fmla="*/ 468052 w 2628292"/>
              <a:gd name="connsiteY0" fmla="*/ 0 h 792088"/>
              <a:gd name="connsiteX1" fmla="*/ 2628292 w 2628292"/>
              <a:gd name="connsiteY1" fmla="*/ 0 h 792088"/>
              <a:gd name="connsiteX2" fmla="*/ 1728192 w 2628292"/>
              <a:gd name="connsiteY2" fmla="*/ 792088 h 792088"/>
              <a:gd name="connsiteX3" fmla="*/ 0 w 2628292"/>
              <a:gd name="connsiteY3" fmla="*/ 792088 h 792088"/>
              <a:gd name="connsiteX4" fmla="*/ 468052 w 2628292"/>
              <a:gd name="connsiteY4" fmla="*/ 0 h 792088"/>
              <a:gd name="connsiteX0" fmla="*/ 1440160 w 3600400"/>
              <a:gd name="connsiteY0" fmla="*/ 0 h 792088"/>
              <a:gd name="connsiteX1" fmla="*/ 3600400 w 3600400"/>
              <a:gd name="connsiteY1" fmla="*/ 0 h 792088"/>
              <a:gd name="connsiteX2" fmla="*/ 2700300 w 3600400"/>
              <a:gd name="connsiteY2" fmla="*/ 792088 h 792088"/>
              <a:gd name="connsiteX3" fmla="*/ 0 w 3600400"/>
              <a:gd name="connsiteY3" fmla="*/ 792088 h 792088"/>
              <a:gd name="connsiteX4" fmla="*/ 1440160 w 3600400"/>
              <a:gd name="connsiteY4" fmla="*/ 0 h 792088"/>
              <a:gd name="connsiteX0" fmla="*/ 1440160 w 3600400"/>
              <a:gd name="connsiteY0" fmla="*/ 0 h 792088"/>
              <a:gd name="connsiteX1" fmla="*/ 3600400 w 3600400"/>
              <a:gd name="connsiteY1" fmla="*/ 0 h 792088"/>
              <a:gd name="connsiteX2" fmla="*/ 1728192 w 3600400"/>
              <a:gd name="connsiteY2" fmla="*/ 792088 h 792088"/>
              <a:gd name="connsiteX3" fmla="*/ 0 w 3600400"/>
              <a:gd name="connsiteY3" fmla="*/ 792088 h 792088"/>
              <a:gd name="connsiteX4" fmla="*/ 1440160 w 3600400"/>
              <a:gd name="connsiteY4" fmla="*/ 0 h 792088"/>
              <a:gd name="connsiteX0" fmla="*/ 2196244 w 4356484"/>
              <a:gd name="connsiteY0" fmla="*/ 0 h 792088"/>
              <a:gd name="connsiteX1" fmla="*/ 4356484 w 4356484"/>
              <a:gd name="connsiteY1" fmla="*/ 0 h 792088"/>
              <a:gd name="connsiteX2" fmla="*/ 2484276 w 4356484"/>
              <a:gd name="connsiteY2" fmla="*/ 792088 h 792088"/>
              <a:gd name="connsiteX3" fmla="*/ 0 w 4356484"/>
              <a:gd name="connsiteY3" fmla="*/ 792088 h 792088"/>
              <a:gd name="connsiteX4" fmla="*/ 2196244 w 4356484"/>
              <a:gd name="connsiteY4" fmla="*/ 0 h 792088"/>
              <a:gd name="connsiteX0" fmla="*/ 1188132 w 4356484"/>
              <a:gd name="connsiteY0" fmla="*/ 0 h 792088"/>
              <a:gd name="connsiteX1" fmla="*/ 4356484 w 4356484"/>
              <a:gd name="connsiteY1" fmla="*/ 0 h 792088"/>
              <a:gd name="connsiteX2" fmla="*/ 2484276 w 4356484"/>
              <a:gd name="connsiteY2" fmla="*/ 792088 h 792088"/>
              <a:gd name="connsiteX3" fmla="*/ 0 w 4356484"/>
              <a:gd name="connsiteY3" fmla="*/ 792088 h 792088"/>
              <a:gd name="connsiteX4" fmla="*/ 1188132 w 4356484"/>
              <a:gd name="connsiteY4" fmla="*/ 0 h 792088"/>
              <a:gd name="connsiteX0" fmla="*/ 1080120 w 4356484"/>
              <a:gd name="connsiteY0" fmla="*/ 0 h 792088"/>
              <a:gd name="connsiteX1" fmla="*/ 4356484 w 4356484"/>
              <a:gd name="connsiteY1" fmla="*/ 0 h 792088"/>
              <a:gd name="connsiteX2" fmla="*/ 2484276 w 4356484"/>
              <a:gd name="connsiteY2" fmla="*/ 792088 h 792088"/>
              <a:gd name="connsiteX3" fmla="*/ 0 w 4356484"/>
              <a:gd name="connsiteY3" fmla="*/ 792088 h 792088"/>
              <a:gd name="connsiteX4" fmla="*/ 1080120 w 4356484"/>
              <a:gd name="connsiteY4" fmla="*/ 0 h 792088"/>
              <a:gd name="connsiteX0" fmla="*/ 1080120 w 4248472"/>
              <a:gd name="connsiteY0" fmla="*/ 0 h 792088"/>
              <a:gd name="connsiteX1" fmla="*/ 4248472 w 4248472"/>
              <a:gd name="connsiteY1" fmla="*/ 0 h 792088"/>
              <a:gd name="connsiteX2" fmla="*/ 2484276 w 4248472"/>
              <a:gd name="connsiteY2" fmla="*/ 792088 h 792088"/>
              <a:gd name="connsiteX3" fmla="*/ 0 w 4248472"/>
              <a:gd name="connsiteY3" fmla="*/ 792088 h 792088"/>
              <a:gd name="connsiteX4" fmla="*/ 1080120 w 4248472"/>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472" h="792088">
                <a:moveTo>
                  <a:pt x="1080120" y="0"/>
                </a:moveTo>
                <a:lnTo>
                  <a:pt x="4248472" y="0"/>
                </a:lnTo>
                <a:lnTo>
                  <a:pt x="2484276" y="792088"/>
                </a:lnTo>
                <a:lnTo>
                  <a:pt x="0" y="792088"/>
                </a:lnTo>
                <a:lnTo>
                  <a:pt x="1080120" y="0"/>
                </a:lnTo>
                <a:close/>
              </a:path>
            </a:pathLst>
          </a:custGeom>
          <a:gradFill flip="none" rotWithShape="1">
            <a:gsLst>
              <a:gs pos="0">
                <a:schemeClr val="accent4">
                  <a:lumMod val="60000"/>
                  <a:lumOff val="40000"/>
                </a:schemeClr>
              </a:gs>
              <a:gs pos="50000">
                <a:schemeClr val="accent4">
                  <a:lumMod val="40000"/>
                  <a:lumOff val="6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Freihandform 274"/>
          <p:cNvSpPr/>
          <p:nvPr>
            <p:custDataLst>
              <p:tags r:id="rId259"/>
            </p:custDataLst>
          </p:nvPr>
        </p:nvSpPr>
        <p:spPr>
          <a:xfrm>
            <a:off x="882824" y="3554152"/>
            <a:ext cx="1476164" cy="540060"/>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1728192 w 3636404"/>
              <a:gd name="connsiteY2" fmla="*/ 792088 h 792088"/>
              <a:gd name="connsiteX3" fmla="*/ 0 w 3636404"/>
              <a:gd name="connsiteY3" fmla="*/ 792088 h 792088"/>
              <a:gd name="connsiteX4" fmla="*/ 468052 w 3636404"/>
              <a:gd name="connsiteY4" fmla="*/ 0 h 792088"/>
              <a:gd name="connsiteX0" fmla="*/ 468052 w 2628292"/>
              <a:gd name="connsiteY0" fmla="*/ 0 h 792088"/>
              <a:gd name="connsiteX1" fmla="*/ 2628292 w 2628292"/>
              <a:gd name="connsiteY1" fmla="*/ 0 h 792088"/>
              <a:gd name="connsiteX2" fmla="*/ 1728192 w 2628292"/>
              <a:gd name="connsiteY2" fmla="*/ 792088 h 792088"/>
              <a:gd name="connsiteX3" fmla="*/ 0 w 2628292"/>
              <a:gd name="connsiteY3" fmla="*/ 792088 h 792088"/>
              <a:gd name="connsiteX4" fmla="*/ 468052 w 2628292"/>
              <a:gd name="connsiteY4" fmla="*/ 0 h 792088"/>
              <a:gd name="connsiteX0" fmla="*/ 468052 w 1728192"/>
              <a:gd name="connsiteY0" fmla="*/ 0 h 792088"/>
              <a:gd name="connsiteX1" fmla="*/ 1476164 w 1728192"/>
              <a:gd name="connsiteY1" fmla="*/ 0 h 792088"/>
              <a:gd name="connsiteX2" fmla="*/ 1728192 w 1728192"/>
              <a:gd name="connsiteY2" fmla="*/ 792088 h 792088"/>
              <a:gd name="connsiteX3" fmla="*/ 0 w 1728192"/>
              <a:gd name="connsiteY3" fmla="*/ 792088 h 792088"/>
              <a:gd name="connsiteX4" fmla="*/ 468052 w 1728192"/>
              <a:gd name="connsiteY4" fmla="*/ 0 h 792088"/>
              <a:gd name="connsiteX0" fmla="*/ 468052 w 1476164"/>
              <a:gd name="connsiteY0" fmla="*/ 0 h 792088"/>
              <a:gd name="connsiteX1" fmla="*/ 1476164 w 1476164"/>
              <a:gd name="connsiteY1" fmla="*/ 0 h 792088"/>
              <a:gd name="connsiteX2" fmla="*/ 864096 w 1476164"/>
              <a:gd name="connsiteY2" fmla="*/ 792088 h 792088"/>
              <a:gd name="connsiteX3" fmla="*/ 0 w 1476164"/>
              <a:gd name="connsiteY3" fmla="*/ 792088 h 792088"/>
              <a:gd name="connsiteX4" fmla="*/ 468052 w 1476164"/>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6164" h="792088">
                <a:moveTo>
                  <a:pt x="468052" y="0"/>
                </a:moveTo>
                <a:lnTo>
                  <a:pt x="1476164" y="0"/>
                </a:lnTo>
                <a:lnTo>
                  <a:pt x="864096" y="792088"/>
                </a:lnTo>
                <a:lnTo>
                  <a:pt x="0" y="792088"/>
                </a:lnTo>
                <a:lnTo>
                  <a:pt x="468052" y="0"/>
                </a:lnTo>
                <a:close/>
              </a:path>
            </a:pathLst>
          </a:custGeom>
          <a:gradFill flip="none" rotWithShape="1">
            <a:gsLst>
              <a:gs pos="0">
                <a:schemeClr val="accent4">
                  <a:lumMod val="60000"/>
                  <a:lumOff val="40000"/>
                </a:schemeClr>
              </a:gs>
              <a:gs pos="50000">
                <a:schemeClr val="accent4">
                  <a:lumMod val="40000"/>
                  <a:lumOff val="6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76" name="Gerade Verbindung 275"/>
          <p:cNvCxnSpPr/>
          <p:nvPr>
            <p:custDataLst>
              <p:tags r:id="rId260"/>
            </p:custDataLst>
          </p:nvPr>
        </p:nvCxnSpPr>
        <p:spPr>
          <a:xfrm>
            <a:off x="3151076" y="344614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 name="Gerade Verbindung 276"/>
          <p:cNvCxnSpPr>
            <a:stCxn id="275" idx="0"/>
          </p:cNvCxnSpPr>
          <p:nvPr>
            <p:custDataLst>
              <p:tags r:id="rId261"/>
            </p:custDataLst>
          </p:nvPr>
        </p:nvCxnSpPr>
        <p:spPr>
          <a:xfrm flipH="1">
            <a:off x="882824" y="3554152"/>
            <a:ext cx="468052"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8" name="Gerade Verbindung 277"/>
          <p:cNvCxnSpPr/>
          <p:nvPr>
            <p:custDataLst>
              <p:tags r:id="rId262"/>
            </p:custDataLst>
          </p:nvPr>
        </p:nvCxnSpPr>
        <p:spPr>
          <a:xfrm flipH="1">
            <a:off x="2286980" y="3554152"/>
            <a:ext cx="1080120"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9" name="Gerade Verbindung 278"/>
          <p:cNvCxnSpPr/>
          <p:nvPr>
            <p:custDataLst>
              <p:tags r:id="rId263"/>
            </p:custDataLst>
          </p:nvPr>
        </p:nvCxnSpPr>
        <p:spPr>
          <a:xfrm flipH="1">
            <a:off x="1746920" y="3554152"/>
            <a:ext cx="612068"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9" name="Gerade Verbindung 308"/>
          <p:cNvCxnSpPr>
            <a:stCxn id="274" idx="1"/>
          </p:cNvCxnSpPr>
          <p:nvPr>
            <p:custDataLst>
              <p:tags r:id="rId264"/>
            </p:custDataLst>
          </p:nvPr>
        </p:nvCxnSpPr>
        <p:spPr>
          <a:xfrm flipH="1">
            <a:off x="4771256" y="3554152"/>
            <a:ext cx="1764196"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6" name="Gerade Verbindung 425"/>
          <p:cNvCxnSpPr/>
          <p:nvPr>
            <p:custDataLst>
              <p:tags r:id="rId265"/>
            </p:custDataLst>
          </p:nvPr>
        </p:nvCxnSpPr>
        <p:spPr>
          <a:xfrm>
            <a:off x="1350876"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7" name="Gerade Verbindung 426"/>
          <p:cNvCxnSpPr/>
          <p:nvPr>
            <p:custDataLst>
              <p:tags r:id="rId266"/>
            </p:custDataLst>
          </p:nvPr>
        </p:nvCxnSpPr>
        <p:spPr>
          <a:xfrm>
            <a:off x="2358988"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8" name="Gerade Verbindung 427"/>
          <p:cNvCxnSpPr/>
          <p:nvPr>
            <p:custDataLst>
              <p:tags r:id="rId267"/>
            </p:custDataLst>
          </p:nvPr>
        </p:nvCxnSpPr>
        <p:spPr>
          <a:xfrm>
            <a:off x="3367100"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9" name="Gerade Verbindung 428"/>
          <p:cNvCxnSpPr/>
          <p:nvPr>
            <p:custDataLst>
              <p:tags r:id="rId268"/>
            </p:custDataLst>
          </p:nvPr>
        </p:nvCxnSpPr>
        <p:spPr>
          <a:xfrm>
            <a:off x="6535452"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33" name="Textfeld 432"/>
          <p:cNvSpPr txBox="1"/>
          <p:nvPr>
            <p:custDataLst>
              <p:tags r:id="rId269"/>
            </p:custDataLst>
          </p:nvPr>
        </p:nvSpPr>
        <p:spPr>
          <a:xfrm>
            <a:off x="162744" y="2834072"/>
            <a:ext cx="482824" cy="215444"/>
          </a:xfrm>
          <a:prstGeom prst="rect">
            <a:avLst/>
          </a:prstGeom>
          <a:noFill/>
          <a:ln>
            <a:noFill/>
          </a:ln>
        </p:spPr>
        <p:txBody>
          <a:bodyPr wrap="none" rtlCol="0">
            <a:spAutoFit/>
          </a:bodyPr>
          <a:lstStyle/>
          <a:p>
            <a:r>
              <a:rPr lang="en-GB" sz="800" dirty="0" smtClean="0"/>
              <a:t>CJ950</a:t>
            </a:r>
            <a:endParaRPr lang="en-GB" sz="800" dirty="0"/>
          </a:p>
        </p:txBody>
      </p:sp>
      <p:sp>
        <p:nvSpPr>
          <p:cNvPr id="434" name="Textfeld 433"/>
          <p:cNvSpPr txBox="1"/>
          <p:nvPr>
            <p:custDataLst>
              <p:tags r:id="rId270"/>
            </p:custDataLst>
          </p:nvPr>
        </p:nvSpPr>
        <p:spPr>
          <a:xfrm>
            <a:off x="162744" y="3194112"/>
            <a:ext cx="482824" cy="215444"/>
          </a:xfrm>
          <a:prstGeom prst="rect">
            <a:avLst/>
          </a:prstGeom>
          <a:noFill/>
          <a:ln>
            <a:noFill/>
          </a:ln>
        </p:spPr>
        <p:txBody>
          <a:bodyPr wrap="none" rtlCol="0">
            <a:spAutoFit/>
          </a:bodyPr>
          <a:lstStyle/>
          <a:p>
            <a:r>
              <a:rPr lang="en-GB" sz="800" dirty="0" smtClean="0"/>
              <a:t>CJ721</a:t>
            </a:r>
            <a:endParaRPr lang="en-GB" sz="800" dirty="0"/>
          </a:p>
        </p:txBody>
      </p:sp>
      <p:sp>
        <p:nvSpPr>
          <p:cNvPr id="435" name="Rechteckige Legende 434"/>
          <p:cNvSpPr/>
          <p:nvPr>
            <p:custDataLst>
              <p:tags r:id="rId271"/>
            </p:custDataLst>
          </p:nvPr>
        </p:nvSpPr>
        <p:spPr>
          <a:xfrm>
            <a:off x="7111516" y="3230116"/>
            <a:ext cx="1152128" cy="684076"/>
          </a:xfrm>
          <a:prstGeom prst="wedgeRectCallout">
            <a:avLst>
              <a:gd name="adj1" fmla="val -20833"/>
              <a:gd name="adj2" fmla="val 70119"/>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800" dirty="0" smtClean="0">
                <a:solidFill>
                  <a:schemeClr val="tx1"/>
                </a:solidFill>
              </a:rPr>
              <a:t>Register representation is adjusted to the data frame timing diagram with LSB on left and MSB on right side.</a:t>
            </a:r>
            <a:endParaRPr lang="en-GB" sz="800" dirty="0">
              <a:solidFill>
                <a:schemeClr val="tx1"/>
              </a:solidFill>
            </a:endParaRPr>
          </a:p>
        </p:txBody>
      </p:sp>
      <p:sp>
        <p:nvSpPr>
          <p:cNvPr id="430" name="Rechteck 429"/>
          <p:cNvSpPr/>
          <p:nvPr>
            <p:custDataLst>
              <p:tags r:id="rId272"/>
            </p:custDataLst>
          </p:nvPr>
        </p:nvSpPr>
        <p:spPr>
          <a:xfrm>
            <a:off x="882824" y="4094212"/>
            <a:ext cx="3456384" cy="324036"/>
          </a:xfrm>
          <a:prstGeom prst="rect">
            <a:avLst/>
          </a:prstGeom>
          <a:solidFill>
            <a:schemeClr val="accent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431" name="Rechteck 430"/>
          <p:cNvSpPr/>
          <p:nvPr>
            <p:custDataLst>
              <p:tags r:id="rId273"/>
            </p:custDataLst>
          </p:nvPr>
        </p:nvSpPr>
        <p:spPr>
          <a:xfrm>
            <a:off x="261101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32" name="Rechteck 431"/>
          <p:cNvSpPr/>
          <p:nvPr>
            <p:custDataLst>
              <p:tags r:id="rId274"/>
            </p:custDataLst>
          </p:nvPr>
        </p:nvSpPr>
        <p:spPr>
          <a:xfrm>
            <a:off x="271902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36" name="Rechteck 435"/>
          <p:cNvSpPr/>
          <p:nvPr>
            <p:custDataLst>
              <p:tags r:id="rId275"/>
            </p:custDataLst>
          </p:nvPr>
        </p:nvSpPr>
        <p:spPr>
          <a:xfrm>
            <a:off x="42311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31</a:t>
            </a:r>
            <a:endParaRPr lang="en-GB" sz="600" dirty="0">
              <a:solidFill>
                <a:schemeClr val="tx1"/>
              </a:solidFill>
            </a:endParaRPr>
          </a:p>
        </p:txBody>
      </p:sp>
      <p:sp>
        <p:nvSpPr>
          <p:cNvPr id="437" name="Rechteck 436"/>
          <p:cNvSpPr/>
          <p:nvPr>
            <p:custDataLst>
              <p:tags r:id="rId276"/>
            </p:custDataLst>
          </p:nvPr>
        </p:nvSpPr>
        <p:spPr>
          <a:xfrm>
            <a:off x="282704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38" name="Rechteck 437"/>
          <p:cNvSpPr/>
          <p:nvPr>
            <p:custDataLst>
              <p:tags r:id="rId277"/>
            </p:custDataLst>
          </p:nvPr>
        </p:nvSpPr>
        <p:spPr>
          <a:xfrm>
            <a:off x="293505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39" name="Rechteck 438"/>
          <p:cNvSpPr/>
          <p:nvPr>
            <p:custDataLst>
              <p:tags r:id="rId278"/>
            </p:custDataLst>
          </p:nvPr>
        </p:nvSpPr>
        <p:spPr>
          <a:xfrm>
            <a:off x="304306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0" name="Rechteck 439"/>
          <p:cNvSpPr/>
          <p:nvPr>
            <p:custDataLst>
              <p:tags r:id="rId279"/>
            </p:custDataLst>
          </p:nvPr>
        </p:nvSpPr>
        <p:spPr>
          <a:xfrm>
            <a:off x="315107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1" name="Rechteck 440"/>
          <p:cNvSpPr/>
          <p:nvPr>
            <p:custDataLst>
              <p:tags r:id="rId280"/>
            </p:custDataLst>
          </p:nvPr>
        </p:nvSpPr>
        <p:spPr>
          <a:xfrm>
            <a:off x="325908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2" name="Rechteck 441"/>
          <p:cNvSpPr/>
          <p:nvPr>
            <p:custDataLst>
              <p:tags r:id="rId281"/>
            </p:custDataLst>
          </p:nvPr>
        </p:nvSpPr>
        <p:spPr>
          <a:xfrm>
            <a:off x="336710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smtClean="0">
              <a:solidFill>
                <a:schemeClr val="tx1"/>
              </a:solidFill>
            </a:endParaRPr>
          </a:p>
          <a:p>
            <a:pPr algn="ctr"/>
            <a:endParaRPr lang="en-GB" sz="600" dirty="0">
              <a:solidFill>
                <a:schemeClr val="tx1"/>
              </a:solidFill>
            </a:endParaRPr>
          </a:p>
        </p:txBody>
      </p:sp>
      <p:sp>
        <p:nvSpPr>
          <p:cNvPr id="443" name="Rechteck 442"/>
          <p:cNvSpPr/>
          <p:nvPr>
            <p:custDataLst>
              <p:tags r:id="rId282"/>
            </p:custDataLst>
          </p:nvPr>
        </p:nvSpPr>
        <p:spPr>
          <a:xfrm>
            <a:off x="347511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4" name="Rechteck 443"/>
          <p:cNvSpPr/>
          <p:nvPr>
            <p:custDataLst>
              <p:tags r:id="rId283"/>
            </p:custDataLst>
          </p:nvPr>
        </p:nvSpPr>
        <p:spPr>
          <a:xfrm>
            <a:off x="35831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5" name="Rechteck 444"/>
          <p:cNvSpPr/>
          <p:nvPr>
            <p:custDataLst>
              <p:tags r:id="rId284"/>
            </p:custDataLst>
          </p:nvPr>
        </p:nvSpPr>
        <p:spPr>
          <a:xfrm>
            <a:off x="36911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6" name="Rechteck 445"/>
          <p:cNvSpPr/>
          <p:nvPr>
            <p:custDataLst>
              <p:tags r:id="rId285"/>
            </p:custDataLst>
          </p:nvPr>
        </p:nvSpPr>
        <p:spPr>
          <a:xfrm>
            <a:off x="37991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7" name="Rechteck 446"/>
          <p:cNvSpPr/>
          <p:nvPr>
            <p:custDataLst>
              <p:tags r:id="rId286"/>
            </p:custDataLst>
          </p:nvPr>
        </p:nvSpPr>
        <p:spPr>
          <a:xfrm>
            <a:off x="39071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8" name="Rechteck 447"/>
          <p:cNvSpPr/>
          <p:nvPr>
            <p:custDataLst>
              <p:tags r:id="rId287"/>
            </p:custDataLst>
          </p:nvPr>
        </p:nvSpPr>
        <p:spPr>
          <a:xfrm>
            <a:off x="40151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9" name="Rechteck 448"/>
          <p:cNvSpPr/>
          <p:nvPr>
            <p:custDataLst>
              <p:tags r:id="rId288"/>
            </p:custDataLst>
          </p:nvPr>
        </p:nvSpPr>
        <p:spPr>
          <a:xfrm>
            <a:off x="41231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0" name="Rechteck 449"/>
          <p:cNvSpPr/>
          <p:nvPr>
            <p:custDataLst>
              <p:tags r:id="rId289"/>
            </p:custDataLst>
          </p:nvPr>
        </p:nvSpPr>
        <p:spPr>
          <a:xfrm>
            <a:off x="8828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451" name="Rechteck 450"/>
          <p:cNvSpPr/>
          <p:nvPr>
            <p:custDataLst>
              <p:tags r:id="rId290"/>
            </p:custDataLst>
          </p:nvPr>
        </p:nvSpPr>
        <p:spPr>
          <a:xfrm>
            <a:off x="9908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2" name="Rechteck 451"/>
          <p:cNvSpPr/>
          <p:nvPr>
            <p:custDataLst>
              <p:tags r:id="rId291"/>
            </p:custDataLst>
          </p:nvPr>
        </p:nvSpPr>
        <p:spPr>
          <a:xfrm>
            <a:off x="250300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smtClean="0">
              <a:solidFill>
                <a:schemeClr val="tx1"/>
              </a:solidFill>
            </a:endParaRPr>
          </a:p>
        </p:txBody>
      </p:sp>
      <p:sp>
        <p:nvSpPr>
          <p:cNvPr id="453" name="Rechteck 452"/>
          <p:cNvSpPr/>
          <p:nvPr>
            <p:custDataLst>
              <p:tags r:id="rId292"/>
            </p:custDataLst>
          </p:nvPr>
        </p:nvSpPr>
        <p:spPr>
          <a:xfrm>
            <a:off x="10988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4" name="Rechteck 453"/>
          <p:cNvSpPr/>
          <p:nvPr>
            <p:custDataLst>
              <p:tags r:id="rId293"/>
            </p:custDataLst>
          </p:nvPr>
        </p:nvSpPr>
        <p:spPr>
          <a:xfrm>
            <a:off x="12068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5" name="Rechteck 454"/>
          <p:cNvSpPr/>
          <p:nvPr>
            <p:custDataLst>
              <p:tags r:id="rId294"/>
            </p:custDataLst>
          </p:nvPr>
        </p:nvSpPr>
        <p:spPr>
          <a:xfrm>
            <a:off x="13148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6" name="Rechteck 455"/>
          <p:cNvSpPr/>
          <p:nvPr>
            <p:custDataLst>
              <p:tags r:id="rId295"/>
            </p:custDataLst>
          </p:nvPr>
        </p:nvSpPr>
        <p:spPr>
          <a:xfrm>
            <a:off x="14228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7" name="Rechteck 456"/>
          <p:cNvSpPr/>
          <p:nvPr>
            <p:custDataLst>
              <p:tags r:id="rId296"/>
            </p:custDataLst>
          </p:nvPr>
        </p:nvSpPr>
        <p:spPr>
          <a:xfrm>
            <a:off x="15308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8" name="Rechteck 457"/>
          <p:cNvSpPr/>
          <p:nvPr>
            <p:custDataLst>
              <p:tags r:id="rId297"/>
            </p:custDataLst>
          </p:nvPr>
        </p:nvSpPr>
        <p:spPr>
          <a:xfrm>
            <a:off x="16389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7</a:t>
            </a:r>
            <a:endParaRPr lang="en-GB" sz="600" dirty="0">
              <a:solidFill>
                <a:schemeClr val="tx1"/>
              </a:solidFill>
            </a:endParaRPr>
          </a:p>
        </p:txBody>
      </p:sp>
      <p:sp>
        <p:nvSpPr>
          <p:cNvPr id="459" name="Rechteck 458"/>
          <p:cNvSpPr/>
          <p:nvPr>
            <p:custDataLst>
              <p:tags r:id="rId298"/>
            </p:custDataLst>
          </p:nvPr>
        </p:nvSpPr>
        <p:spPr>
          <a:xfrm>
            <a:off x="17469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8</a:t>
            </a:r>
            <a:endParaRPr lang="en-GB" sz="600" dirty="0">
              <a:solidFill>
                <a:schemeClr val="tx1"/>
              </a:solidFill>
            </a:endParaRPr>
          </a:p>
        </p:txBody>
      </p:sp>
      <p:sp>
        <p:nvSpPr>
          <p:cNvPr id="460" name="Rechteck 459"/>
          <p:cNvSpPr/>
          <p:nvPr>
            <p:custDataLst>
              <p:tags r:id="rId299"/>
            </p:custDataLst>
          </p:nvPr>
        </p:nvSpPr>
        <p:spPr>
          <a:xfrm>
            <a:off x="18549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1" name="Rechteck 460"/>
          <p:cNvSpPr/>
          <p:nvPr>
            <p:custDataLst>
              <p:tags r:id="rId300"/>
            </p:custDataLst>
          </p:nvPr>
        </p:nvSpPr>
        <p:spPr>
          <a:xfrm>
            <a:off x="19629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2" name="Rechteck 461"/>
          <p:cNvSpPr/>
          <p:nvPr>
            <p:custDataLst>
              <p:tags r:id="rId301"/>
            </p:custDataLst>
          </p:nvPr>
        </p:nvSpPr>
        <p:spPr>
          <a:xfrm>
            <a:off x="20709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3" name="Rechteck 462"/>
          <p:cNvSpPr/>
          <p:nvPr>
            <p:custDataLst>
              <p:tags r:id="rId302"/>
            </p:custDataLst>
          </p:nvPr>
        </p:nvSpPr>
        <p:spPr>
          <a:xfrm>
            <a:off x="21789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12</a:t>
            </a:r>
            <a:endParaRPr lang="en-GB" sz="600" dirty="0">
              <a:solidFill>
                <a:schemeClr val="tx1"/>
              </a:solidFill>
            </a:endParaRPr>
          </a:p>
        </p:txBody>
      </p:sp>
      <p:sp>
        <p:nvSpPr>
          <p:cNvPr id="464" name="Rechteck 463"/>
          <p:cNvSpPr/>
          <p:nvPr>
            <p:custDataLst>
              <p:tags r:id="rId303"/>
            </p:custDataLst>
          </p:nvPr>
        </p:nvSpPr>
        <p:spPr>
          <a:xfrm>
            <a:off x="22869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13</a:t>
            </a:r>
            <a:endParaRPr lang="en-GB" sz="600" dirty="0">
              <a:solidFill>
                <a:schemeClr val="tx1"/>
              </a:solidFill>
            </a:endParaRPr>
          </a:p>
        </p:txBody>
      </p:sp>
      <p:sp>
        <p:nvSpPr>
          <p:cNvPr id="465" name="Rechteck 464"/>
          <p:cNvSpPr/>
          <p:nvPr>
            <p:custDataLst>
              <p:tags r:id="rId304"/>
            </p:custDataLst>
          </p:nvPr>
        </p:nvSpPr>
        <p:spPr>
          <a:xfrm>
            <a:off x="239499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6" name="Rechteck 465"/>
          <p:cNvSpPr/>
          <p:nvPr>
            <p:custDataLst>
              <p:tags r:id="rId305"/>
            </p:custDataLst>
          </p:nvPr>
        </p:nvSpPr>
        <p:spPr>
          <a:xfrm>
            <a:off x="2358988" y="4130216"/>
            <a:ext cx="504056" cy="1890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SDR0</a:t>
            </a:r>
            <a:endParaRPr lang="en-GB" sz="1400" dirty="0">
              <a:solidFill>
                <a:schemeClr val="tx1"/>
              </a:solidFill>
            </a:endParaRPr>
          </a:p>
        </p:txBody>
      </p:sp>
      <p:sp>
        <p:nvSpPr>
          <p:cNvPr id="467" name="Rechteck 466"/>
          <p:cNvSpPr/>
          <p:nvPr>
            <p:custDataLst>
              <p:tags r:id="rId306"/>
            </p:custDataLst>
          </p:nvPr>
        </p:nvSpPr>
        <p:spPr>
          <a:xfrm>
            <a:off x="4339208" y="4094212"/>
            <a:ext cx="3456384" cy="324036"/>
          </a:xfrm>
          <a:prstGeom prst="rect">
            <a:avLst/>
          </a:prstGeom>
          <a:solidFill>
            <a:srgbClr val="DDDDDD"/>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468" name="Rechteck 467"/>
          <p:cNvSpPr/>
          <p:nvPr>
            <p:custDataLst>
              <p:tags r:id="rId307"/>
            </p:custDataLst>
          </p:nvPr>
        </p:nvSpPr>
        <p:spPr>
          <a:xfrm>
            <a:off x="43392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469" name="Rechteck 468"/>
          <p:cNvSpPr/>
          <p:nvPr>
            <p:custDataLst>
              <p:tags r:id="rId308"/>
            </p:custDataLst>
          </p:nvPr>
        </p:nvSpPr>
        <p:spPr>
          <a:xfrm>
            <a:off x="44472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0" name="Rechteck 469"/>
          <p:cNvSpPr/>
          <p:nvPr>
            <p:custDataLst>
              <p:tags r:id="rId309"/>
            </p:custDataLst>
          </p:nvPr>
        </p:nvSpPr>
        <p:spPr>
          <a:xfrm>
            <a:off x="595938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1" name="Rechteck 470"/>
          <p:cNvSpPr/>
          <p:nvPr>
            <p:custDataLst>
              <p:tags r:id="rId310"/>
            </p:custDataLst>
          </p:nvPr>
        </p:nvSpPr>
        <p:spPr>
          <a:xfrm>
            <a:off x="45552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2" name="Rechteck 471"/>
          <p:cNvSpPr/>
          <p:nvPr>
            <p:custDataLst>
              <p:tags r:id="rId311"/>
            </p:custDataLst>
          </p:nvPr>
        </p:nvSpPr>
        <p:spPr>
          <a:xfrm>
            <a:off x="46632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3</a:t>
            </a:r>
            <a:endParaRPr lang="en-GB" sz="600" dirty="0">
              <a:solidFill>
                <a:schemeClr val="tx1"/>
              </a:solidFill>
            </a:endParaRPr>
          </a:p>
        </p:txBody>
      </p:sp>
      <p:sp>
        <p:nvSpPr>
          <p:cNvPr id="473" name="Rechteck 472"/>
          <p:cNvSpPr/>
          <p:nvPr>
            <p:custDataLst>
              <p:tags r:id="rId312"/>
            </p:custDataLst>
          </p:nvPr>
        </p:nvSpPr>
        <p:spPr>
          <a:xfrm>
            <a:off x="47712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4" name="Rechteck 473"/>
          <p:cNvSpPr/>
          <p:nvPr>
            <p:custDataLst>
              <p:tags r:id="rId313"/>
            </p:custDataLst>
          </p:nvPr>
        </p:nvSpPr>
        <p:spPr>
          <a:xfrm>
            <a:off x="48792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5" name="Rechteck 474"/>
          <p:cNvSpPr/>
          <p:nvPr>
            <p:custDataLst>
              <p:tags r:id="rId314"/>
            </p:custDataLst>
          </p:nvPr>
        </p:nvSpPr>
        <p:spPr>
          <a:xfrm>
            <a:off x="49872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6" name="Rechteck 475"/>
          <p:cNvSpPr/>
          <p:nvPr>
            <p:custDataLst>
              <p:tags r:id="rId315"/>
            </p:custDataLst>
          </p:nvPr>
        </p:nvSpPr>
        <p:spPr>
          <a:xfrm>
            <a:off x="509529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7" name="Rechteck 476"/>
          <p:cNvSpPr/>
          <p:nvPr>
            <p:custDataLst>
              <p:tags r:id="rId316"/>
            </p:custDataLst>
          </p:nvPr>
        </p:nvSpPr>
        <p:spPr>
          <a:xfrm>
            <a:off x="520330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8" name="Rechteck 477"/>
          <p:cNvSpPr/>
          <p:nvPr>
            <p:custDataLst>
              <p:tags r:id="rId317"/>
            </p:custDataLst>
          </p:nvPr>
        </p:nvSpPr>
        <p:spPr>
          <a:xfrm>
            <a:off x="531131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9" name="Rechteck 478"/>
          <p:cNvSpPr/>
          <p:nvPr>
            <p:custDataLst>
              <p:tags r:id="rId318"/>
            </p:custDataLst>
          </p:nvPr>
        </p:nvSpPr>
        <p:spPr>
          <a:xfrm>
            <a:off x="541932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0" name="Rechteck 479"/>
          <p:cNvSpPr/>
          <p:nvPr>
            <p:custDataLst>
              <p:tags r:id="rId319"/>
            </p:custDataLst>
          </p:nvPr>
        </p:nvSpPr>
        <p:spPr>
          <a:xfrm>
            <a:off x="552734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1" name="Rechteck 480"/>
          <p:cNvSpPr/>
          <p:nvPr>
            <p:custDataLst>
              <p:tags r:id="rId320"/>
            </p:custDataLst>
          </p:nvPr>
        </p:nvSpPr>
        <p:spPr>
          <a:xfrm>
            <a:off x="563535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2" name="Rechteck 481"/>
          <p:cNvSpPr/>
          <p:nvPr>
            <p:custDataLst>
              <p:tags r:id="rId321"/>
            </p:custDataLst>
          </p:nvPr>
        </p:nvSpPr>
        <p:spPr>
          <a:xfrm>
            <a:off x="574336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3" name="Rechteck 482"/>
          <p:cNvSpPr/>
          <p:nvPr>
            <p:custDataLst>
              <p:tags r:id="rId322"/>
            </p:custDataLst>
          </p:nvPr>
        </p:nvSpPr>
        <p:spPr>
          <a:xfrm>
            <a:off x="585137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4" name="Rechteck 483"/>
          <p:cNvSpPr/>
          <p:nvPr>
            <p:custDataLst>
              <p:tags r:id="rId323"/>
            </p:custDataLst>
          </p:nvPr>
        </p:nvSpPr>
        <p:spPr>
          <a:xfrm>
            <a:off x="606740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5" name="Rechteck 484"/>
          <p:cNvSpPr/>
          <p:nvPr>
            <p:custDataLst>
              <p:tags r:id="rId324"/>
            </p:custDataLst>
          </p:nvPr>
        </p:nvSpPr>
        <p:spPr>
          <a:xfrm>
            <a:off x="617541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6" name="Rechteck 485"/>
          <p:cNvSpPr/>
          <p:nvPr>
            <p:custDataLst>
              <p:tags r:id="rId325"/>
            </p:custDataLst>
          </p:nvPr>
        </p:nvSpPr>
        <p:spPr>
          <a:xfrm>
            <a:off x="76875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31</a:t>
            </a:r>
            <a:endParaRPr lang="en-GB" sz="600" dirty="0">
              <a:solidFill>
                <a:schemeClr val="tx1"/>
              </a:solidFill>
            </a:endParaRPr>
          </a:p>
        </p:txBody>
      </p:sp>
      <p:sp>
        <p:nvSpPr>
          <p:cNvPr id="487" name="Rechteck 486"/>
          <p:cNvSpPr/>
          <p:nvPr>
            <p:custDataLst>
              <p:tags r:id="rId326"/>
            </p:custDataLst>
          </p:nvPr>
        </p:nvSpPr>
        <p:spPr>
          <a:xfrm>
            <a:off x="62834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8" name="Rechteck 487"/>
          <p:cNvSpPr/>
          <p:nvPr>
            <p:custDataLst>
              <p:tags r:id="rId327"/>
            </p:custDataLst>
          </p:nvPr>
        </p:nvSpPr>
        <p:spPr>
          <a:xfrm>
            <a:off x="63914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9" name="Rechteck 488"/>
          <p:cNvSpPr/>
          <p:nvPr>
            <p:custDataLst>
              <p:tags r:id="rId328"/>
            </p:custDataLst>
          </p:nvPr>
        </p:nvSpPr>
        <p:spPr>
          <a:xfrm>
            <a:off x="64994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0" name="Rechteck 489"/>
          <p:cNvSpPr/>
          <p:nvPr>
            <p:custDataLst>
              <p:tags r:id="rId329"/>
            </p:custDataLst>
          </p:nvPr>
        </p:nvSpPr>
        <p:spPr>
          <a:xfrm>
            <a:off x="66074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1" name="Rechteck 490"/>
          <p:cNvSpPr/>
          <p:nvPr>
            <p:custDataLst>
              <p:tags r:id="rId330"/>
            </p:custDataLst>
          </p:nvPr>
        </p:nvSpPr>
        <p:spPr>
          <a:xfrm>
            <a:off x="67154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2" name="Rechteck 491"/>
          <p:cNvSpPr/>
          <p:nvPr>
            <p:custDataLst>
              <p:tags r:id="rId331"/>
            </p:custDataLst>
          </p:nvPr>
        </p:nvSpPr>
        <p:spPr>
          <a:xfrm>
            <a:off x="68234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3" name="Rechteck 492"/>
          <p:cNvSpPr/>
          <p:nvPr>
            <p:custDataLst>
              <p:tags r:id="rId332"/>
            </p:custDataLst>
          </p:nvPr>
        </p:nvSpPr>
        <p:spPr>
          <a:xfrm>
            <a:off x="69314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4" name="Rechteck 493"/>
          <p:cNvSpPr/>
          <p:nvPr>
            <p:custDataLst>
              <p:tags r:id="rId333"/>
            </p:custDataLst>
          </p:nvPr>
        </p:nvSpPr>
        <p:spPr>
          <a:xfrm>
            <a:off x="70395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5" name="Rechteck 494"/>
          <p:cNvSpPr/>
          <p:nvPr>
            <p:custDataLst>
              <p:tags r:id="rId334"/>
            </p:custDataLst>
          </p:nvPr>
        </p:nvSpPr>
        <p:spPr>
          <a:xfrm>
            <a:off x="71475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6" name="Rechteck 495"/>
          <p:cNvSpPr/>
          <p:nvPr>
            <p:custDataLst>
              <p:tags r:id="rId335"/>
            </p:custDataLst>
          </p:nvPr>
        </p:nvSpPr>
        <p:spPr>
          <a:xfrm>
            <a:off x="72555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7" name="Rechteck 496"/>
          <p:cNvSpPr/>
          <p:nvPr>
            <p:custDataLst>
              <p:tags r:id="rId336"/>
            </p:custDataLst>
          </p:nvPr>
        </p:nvSpPr>
        <p:spPr>
          <a:xfrm>
            <a:off x="73635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8" name="Rechteck 497"/>
          <p:cNvSpPr/>
          <p:nvPr>
            <p:custDataLst>
              <p:tags r:id="rId337"/>
            </p:custDataLst>
          </p:nvPr>
        </p:nvSpPr>
        <p:spPr>
          <a:xfrm>
            <a:off x="74715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9" name="Rechteck 498"/>
          <p:cNvSpPr/>
          <p:nvPr>
            <p:custDataLst>
              <p:tags r:id="rId338"/>
            </p:custDataLst>
          </p:nvPr>
        </p:nvSpPr>
        <p:spPr>
          <a:xfrm>
            <a:off x="75795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500" name="Rechteck 499"/>
          <p:cNvSpPr/>
          <p:nvPr>
            <p:custDataLst>
              <p:tags r:id="rId339"/>
            </p:custDataLst>
          </p:nvPr>
        </p:nvSpPr>
        <p:spPr>
          <a:xfrm>
            <a:off x="5815372" y="4130216"/>
            <a:ext cx="504056" cy="189021"/>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SDR1</a:t>
            </a:r>
            <a:endParaRPr lang="en-GB" sz="1400" dirty="0">
              <a:solidFill>
                <a:schemeClr val="tx1"/>
              </a:solidFill>
            </a:endParaRPr>
          </a:p>
        </p:txBody>
      </p:sp>
      <p:sp>
        <p:nvSpPr>
          <p:cNvPr id="503" name="Geschweifte Klammer rechts 502"/>
          <p:cNvSpPr/>
          <p:nvPr>
            <p:custDataLst>
              <p:tags r:id="rId340"/>
            </p:custDataLst>
          </p:nvPr>
        </p:nvSpPr>
        <p:spPr>
          <a:xfrm rot="5400000">
            <a:off x="3259088" y="3446140"/>
            <a:ext cx="108012" cy="2052228"/>
          </a:xfrm>
          <a:prstGeom prst="rightBrace">
            <a:avLst>
              <a:gd name="adj1" fmla="val 3699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04" name="Geschweifte Klammer rechts 503"/>
          <p:cNvSpPr/>
          <p:nvPr>
            <p:custDataLst>
              <p:tags r:id="rId341"/>
            </p:custDataLst>
          </p:nvPr>
        </p:nvSpPr>
        <p:spPr>
          <a:xfrm rot="5400000">
            <a:off x="4501226" y="4256230"/>
            <a:ext cx="108012" cy="432048"/>
          </a:xfrm>
          <a:prstGeom prst="rightBrace">
            <a:avLst>
              <a:gd name="adj1" fmla="val 3699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05" name="Textfeld 504"/>
          <p:cNvSpPr txBox="1"/>
          <p:nvPr>
            <p:custDataLst>
              <p:tags r:id="rId342"/>
            </p:custDataLst>
          </p:nvPr>
        </p:nvSpPr>
        <p:spPr>
          <a:xfrm>
            <a:off x="2863044" y="4562264"/>
            <a:ext cx="2088232" cy="707886"/>
          </a:xfrm>
          <a:prstGeom prst="rect">
            <a:avLst/>
          </a:prstGeom>
          <a:noFill/>
        </p:spPr>
        <p:txBody>
          <a:bodyPr wrap="square" rtlCol="0">
            <a:spAutoFit/>
          </a:bodyPr>
          <a:lstStyle/>
          <a:p>
            <a:pPr algn="ctr"/>
            <a:r>
              <a:rPr lang="en-GB" sz="1000" dirty="0" smtClean="0"/>
              <a:t>parallel connection of</a:t>
            </a:r>
            <a:br>
              <a:rPr lang="en-GB" sz="1000" dirty="0" smtClean="0"/>
            </a:br>
            <a:r>
              <a:rPr lang="en-GB" sz="1000" dirty="0" smtClean="0"/>
              <a:t>power stages located in SDR0 to</a:t>
            </a:r>
            <a:br>
              <a:rPr lang="en-GB" sz="1000" dirty="0" smtClean="0"/>
            </a:br>
            <a:r>
              <a:rPr lang="en-GB" sz="1000" dirty="0" smtClean="0"/>
              <a:t>power stages located in SDR1</a:t>
            </a:r>
            <a:br>
              <a:rPr lang="en-GB" sz="1000" dirty="0" smtClean="0"/>
            </a:br>
            <a:r>
              <a:rPr lang="en-GB" sz="1000" b="1" dirty="0" smtClean="0">
                <a:solidFill>
                  <a:srgbClr val="FF0000"/>
                </a:solidFill>
              </a:rPr>
              <a:t>is not possible</a:t>
            </a:r>
            <a:endParaRPr lang="en-GB" sz="1000" b="1" dirty="0">
              <a:solidFill>
                <a:srgbClr val="FF0000"/>
              </a:solidFill>
            </a:endParaRPr>
          </a:p>
        </p:txBody>
      </p:sp>
      <p:sp>
        <p:nvSpPr>
          <p:cNvPr id="506" name="Rechteckige Legende 505"/>
          <p:cNvSpPr/>
          <p:nvPr>
            <p:custDataLst>
              <p:tags r:id="rId343"/>
            </p:custDataLst>
          </p:nvPr>
        </p:nvSpPr>
        <p:spPr>
          <a:xfrm>
            <a:off x="486780" y="4634272"/>
            <a:ext cx="1584176" cy="396044"/>
          </a:xfrm>
          <a:prstGeom prst="wedgeRectCallout">
            <a:avLst>
              <a:gd name="adj1" fmla="val -21262"/>
              <a:gd name="adj2" fmla="val -86381"/>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800" dirty="0" smtClean="0">
                <a:solidFill>
                  <a:schemeClr val="tx1"/>
                </a:solidFill>
              </a:rPr>
              <a:t>LSB 0 bit numbering used here</a:t>
            </a:r>
            <a:br>
              <a:rPr lang="en-GB" sz="800" dirty="0" smtClean="0">
                <a:solidFill>
                  <a:schemeClr val="tx1"/>
                </a:solidFill>
              </a:rPr>
            </a:br>
            <a:r>
              <a:rPr lang="en-GB" sz="600" dirty="0" smtClean="0">
                <a:solidFill>
                  <a:schemeClr val="tx1"/>
                </a:solidFill>
              </a:rPr>
              <a:t>(in contrary to the JDP manual which uses MSB 0 bit numbering)</a:t>
            </a:r>
            <a:endParaRPr lang="en-GB" sz="600" dirty="0">
              <a:solidFill>
                <a:schemeClr val="tx1"/>
              </a:solidFill>
            </a:endParaRPr>
          </a:p>
        </p:txBody>
      </p:sp>
      <p:cxnSp>
        <p:nvCxnSpPr>
          <p:cNvPr id="362" name="Gerade Verbindung 361"/>
          <p:cNvCxnSpPr/>
          <p:nvPr>
            <p:custDataLst>
              <p:tags r:id="rId344"/>
            </p:custDataLst>
          </p:nvPr>
        </p:nvCxnSpPr>
        <p:spPr>
          <a:xfrm>
            <a:off x="311507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3" name="Gerade Verbindung 362"/>
          <p:cNvCxnSpPr/>
          <p:nvPr>
            <p:custDataLst>
              <p:tags r:id="rId345"/>
            </p:custDataLst>
          </p:nvPr>
        </p:nvCxnSpPr>
        <p:spPr>
          <a:xfrm flipH="1">
            <a:off x="3115072"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6" name="Textfeld 365"/>
          <p:cNvSpPr txBox="1"/>
          <p:nvPr>
            <p:custDataLst>
              <p:tags r:id="rId346"/>
            </p:custDataLst>
          </p:nvPr>
        </p:nvSpPr>
        <p:spPr>
          <a:xfrm>
            <a:off x="2467000" y="2474032"/>
            <a:ext cx="638316" cy="215444"/>
          </a:xfrm>
          <a:prstGeom prst="rect">
            <a:avLst/>
          </a:prstGeom>
          <a:noFill/>
          <a:ln>
            <a:noFill/>
          </a:ln>
        </p:spPr>
        <p:txBody>
          <a:bodyPr wrap="square" rtlCol="0">
            <a:spAutoFit/>
          </a:bodyPr>
          <a:lstStyle/>
          <a:p>
            <a:r>
              <a:rPr lang="en-GB" sz="800" dirty="0" smtClean="0"/>
              <a:t>don’t care</a:t>
            </a:r>
            <a:endParaRPr lang="en-GB" sz="800" dirty="0"/>
          </a:p>
        </p:txBody>
      </p:sp>
      <p:sp>
        <p:nvSpPr>
          <p:cNvPr id="380" name="Geschweifte Klammer rechts 379"/>
          <p:cNvSpPr/>
          <p:nvPr>
            <p:custDataLst>
              <p:tags r:id="rId347"/>
            </p:custDataLst>
          </p:nvPr>
        </p:nvSpPr>
        <p:spPr>
          <a:xfrm rot="5400000">
            <a:off x="1962944" y="4202224"/>
            <a:ext cx="108012" cy="540060"/>
          </a:xfrm>
          <a:prstGeom prst="rightBrace">
            <a:avLst>
              <a:gd name="adj1" fmla="val 3699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84" name="Textfeld 383"/>
          <p:cNvSpPr txBox="1"/>
          <p:nvPr>
            <p:custDataLst>
              <p:tags r:id="rId348"/>
            </p:custDataLst>
          </p:nvPr>
        </p:nvSpPr>
        <p:spPr>
          <a:xfrm>
            <a:off x="1350876" y="5210336"/>
            <a:ext cx="1332416" cy="338554"/>
          </a:xfrm>
          <a:prstGeom prst="rect">
            <a:avLst/>
          </a:prstGeom>
          <a:noFill/>
          <a:ln>
            <a:noFill/>
          </a:ln>
        </p:spPr>
        <p:txBody>
          <a:bodyPr wrap="none" rtlCol="0">
            <a:spAutoFit/>
          </a:bodyPr>
          <a:lstStyle/>
          <a:p>
            <a:pPr algn="ctr"/>
            <a:r>
              <a:rPr lang="en-GB" sz="800" dirty="0" smtClean="0"/>
              <a:t>bits not used because of</a:t>
            </a:r>
          </a:p>
          <a:p>
            <a:pPr algn="ctr"/>
            <a:r>
              <a:rPr lang="en-GB" sz="800" dirty="0" smtClean="0"/>
              <a:t>data frame size of CJ960</a:t>
            </a:r>
            <a:endParaRPr lang="en-GB" sz="800" dirty="0"/>
          </a:p>
        </p:txBody>
      </p:sp>
      <p:sp>
        <p:nvSpPr>
          <p:cNvPr id="350" name="Untertitel 349" hidden="1"/>
          <p:cNvSpPr>
            <a:spLocks noGrp="1"/>
          </p:cNvSpPr>
          <p:nvPr>
            <p:ph type="subTitle" idx="1"/>
            <p:custDataLst>
              <p:tags r:id="rId349"/>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descr="BEQIK_FR.png" hidden="1"/>
          <p:cNvPicPr>
            <a:picLocks/>
          </p:cNvPicPr>
          <p:nvPr>
            <p:custDataLst>
              <p:tags r:id="rId3"/>
            </p:custDataLst>
          </p:nvPr>
        </p:nvPicPr>
        <p:blipFill>
          <a:blip r:embed="rId12" cstate="print"/>
          <a:stretch>
            <a:fillRect/>
          </a:stretch>
        </p:blipFill>
        <p:spPr>
          <a:xfrm>
            <a:off x="76200" y="5653404"/>
            <a:ext cx="381000" cy="174625"/>
          </a:xfrm>
          <a:prstGeom prst="rect">
            <a:avLst/>
          </a:prstGeom>
          <a:ln w="0">
            <a:noFill/>
          </a:ln>
          <a:effectLst/>
        </p:spPr>
      </p:pic>
      <p:sp>
        <p:nvSpPr>
          <p:cNvPr id="14" name="Foliennummernplatzhalter 13"/>
          <p:cNvSpPr>
            <a:spLocks noGrp="1"/>
          </p:cNvSpPr>
          <p:nvPr>
            <p:ph type="sldNum" sz="quarter" idx="10"/>
          </p:nvPr>
        </p:nvSpPr>
        <p:spPr/>
        <p:txBody>
          <a:bodyPr/>
          <a:lstStyle/>
          <a:p>
            <a:pPr>
              <a:defRPr/>
            </a:pPr>
            <a:fld id="{41970CA2-0F55-4483-A555-0DD77EBA6DD1}" type="slidenum">
              <a:rPr lang="de-DE" smtClean="0"/>
              <a:pPr>
                <a:defRPr/>
              </a:pPr>
              <a:t>59</a:t>
            </a:fld>
            <a:endParaRPr lang="de-DE"/>
          </a:p>
        </p:txBody>
      </p:sp>
      <p:sp>
        <p:nvSpPr>
          <p:cNvPr id="10" name="Rechteck 9"/>
          <p:cNvSpPr>
            <a:spLocks/>
          </p:cNvSpPr>
          <p:nvPr>
            <p:custDataLst>
              <p:tags r:id="rId4"/>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x-none" sz="700" smtClean="0">
                <a:solidFill>
                  <a:srgbClr val="707070"/>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707070"/>
              </a:solidFill>
            </a:endParaRPr>
          </a:p>
        </p:txBody>
      </p:sp>
      <p:sp>
        <p:nvSpPr>
          <p:cNvPr id="9" name="Textfeld 8"/>
          <p:cNvSpPr txBox="1">
            <a:spLocks/>
          </p:cNvSpPr>
          <p:nvPr>
            <p:custDataLst>
              <p:tags r:id="rId5"/>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Backlog</a:t>
            </a:r>
            <a:endParaRPr lang="en-US" b="1" dirty="0">
              <a:solidFill>
                <a:srgbClr val="FFFFFF"/>
              </a:solidFill>
            </a:endParaRPr>
          </a:p>
        </p:txBody>
      </p:sp>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x-none" sz="800" smtClean="0">
                <a:solidFill>
                  <a:srgbClr val="FFFFFF"/>
                </a:solidFill>
              </a:rPr>
              <a:t> </a:t>
            </a:r>
            <a:endParaRPr lang="x-none"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a:spLocks/>
          </p:cNvSpPr>
          <p:nvPr>
            <p:custDataLst>
              <p:tags r:id="rId8"/>
            </p:custDataLst>
          </p:nvPr>
        </p:nvSpPr>
        <p:spPr>
          <a:xfrm>
            <a:off x="8509000" y="6019801"/>
            <a:ext cx="25400" cy="10695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x-none" sz="700"/>
          </a:p>
        </p:txBody>
      </p:sp>
      <p:sp>
        <p:nvSpPr>
          <p:cNvPr id="4" name="Textfeld 3" hidden="1"/>
          <p:cNvSpPr txBox="1">
            <a:spLocks/>
          </p:cNvSpPr>
          <p:nvPr>
            <p:custDataLst>
              <p:tags r:id="rId9"/>
            </p:custDataLst>
          </p:nvPr>
        </p:nvSpPr>
        <p:spPr>
          <a:xfrm>
            <a:off x="0" y="0"/>
            <a:ext cx="1587" cy="1587"/>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3" name="Textplatzhalter 2"/>
          <p:cNvSpPr>
            <a:spLocks noGrp="1"/>
          </p:cNvSpPr>
          <p:nvPr>
            <p:ph type="body" idx="1"/>
            <p:custDataLst>
              <p:tags r:id="rId10"/>
            </p:custDataLst>
          </p:nvPr>
        </p:nvSpPr>
        <p:spPr>
          <a:xfrm>
            <a:off x="533400" y="1066800"/>
            <a:ext cx="7315200" cy="3810000"/>
          </a:xfrm>
          <a:ln w="0"/>
          <a:effectLst/>
        </p:spPr>
        <p:txBody>
          <a:bodyPr wrap="square" lIns="0" tIns="63500" rIns="0" bIns="0" anchor="ctr"/>
          <a:lstStyle/>
          <a:p>
            <a:pPr algn="ctr">
              <a:buNone/>
            </a:pPr>
            <a:r>
              <a:rPr lang="en-US" sz="4000" noProof="0" smtClean="0"/>
              <a:t>Backlog</a:t>
            </a: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2"/>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3"/>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fr-FR" b="1" dirty="0" err="1" smtClean="0">
                <a:solidFill>
                  <a:srgbClr val="FFFFFF"/>
                </a:solidFill>
              </a:rPr>
              <a:t>rba_Msc</a:t>
            </a:r>
            <a:r>
              <a:rPr lang="fr-FR" b="1" dirty="0" smtClean="0">
                <a:solidFill>
                  <a:srgbClr val="FFFFFF"/>
                </a:solidFill>
              </a:rPr>
              <a:t> concept &amp; design: </a:t>
            </a:r>
            <a:r>
              <a:rPr lang="en-US" b="1" dirty="0" smtClean="0">
                <a:solidFill>
                  <a:srgbClr val="FFFFFF"/>
                </a:solidFill>
              </a:rPr>
              <a:t>Overview</a:t>
            </a:r>
            <a:endParaRPr lang="en-US" b="1" dirty="0">
              <a:solidFill>
                <a:srgbClr val="FFFFFF"/>
              </a:solidFill>
            </a:endParaRPr>
          </a:p>
        </p:txBody>
      </p:sp>
      <p:pic>
        <p:nvPicPr>
          <p:cNvPr id="8" name="Grafik 7" descr="BEQIK_FR.png" hidden="1"/>
          <p:cNvPicPr>
            <a:picLocks/>
          </p:cNvPicPr>
          <p:nvPr>
            <p:custDataLst>
              <p:tags r:id="rId4"/>
            </p:custDataLst>
          </p:nvPr>
        </p:nvPicPr>
        <p:blipFill>
          <a:blip r:embed="rId13"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5"/>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6"/>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7"/>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8"/>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9"/>
            </p:custDataLst>
          </p:nvPr>
        </p:nvSpPr>
        <p:spPr>
          <a:ln w="0"/>
          <a:effectLst/>
        </p:spPr>
        <p:txBody>
          <a:bodyPr wrap="square" lIns="0" tIns="12700" rIns="0" bIns="0" anchor="t"/>
          <a:lstStyle/>
          <a:p>
            <a:r>
              <a:rPr lang="en-US" noProof="0" smtClean="0"/>
              <a:t>Downstream command frame (CJ950)</a:t>
            </a:r>
            <a:endParaRPr lang="en-US" noProof="0"/>
          </a:p>
        </p:txBody>
      </p:sp>
      <p:sp>
        <p:nvSpPr>
          <p:cNvPr id="17" name="Foliennummernplatzhalter 16"/>
          <p:cNvSpPr>
            <a:spLocks noGrp="1"/>
          </p:cNvSpPr>
          <p:nvPr>
            <p:ph type="sldNum" sz="quarter" idx="10"/>
          </p:nvPr>
        </p:nvSpPr>
        <p:spPr/>
        <p:txBody>
          <a:bodyPr/>
          <a:lstStyle/>
          <a:p>
            <a:pPr>
              <a:defRPr/>
            </a:pPr>
            <a:fld id="{81B8CC12-7B03-4C63-8193-0C64318BCB4A}" type="slidenum">
              <a:rPr lang="x-none" smtClean="0"/>
              <a:pPr>
                <a:defRPr/>
              </a:pPr>
              <a:t>6</a:t>
            </a:fld>
            <a:endParaRPr lang="x-none"/>
          </a:p>
        </p:txBody>
      </p:sp>
      <p:pic>
        <p:nvPicPr>
          <p:cNvPr id="3074" name="Picture 2"/>
          <p:cNvPicPr>
            <a:picLocks noChangeAspect="1" noChangeArrowheads="1"/>
          </p:cNvPicPr>
          <p:nvPr>
            <p:custDataLst>
              <p:tags r:id="rId10"/>
            </p:custDataLst>
          </p:nvPr>
        </p:nvPicPr>
        <p:blipFill>
          <a:blip r:embed="rId14" cstate="print"/>
          <a:srcRect/>
          <a:stretch>
            <a:fillRect/>
          </a:stretch>
        </p:blipFill>
        <p:spPr bwMode="auto">
          <a:xfrm>
            <a:off x="408856" y="1087211"/>
            <a:ext cx="7704856" cy="4276108"/>
          </a:xfrm>
          <a:prstGeom prst="rect">
            <a:avLst/>
          </a:prstGeom>
          <a:noFill/>
          <a:ln w="9525">
            <a:noFill/>
            <a:miter lim="800000"/>
            <a:headEnd/>
            <a:tailEnd/>
          </a:ln>
          <a:effectLst/>
        </p:spPr>
      </p:pic>
      <p:sp>
        <p:nvSpPr>
          <p:cNvPr id="13" name="Untertitel 12" hidden="1"/>
          <p:cNvSpPr>
            <a:spLocks noGrp="1"/>
          </p:cNvSpPr>
          <p:nvPr>
            <p:ph type="subTitle" idx="1"/>
            <p:custDataLst>
              <p:tags r:id="rId11"/>
            </p:custDataLst>
          </p:nvPr>
        </p:nvSpPr>
        <p:spPr>
          <a:xfrm>
            <a:off x="533400" y="3200400"/>
            <a:ext cx="7772400" cy="1676400"/>
          </a:xfrm>
          <a:ln w="0"/>
          <a:effectLst/>
        </p:spPr>
        <p:txBody>
          <a:bodyPr wrap="square" lIns="0" tIns="63500" rIns="0" bIns="0"/>
          <a:lstStyle/>
          <a:p>
            <a:endParaRPr lang="en-GB"/>
          </a:p>
        </p:txBody>
      </p:sp>
    </p:spTree>
    <p:custDataLst>
      <p:tags r:id="rId1"/>
    </p:custData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Backlog</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159"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noProof="0" smtClean="0"/>
              <a:t>Data frame CJ950 (1 x 16 bit)</a:t>
            </a:r>
            <a:endParaRPr lang="en-US" noProof="0"/>
          </a:p>
        </p:txBody>
      </p:sp>
      <p:sp>
        <p:nvSpPr>
          <p:cNvPr id="160" name="Foliennummernplatzhalter 159"/>
          <p:cNvSpPr>
            <a:spLocks noGrp="1"/>
          </p:cNvSpPr>
          <p:nvPr>
            <p:ph type="sldNum" sz="quarter" idx="10"/>
          </p:nvPr>
        </p:nvSpPr>
        <p:spPr/>
        <p:txBody>
          <a:bodyPr/>
          <a:lstStyle/>
          <a:p>
            <a:pPr>
              <a:defRPr/>
            </a:pPr>
            <a:fld id="{81B8CC12-7B03-4C63-8193-0C64318BCB4A}" type="slidenum">
              <a:rPr lang="x-none" smtClean="0"/>
              <a:pPr>
                <a:defRPr/>
              </a:pPr>
              <a:t>60</a:t>
            </a:fld>
            <a:endParaRPr lang="x-none"/>
          </a:p>
        </p:txBody>
      </p:sp>
      <p:cxnSp>
        <p:nvCxnSpPr>
          <p:cNvPr id="12" name="Gerade Verbindung 11"/>
          <p:cNvCxnSpPr/>
          <p:nvPr>
            <p:custDataLst>
              <p:tags r:id="rId11"/>
            </p:custDataLst>
          </p:nvPr>
        </p:nvCxnSpPr>
        <p:spPr>
          <a:xfrm>
            <a:off x="918828" y="2433382"/>
            <a:ext cx="1800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p:custDataLst>
              <p:tags r:id="rId12"/>
            </p:custDataLst>
          </p:nvPr>
        </p:nvCxnSpPr>
        <p:spPr>
          <a:xfrm>
            <a:off x="1098848" y="2433382"/>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p:custDataLst>
              <p:tags r:id="rId13"/>
            </p:custDataLst>
          </p:nvPr>
        </p:nvCxnSpPr>
        <p:spPr>
          <a:xfrm>
            <a:off x="990836"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custDataLst>
              <p:tags r:id="rId14"/>
            </p:custDataLst>
          </p:nvPr>
        </p:nvCxnSpPr>
        <p:spPr>
          <a:xfrm>
            <a:off x="106284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custDataLst>
              <p:tags r:id="rId15"/>
            </p:custDataLst>
          </p:nvPr>
        </p:nvCxnSpPr>
        <p:spPr>
          <a:xfrm>
            <a:off x="99083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custDataLst>
              <p:tags r:id="rId16"/>
            </p:custDataLst>
          </p:nvPr>
        </p:nvCxnSpPr>
        <p:spPr>
          <a:xfrm>
            <a:off x="918828"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p:custDataLst>
              <p:tags r:id="rId17"/>
            </p:custDataLst>
          </p:nvPr>
        </p:nvCxnSpPr>
        <p:spPr>
          <a:xfrm>
            <a:off x="1134852"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custDataLst>
              <p:tags r:id="rId18"/>
            </p:custDataLst>
          </p:nvPr>
        </p:nvCxnSpPr>
        <p:spPr>
          <a:xfrm>
            <a:off x="120686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p:custDataLst>
              <p:tags r:id="rId19"/>
            </p:custDataLst>
          </p:nvPr>
        </p:nvCxnSpPr>
        <p:spPr>
          <a:xfrm>
            <a:off x="113485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p:custDataLst>
              <p:tags r:id="rId20"/>
            </p:custDataLst>
          </p:nvPr>
        </p:nvCxnSpPr>
        <p:spPr>
          <a:xfrm>
            <a:off x="1062844"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p:custDataLst>
              <p:tags r:id="rId21"/>
            </p:custDataLst>
          </p:nvPr>
        </p:nvCxnSpPr>
        <p:spPr>
          <a:xfrm>
            <a:off x="1278868"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p:custDataLst>
              <p:tags r:id="rId22"/>
            </p:custDataLst>
          </p:nvPr>
        </p:nvCxnSpPr>
        <p:spPr>
          <a:xfrm>
            <a:off x="135087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p:custDataLst>
              <p:tags r:id="rId23"/>
            </p:custDataLst>
          </p:nvPr>
        </p:nvCxnSpPr>
        <p:spPr>
          <a:xfrm>
            <a:off x="127886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p:custDataLst>
              <p:tags r:id="rId24"/>
            </p:custDataLst>
          </p:nvPr>
        </p:nvCxnSpPr>
        <p:spPr>
          <a:xfrm>
            <a:off x="1206860"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p:custDataLst>
              <p:tags r:id="rId25"/>
            </p:custDataLst>
          </p:nvPr>
        </p:nvCxnSpPr>
        <p:spPr>
          <a:xfrm>
            <a:off x="1422884"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p:custDataLst>
              <p:tags r:id="rId26"/>
            </p:custDataLst>
          </p:nvPr>
        </p:nvCxnSpPr>
        <p:spPr>
          <a:xfrm>
            <a:off x="149489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p:custDataLst>
              <p:tags r:id="rId27"/>
            </p:custDataLst>
          </p:nvPr>
        </p:nvCxnSpPr>
        <p:spPr>
          <a:xfrm>
            <a:off x="142288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p:custDataLst>
              <p:tags r:id="rId28"/>
            </p:custDataLst>
          </p:nvPr>
        </p:nvCxnSpPr>
        <p:spPr>
          <a:xfrm>
            <a:off x="1350876"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p:custDataLst>
              <p:tags r:id="rId29"/>
            </p:custDataLst>
          </p:nvPr>
        </p:nvCxnSpPr>
        <p:spPr>
          <a:xfrm>
            <a:off x="1566900"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p:custDataLst>
              <p:tags r:id="rId30"/>
            </p:custDataLst>
          </p:nvPr>
        </p:nvCxnSpPr>
        <p:spPr>
          <a:xfrm>
            <a:off x="163890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custDataLst>
              <p:tags r:id="rId31"/>
            </p:custDataLst>
          </p:nvPr>
        </p:nvCxnSpPr>
        <p:spPr>
          <a:xfrm>
            <a:off x="156690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 Verbindung 32"/>
          <p:cNvCxnSpPr/>
          <p:nvPr>
            <p:custDataLst>
              <p:tags r:id="rId32"/>
            </p:custDataLst>
          </p:nvPr>
        </p:nvCxnSpPr>
        <p:spPr>
          <a:xfrm>
            <a:off x="1494892"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p:custDataLst>
              <p:tags r:id="rId33"/>
            </p:custDataLst>
          </p:nvPr>
        </p:nvCxnSpPr>
        <p:spPr>
          <a:xfrm>
            <a:off x="1710916"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p:custDataLst>
              <p:tags r:id="rId34"/>
            </p:custDataLst>
          </p:nvPr>
        </p:nvCxnSpPr>
        <p:spPr>
          <a:xfrm>
            <a:off x="178292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p:custDataLst>
              <p:tags r:id="rId35"/>
            </p:custDataLst>
          </p:nvPr>
        </p:nvCxnSpPr>
        <p:spPr>
          <a:xfrm>
            <a:off x="171091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p:custDataLst>
              <p:tags r:id="rId36"/>
            </p:custDataLst>
          </p:nvPr>
        </p:nvCxnSpPr>
        <p:spPr>
          <a:xfrm>
            <a:off x="1638908"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custDataLst>
              <p:tags r:id="rId37"/>
            </p:custDataLst>
          </p:nvPr>
        </p:nvCxnSpPr>
        <p:spPr>
          <a:xfrm>
            <a:off x="1854932"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custDataLst>
              <p:tags r:id="rId38"/>
            </p:custDataLst>
          </p:nvPr>
        </p:nvCxnSpPr>
        <p:spPr>
          <a:xfrm>
            <a:off x="192694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custDataLst>
              <p:tags r:id="rId39"/>
            </p:custDataLst>
          </p:nvPr>
        </p:nvCxnSpPr>
        <p:spPr>
          <a:xfrm>
            <a:off x="185493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custDataLst>
              <p:tags r:id="rId40"/>
            </p:custDataLst>
          </p:nvPr>
        </p:nvCxnSpPr>
        <p:spPr>
          <a:xfrm>
            <a:off x="1782924"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custDataLst>
              <p:tags r:id="rId41"/>
            </p:custDataLst>
          </p:nvPr>
        </p:nvCxnSpPr>
        <p:spPr>
          <a:xfrm>
            <a:off x="1998948"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custDataLst>
              <p:tags r:id="rId42"/>
            </p:custDataLst>
          </p:nvPr>
        </p:nvCxnSpPr>
        <p:spPr>
          <a:xfrm>
            <a:off x="207095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custDataLst>
              <p:tags r:id="rId43"/>
            </p:custDataLst>
          </p:nvPr>
        </p:nvCxnSpPr>
        <p:spPr>
          <a:xfrm>
            <a:off x="199894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p:custDataLst>
              <p:tags r:id="rId44"/>
            </p:custDataLst>
          </p:nvPr>
        </p:nvCxnSpPr>
        <p:spPr>
          <a:xfrm>
            <a:off x="1926940"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custDataLst>
              <p:tags r:id="rId45"/>
            </p:custDataLst>
          </p:nvPr>
        </p:nvCxnSpPr>
        <p:spPr>
          <a:xfrm>
            <a:off x="2142964"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p:custDataLst>
              <p:tags r:id="rId46"/>
            </p:custDataLst>
          </p:nvPr>
        </p:nvCxnSpPr>
        <p:spPr>
          <a:xfrm>
            <a:off x="221497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p:custDataLst>
              <p:tags r:id="rId47"/>
            </p:custDataLst>
          </p:nvPr>
        </p:nvCxnSpPr>
        <p:spPr>
          <a:xfrm>
            <a:off x="214296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p:custDataLst>
              <p:tags r:id="rId48"/>
            </p:custDataLst>
          </p:nvPr>
        </p:nvCxnSpPr>
        <p:spPr>
          <a:xfrm>
            <a:off x="2070956"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Gerade Verbindung 49"/>
          <p:cNvCxnSpPr/>
          <p:nvPr>
            <p:custDataLst>
              <p:tags r:id="rId49"/>
            </p:custDataLst>
          </p:nvPr>
        </p:nvCxnSpPr>
        <p:spPr>
          <a:xfrm>
            <a:off x="2286980"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p:custDataLst>
              <p:tags r:id="rId50"/>
            </p:custDataLst>
          </p:nvPr>
        </p:nvCxnSpPr>
        <p:spPr>
          <a:xfrm>
            <a:off x="235898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p:custDataLst>
              <p:tags r:id="rId51"/>
            </p:custDataLst>
          </p:nvPr>
        </p:nvCxnSpPr>
        <p:spPr>
          <a:xfrm>
            <a:off x="228698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Gerade Verbindung 52"/>
          <p:cNvCxnSpPr/>
          <p:nvPr>
            <p:custDataLst>
              <p:tags r:id="rId52"/>
            </p:custDataLst>
          </p:nvPr>
        </p:nvCxnSpPr>
        <p:spPr>
          <a:xfrm>
            <a:off x="2214972"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Gerade Verbindung 53"/>
          <p:cNvCxnSpPr/>
          <p:nvPr>
            <p:custDataLst>
              <p:tags r:id="rId53"/>
            </p:custDataLst>
          </p:nvPr>
        </p:nvCxnSpPr>
        <p:spPr>
          <a:xfrm>
            <a:off x="235898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Gerade Verbindung 54"/>
          <p:cNvCxnSpPr/>
          <p:nvPr>
            <p:custDataLst>
              <p:tags r:id="rId54"/>
            </p:custDataLst>
          </p:nvPr>
        </p:nvCxnSpPr>
        <p:spPr>
          <a:xfrm>
            <a:off x="2430996"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Gerade Verbindung 55"/>
          <p:cNvCxnSpPr/>
          <p:nvPr>
            <p:custDataLst>
              <p:tags r:id="rId55"/>
            </p:custDataLst>
          </p:nvPr>
        </p:nvCxnSpPr>
        <p:spPr>
          <a:xfrm>
            <a:off x="250300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Gerade Verbindung 56"/>
          <p:cNvCxnSpPr/>
          <p:nvPr>
            <p:custDataLst>
              <p:tags r:id="rId56"/>
            </p:custDataLst>
          </p:nvPr>
        </p:nvCxnSpPr>
        <p:spPr>
          <a:xfrm>
            <a:off x="243099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Gerade Verbindung 57"/>
          <p:cNvCxnSpPr/>
          <p:nvPr>
            <p:custDataLst>
              <p:tags r:id="rId57"/>
            </p:custDataLst>
          </p:nvPr>
        </p:nvCxnSpPr>
        <p:spPr>
          <a:xfrm>
            <a:off x="2358988"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Gerade Verbindung 58"/>
          <p:cNvCxnSpPr/>
          <p:nvPr>
            <p:custDataLst>
              <p:tags r:id="rId58"/>
            </p:custDataLst>
          </p:nvPr>
        </p:nvCxnSpPr>
        <p:spPr>
          <a:xfrm>
            <a:off x="2575012"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Gerade Verbindung 59"/>
          <p:cNvCxnSpPr/>
          <p:nvPr>
            <p:custDataLst>
              <p:tags r:id="rId59"/>
            </p:custDataLst>
          </p:nvPr>
        </p:nvCxnSpPr>
        <p:spPr>
          <a:xfrm>
            <a:off x="264702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Gerade Verbindung 60"/>
          <p:cNvCxnSpPr/>
          <p:nvPr>
            <p:custDataLst>
              <p:tags r:id="rId60"/>
            </p:custDataLst>
          </p:nvPr>
        </p:nvCxnSpPr>
        <p:spPr>
          <a:xfrm>
            <a:off x="257501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p:custDataLst>
              <p:tags r:id="rId61"/>
            </p:custDataLst>
          </p:nvPr>
        </p:nvCxnSpPr>
        <p:spPr>
          <a:xfrm>
            <a:off x="2503004"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Gerade Verbindung 62"/>
          <p:cNvCxnSpPr/>
          <p:nvPr>
            <p:custDataLst>
              <p:tags r:id="rId62"/>
            </p:custDataLst>
          </p:nvPr>
        </p:nvCxnSpPr>
        <p:spPr>
          <a:xfrm>
            <a:off x="2719028"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Gerade Verbindung 63"/>
          <p:cNvCxnSpPr/>
          <p:nvPr>
            <p:custDataLst>
              <p:tags r:id="rId63"/>
            </p:custDataLst>
          </p:nvPr>
        </p:nvCxnSpPr>
        <p:spPr>
          <a:xfrm>
            <a:off x="279103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p:custDataLst>
              <p:tags r:id="rId64"/>
            </p:custDataLst>
          </p:nvPr>
        </p:nvCxnSpPr>
        <p:spPr>
          <a:xfrm>
            <a:off x="271902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Gerade Verbindung 65"/>
          <p:cNvCxnSpPr/>
          <p:nvPr>
            <p:custDataLst>
              <p:tags r:id="rId65"/>
            </p:custDataLst>
          </p:nvPr>
        </p:nvCxnSpPr>
        <p:spPr>
          <a:xfrm>
            <a:off x="2647020"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p:custDataLst>
              <p:tags r:id="rId66"/>
            </p:custDataLst>
          </p:nvPr>
        </p:nvCxnSpPr>
        <p:spPr>
          <a:xfrm>
            <a:off x="2863044"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p:custDataLst>
              <p:tags r:id="rId67"/>
            </p:custDataLst>
          </p:nvPr>
        </p:nvCxnSpPr>
        <p:spPr>
          <a:xfrm>
            <a:off x="293505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p:custDataLst>
              <p:tags r:id="rId68"/>
            </p:custDataLst>
          </p:nvPr>
        </p:nvCxnSpPr>
        <p:spPr>
          <a:xfrm>
            <a:off x="286304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Gerade Verbindung 69"/>
          <p:cNvCxnSpPr/>
          <p:nvPr>
            <p:custDataLst>
              <p:tags r:id="rId69"/>
            </p:custDataLst>
          </p:nvPr>
        </p:nvCxnSpPr>
        <p:spPr>
          <a:xfrm>
            <a:off x="2791036"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Gerade Verbindung 70"/>
          <p:cNvCxnSpPr/>
          <p:nvPr>
            <p:custDataLst>
              <p:tags r:id="rId70"/>
            </p:custDataLst>
          </p:nvPr>
        </p:nvCxnSpPr>
        <p:spPr>
          <a:xfrm>
            <a:off x="3007060"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p:custDataLst>
              <p:tags r:id="rId71"/>
            </p:custDataLst>
          </p:nvPr>
        </p:nvCxnSpPr>
        <p:spPr>
          <a:xfrm>
            <a:off x="307906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Gerade Verbindung 72"/>
          <p:cNvCxnSpPr/>
          <p:nvPr>
            <p:custDataLst>
              <p:tags r:id="rId72"/>
            </p:custDataLst>
          </p:nvPr>
        </p:nvCxnSpPr>
        <p:spPr>
          <a:xfrm>
            <a:off x="300706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Gerade Verbindung 73"/>
          <p:cNvCxnSpPr/>
          <p:nvPr>
            <p:custDataLst>
              <p:tags r:id="rId73"/>
            </p:custDataLst>
          </p:nvPr>
        </p:nvCxnSpPr>
        <p:spPr>
          <a:xfrm>
            <a:off x="2935052"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Gerade Verbindung 74"/>
          <p:cNvCxnSpPr/>
          <p:nvPr>
            <p:custDataLst>
              <p:tags r:id="rId74"/>
            </p:custDataLst>
          </p:nvPr>
        </p:nvCxnSpPr>
        <p:spPr>
          <a:xfrm>
            <a:off x="3151076"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Gerade Verbindung 75"/>
          <p:cNvCxnSpPr/>
          <p:nvPr>
            <p:custDataLst>
              <p:tags r:id="rId75"/>
            </p:custDataLst>
          </p:nvPr>
        </p:nvCxnSpPr>
        <p:spPr>
          <a:xfrm>
            <a:off x="322308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Gerade Verbindung 76"/>
          <p:cNvCxnSpPr/>
          <p:nvPr>
            <p:custDataLst>
              <p:tags r:id="rId76"/>
            </p:custDataLst>
          </p:nvPr>
        </p:nvCxnSpPr>
        <p:spPr>
          <a:xfrm>
            <a:off x="315107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Gerade Verbindung 77"/>
          <p:cNvCxnSpPr/>
          <p:nvPr>
            <p:custDataLst>
              <p:tags r:id="rId77"/>
            </p:custDataLst>
          </p:nvPr>
        </p:nvCxnSpPr>
        <p:spPr>
          <a:xfrm>
            <a:off x="3079068"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Gerade Verbindung 78"/>
          <p:cNvCxnSpPr/>
          <p:nvPr>
            <p:custDataLst>
              <p:tags r:id="rId78"/>
            </p:custDataLst>
          </p:nvPr>
        </p:nvCxnSpPr>
        <p:spPr>
          <a:xfrm>
            <a:off x="3295092"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Gerade Verbindung 79"/>
          <p:cNvCxnSpPr/>
          <p:nvPr>
            <p:custDataLst>
              <p:tags r:id="rId79"/>
            </p:custDataLst>
          </p:nvPr>
        </p:nvCxnSpPr>
        <p:spPr>
          <a:xfrm>
            <a:off x="336710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Gerade Verbindung 80"/>
          <p:cNvCxnSpPr/>
          <p:nvPr>
            <p:custDataLst>
              <p:tags r:id="rId80"/>
            </p:custDataLst>
          </p:nvPr>
        </p:nvCxnSpPr>
        <p:spPr>
          <a:xfrm>
            <a:off x="329509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Gerade Verbindung 81"/>
          <p:cNvCxnSpPr/>
          <p:nvPr>
            <p:custDataLst>
              <p:tags r:id="rId81"/>
            </p:custDataLst>
          </p:nvPr>
        </p:nvCxnSpPr>
        <p:spPr>
          <a:xfrm>
            <a:off x="3223084"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Gerade Verbindung 82"/>
          <p:cNvCxnSpPr/>
          <p:nvPr>
            <p:custDataLst>
              <p:tags r:id="rId82"/>
            </p:custDataLst>
          </p:nvPr>
        </p:nvCxnSpPr>
        <p:spPr>
          <a:xfrm>
            <a:off x="3439108"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Gerade Verbindung 83"/>
          <p:cNvCxnSpPr/>
          <p:nvPr>
            <p:custDataLst>
              <p:tags r:id="rId83"/>
            </p:custDataLst>
          </p:nvPr>
        </p:nvCxnSpPr>
        <p:spPr>
          <a:xfrm>
            <a:off x="351111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Gerade Verbindung 84"/>
          <p:cNvCxnSpPr/>
          <p:nvPr>
            <p:custDataLst>
              <p:tags r:id="rId84"/>
            </p:custDataLst>
          </p:nvPr>
        </p:nvCxnSpPr>
        <p:spPr>
          <a:xfrm>
            <a:off x="343910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Gerade Verbindung 85"/>
          <p:cNvCxnSpPr/>
          <p:nvPr>
            <p:custDataLst>
              <p:tags r:id="rId85"/>
            </p:custDataLst>
          </p:nvPr>
        </p:nvCxnSpPr>
        <p:spPr>
          <a:xfrm>
            <a:off x="3367100"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Gerade Verbindung 86"/>
          <p:cNvCxnSpPr/>
          <p:nvPr>
            <p:custDataLst>
              <p:tags r:id="rId86"/>
            </p:custDataLst>
          </p:nvPr>
        </p:nvCxnSpPr>
        <p:spPr>
          <a:xfrm flipH="1">
            <a:off x="1098848" y="2577398"/>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Gerade Verbindung 87"/>
          <p:cNvCxnSpPr/>
          <p:nvPr>
            <p:custDataLst>
              <p:tags r:id="rId87"/>
            </p:custDataLst>
          </p:nvPr>
        </p:nvCxnSpPr>
        <p:spPr>
          <a:xfrm>
            <a:off x="918828" y="2721414"/>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Gerade Verbindung 88"/>
          <p:cNvCxnSpPr/>
          <p:nvPr>
            <p:custDataLst>
              <p:tags r:id="rId88"/>
            </p:custDataLst>
          </p:nvPr>
        </p:nvCxnSpPr>
        <p:spPr>
          <a:xfrm>
            <a:off x="1206860" y="2649406"/>
            <a:ext cx="0" cy="432048"/>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0" name="Gerade Verbindung 89"/>
          <p:cNvCxnSpPr/>
          <p:nvPr>
            <p:custDataLst>
              <p:tags r:id="rId89"/>
            </p:custDataLst>
          </p:nvPr>
        </p:nvCxnSpPr>
        <p:spPr>
          <a:xfrm>
            <a:off x="1134852" y="279342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Gerade Verbindung 90"/>
          <p:cNvCxnSpPr/>
          <p:nvPr>
            <p:custDataLst>
              <p:tags r:id="rId90"/>
            </p:custDataLst>
          </p:nvPr>
        </p:nvCxnSpPr>
        <p:spPr>
          <a:xfrm>
            <a:off x="918828" y="2793422"/>
            <a:ext cx="2160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Gerade Verbindung 91"/>
          <p:cNvCxnSpPr/>
          <p:nvPr>
            <p:custDataLst>
              <p:tags r:id="rId91"/>
            </p:custDataLst>
          </p:nvPr>
        </p:nvCxnSpPr>
        <p:spPr>
          <a:xfrm>
            <a:off x="1134852" y="3081454"/>
            <a:ext cx="24482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Gerade Verbindung 92"/>
          <p:cNvCxnSpPr/>
          <p:nvPr>
            <p:custDataLst>
              <p:tags r:id="rId92"/>
            </p:custDataLst>
          </p:nvPr>
        </p:nvCxnSpPr>
        <p:spPr>
          <a:xfrm flipH="1">
            <a:off x="1242864" y="2433382"/>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Gerade Verbindung 93"/>
          <p:cNvCxnSpPr/>
          <p:nvPr>
            <p:custDataLst>
              <p:tags r:id="rId93"/>
            </p:custDataLst>
          </p:nvPr>
        </p:nvCxnSpPr>
        <p:spPr>
          <a:xfrm>
            <a:off x="1278868" y="2577398"/>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Gerade Verbindung 94"/>
          <p:cNvCxnSpPr/>
          <p:nvPr>
            <p:custDataLst>
              <p:tags r:id="rId94"/>
            </p:custDataLst>
          </p:nvPr>
        </p:nvCxnSpPr>
        <p:spPr>
          <a:xfrm>
            <a:off x="1314872" y="2433382"/>
            <a:ext cx="252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Gerade Verbindung 95"/>
          <p:cNvCxnSpPr/>
          <p:nvPr>
            <p:custDataLst>
              <p:tags r:id="rId95"/>
            </p:custDataLst>
          </p:nvPr>
        </p:nvCxnSpPr>
        <p:spPr>
          <a:xfrm>
            <a:off x="3547120" y="2433382"/>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Gerade Verbindung 96"/>
          <p:cNvCxnSpPr/>
          <p:nvPr>
            <p:custDataLst>
              <p:tags r:id="rId96"/>
            </p:custDataLst>
          </p:nvPr>
        </p:nvCxnSpPr>
        <p:spPr>
          <a:xfrm flipH="1">
            <a:off x="3547120" y="2433382"/>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Gerade Verbindung 97"/>
          <p:cNvCxnSpPr/>
          <p:nvPr>
            <p:custDataLst>
              <p:tags r:id="rId97"/>
            </p:custDataLst>
          </p:nvPr>
        </p:nvCxnSpPr>
        <p:spPr>
          <a:xfrm>
            <a:off x="3583124" y="279342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Gerade Verbindung 98"/>
          <p:cNvCxnSpPr/>
          <p:nvPr>
            <p:custDataLst>
              <p:tags r:id="rId98"/>
            </p:custDataLst>
          </p:nvPr>
        </p:nvCxnSpPr>
        <p:spPr>
          <a:xfrm>
            <a:off x="3511116"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Gerade Verbindung 99"/>
          <p:cNvCxnSpPr/>
          <p:nvPr>
            <p:custDataLst>
              <p:tags r:id="rId99"/>
            </p:custDataLst>
          </p:nvPr>
        </p:nvCxnSpPr>
        <p:spPr>
          <a:xfrm>
            <a:off x="3583124"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Gerade Verbindung 100"/>
          <p:cNvCxnSpPr/>
          <p:nvPr>
            <p:custDataLst>
              <p:tags r:id="rId100"/>
            </p:custDataLst>
          </p:nvPr>
        </p:nvCxnSpPr>
        <p:spPr>
          <a:xfrm>
            <a:off x="365513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Gerade Verbindung 101"/>
          <p:cNvCxnSpPr/>
          <p:nvPr>
            <p:custDataLst>
              <p:tags r:id="rId101"/>
            </p:custDataLst>
          </p:nvPr>
        </p:nvCxnSpPr>
        <p:spPr>
          <a:xfrm>
            <a:off x="358312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Gerade Verbindung 102"/>
          <p:cNvCxnSpPr/>
          <p:nvPr>
            <p:custDataLst>
              <p:tags r:id="rId102"/>
            </p:custDataLst>
          </p:nvPr>
        </p:nvCxnSpPr>
        <p:spPr>
          <a:xfrm>
            <a:off x="3655132"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Gerade Verbindung 103"/>
          <p:cNvCxnSpPr/>
          <p:nvPr>
            <p:custDataLst>
              <p:tags r:id="rId103"/>
            </p:custDataLst>
          </p:nvPr>
        </p:nvCxnSpPr>
        <p:spPr>
          <a:xfrm>
            <a:off x="3583124" y="2793422"/>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Gerade Verbindung 104"/>
          <p:cNvCxnSpPr/>
          <p:nvPr>
            <p:custDataLst>
              <p:tags r:id="rId104"/>
            </p:custDataLst>
          </p:nvPr>
        </p:nvCxnSpPr>
        <p:spPr>
          <a:xfrm>
            <a:off x="3727140"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Gerade Verbindung 105"/>
          <p:cNvCxnSpPr/>
          <p:nvPr>
            <p:custDataLst>
              <p:tags r:id="rId105"/>
            </p:custDataLst>
          </p:nvPr>
        </p:nvCxnSpPr>
        <p:spPr>
          <a:xfrm>
            <a:off x="379914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Gerade Verbindung 106"/>
          <p:cNvCxnSpPr/>
          <p:nvPr>
            <p:custDataLst>
              <p:tags r:id="rId106"/>
            </p:custDataLst>
          </p:nvPr>
        </p:nvCxnSpPr>
        <p:spPr>
          <a:xfrm>
            <a:off x="372714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Gerade Verbindung 107"/>
          <p:cNvCxnSpPr/>
          <p:nvPr>
            <p:custDataLst>
              <p:tags r:id="rId107"/>
            </p:custDataLst>
          </p:nvPr>
        </p:nvCxnSpPr>
        <p:spPr>
          <a:xfrm>
            <a:off x="3799148"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Gerade Verbindung 108"/>
          <p:cNvCxnSpPr/>
          <p:nvPr>
            <p:custDataLst>
              <p:tags r:id="rId108"/>
            </p:custDataLst>
          </p:nvPr>
        </p:nvCxnSpPr>
        <p:spPr>
          <a:xfrm>
            <a:off x="3871156"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Gerade Verbindung 109"/>
          <p:cNvCxnSpPr/>
          <p:nvPr>
            <p:custDataLst>
              <p:tags r:id="rId109"/>
            </p:custDataLst>
          </p:nvPr>
        </p:nvCxnSpPr>
        <p:spPr>
          <a:xfrm>
            <a:off x="394316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Gerade Verbindung 110"/>
          <p:cNvCxnSpPr/>
          <p:nvPr>
            <p:custDataLst>
              <p:tags r:id="rId110"/>
            </p:custDataLst>
          </p:nvPr>
        </p:nvCxnSpPr>
        <p:spPr>
          <a:xfrm>
            <a:off x="387115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Gerade Verbindung 111"/>
          <p:cNvCxnSpPr/>
          <p:nvPr>
            <p:custDataLst>
              <p:tags r:id="rId111"/>
            </p:custDataLst>
          </p:nvPr>
        </p:nvCxnSpPr>
        <p:spPr>
          <a:xfrm>
            <a:off x="3943164"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Gerade Verbindung 112"/>
          <p:cNvCxnSpPr/>
          <p:nvPr>
            <p:custDataLst>
              <p:tags r:id="rId112"/>
            </p:custDataLst>
          </p:nvPr>
        </p:nvCxnSpPr>
        <p:spPr>
          <a:xfrm>
            <a:off x="3583124" y="1677298"/>
            <a:ext cx="0" cy="111612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4" name="Gerade Verbindung 113"/>
          <p:cNvCxnSpPr/>
          <p:nvPr>
            <p:custDataLst>
              <p:tags r:id="rId113"/>
            </p:custDataLst>
          </p:nvPr>
        </p:nvCxnSpPr>
        <p:spPr>
          <a:xfrm>
            <a:off x="3871156" y="1425270"/>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5" name="Gerade Verbindung 114"/>
          <p:cNvCxnSpPr/>
          <p:nvPr>
            <p:custDataLst>
              <p:tags r:id="rId114"/>
            </p:custDataLst>
          </p:nvPr>
        </p:nvCxnSpPr>
        <p:spPr>
          <a:xfrm>
            <a:off x="3835152" y="2433382"/>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Gerade Verbindung 115"/>
          <p:cNvCxnSpPr/>
          <p:nvPr>
            <p:custDataLst>
              <p:tags r:id="rId115"/>
            </p:custDataLst>
          </p:nvPr>
        </p:nvCxnSpPr>
        <p:spPr>
          <a:xfrm flipH="1">
            <a:off x="3835152" y="2577398"/>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Gerade Verbindung 116"/>
          <p:cNvCxnSpPr/>
          <p:nvPr>
            <p:custDataLst>
              <p:tags r:id="rId116"/>
            </p:custDataLst>
          </p:nvPr>
        </p:nvCxnSpPr>
        <p:spPr>
          <a:xfrm>
            <a:off x="3871156" y="279342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Gerade Verbindung 117"/>
          <p:cNvCxnSpPr/>
          <p:nvPr>
            <p:custDataLst>
              <p:tags r:id="rId117"/>
            </p:custDataLst>
          </p:nvPr>
        </p:nvCxnSpPr>
        <p:spPr>
          <a:xfrm>
            <a:off x="3871156" y="3081454"/>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Gerade Verbindung 118"/>
          <p:cNvCxnSpPr/>
          <p:nvPr>
            <p:custDataLst>
              <p:tags r:id="rId118"/>
            </p:custDataLst>
          </p:nvPr>
        </p:nvCxnSpPr>
        <p:spPr>
          <a:xfrm>
            <a:off x="1134852" y="1425270"/>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0" name="Gerade Verbindung 119"/>
          <p:cNvCxnSpPr/>
          <p:nvPr>
            <p:custDataLst>
              <p:tags r:id="rId119"/>
            </p:custDataLst>
          </p:nvPr>
        </p:nvCxnSpPr>
        <p:spPr>
          <a:xfrm flipH="1">
            <a:off x="3979168" y="2433382"/>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Gerade Verbindung 120"/>
          <p:cNvCxnSpPr/>
          <p:nvPr>
            <p:custDataLst>
              <p:tags r:id="rId120"/>
            </p:custDataLst>
          </p:nvPr>
        </p:nvCxnSpPr>
        <p:spPr>
          <a:xfrm>
            <a:off x="4015172" y="2577398"/>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Gerade Verbindung 121"/>
          <p:cNvCxnSpPr/>
          <p:nvPr>
            <p:custDataLst>
              <p:tags r:id="rId121"/>
            </p:custDataLst>
          </p:nvPr>
        </p:nvCxnSpPr>
        <p:spPr>
          <a:xfrm>
            <a:off x="4051176" y="2433382"/>
            <a:ext cx="1080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Gerade Verbindung 122"/>
          <p:cNvCxnSpPr/>
          <p:nvPr>
            <p:custDataLst>
              <p:tags r:id="rId122"/>
            </p:custDataLst>
          </p:nvPr>
        </p:nvCxnSpPr>
        <p:spPr>
          <a:xfrm>
            <a:off x="4015172"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Gerade Verbindung 123"/>
          <p:cNvCxnSpPr/>
          <p:nvPr>
            <p:custDataLst>
              <p:tags r:id="rId123"/>
            </p:custDataLst>
          </p:nvPr>
        </p:nvCxnSpPr>
        <p:spPr>
          <a:xfrm>
            <a:off x="408718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Gerade Verbindung 124"/>
          <p:cNvCxnSpPr/>
          <p:nvPr>
            <p:custDataLst>
              <p:tags r:id="rId124"/>
            </p:custDataLst>
          </p:nvPr>
        </p:nvCxnSpPr>
        <p:spPr>
          <a:xfrm>
            <a:off x="401517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125"/>
          <p:cNvCxnSpPr/>
          <p:nvPr>
            <p:custDataLst>
              <p:tags r:id="rId125"/>
            </p:custDataLst>
          </p:nvPr>
        </p:nvCxnSpPr>
        <p:spPr>
          <a:xfrm>
            <a:off x="4087180"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Gerade Verbindung 126"/>
          <p:cNvCxnSpPr/>
          <p:nvPr>
            <p:custDataLst>
              <p:tags r:id="rId126"/>
            </p:custDataLst>
          </p:nvPr>
        </p:nvCxnSpPr>
        <p:spPr>
          <a:xfrm>
            <a:off x="1134852" y="1713302"/>
            <a:ext cx="244827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8" name="Gerade Verbindung 127"/>
          <p:cNvCxnSpPr/>
          <p:nvPr>
            <p:custDataLst>
              <p:tags r:id="rId127"/>
            </p:custDataLst>
          </p:nvPr>
        </p:nvCxnSpPr>
        <p:spPr>
          <a:xfrm>
            <a:off x="2358988" y="1965330"/>
            <a:ext cx="144016" cy="0"/>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29" name="Gerade Verbindung 128"/>
          <p:cNvCxnSpPr/>
          <p:nvPr>
            <p:custDataLst>
              <p:tags r:id="rId128"/>
            </p:custDataLst>
          </p:nvPr>
        </p:nvCxnSpPr>
        <p:spPr>
          <a:xfrm>
            <a:off x="1998948" y="1965330"/>
            <a:ext cx="216024" cy="0"/>
          </a:xfrm>
          <a:prstGeom prst="line">
            <a:avLst/>
          </a:prstGeom>
          <a:ln w="3175">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0" name="Gerade Verbindung 129"/>
          <p:cNvCxnSpPr/>
          <p:nvPr>
            <p:custDataLst>
              <p:tags r:id="rId129"/>
            </p:custDataLst>
          </p:nvPr>
        </p:nvCxnSpPr>
        <p:spPr>
          <a:xfrm>
            <a:off x="2214972" y="1965330"/>
            <a:ext cx="144016" cy="0"/>
          </a:xfrm>
          <a:prstGeom prst="line">
            <a:avLst/>
          </a:prstGeom>
          <a:ln w="3175">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1" name="Gerade Verbindung 130"/>
          <p:cNvCxnSpPr/>
          <p:nvPr>
            <p:custDataLst>
              <p:tags r:id="rId130"/>
            </p:custDataLst>
          </p:nvPr>
        </p:nvCxnSpPr>
        <p:spPr>
          <a:xfrm>
            <a:off x="2214972" y="1929326"/>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2" name="Gerade Verbindung 131"/>
          <p:cNvCxnSpPr/>
          <p:nvPr>
            <p:custDataLst>
              <p:tags r:id="rId131"/>
            </p:custDataLst>
          </p:nvPr>
        </p:nvCxnSpPr>
        <p:spPr>
          <a:xfrm>
            <a:off x="2358988" y="1929326"/>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3" name="Textfeld 132"/>
          <p:cNvSpPr txBox="1"/>
          <p:nvPr>
            <p:custDataLst>
              <p:tags r:id="rId132"/>
            </p:custDataLst>
          </p:nvPr>
        </p:nvSpPr>
        <p:spPr>
          <a:xfrm>
            <a:off x="1962944" y="1569286"/>
            <a:ext cx="619080" cy="184666"/>
          </a:xfrm>
          <a:prstGeom prst="rect">
            <a:avLst/>
          </a:prstGeom>
          <a:noFill/>
          <a:ln>
            <a:noFill/>
          </a:ln>
        </p:spPr>
        <p:txBody>
          <a:bodyPr wrap="none" rtlCol="0">
            <a:spAutoFit/>
          </a:bodyPr>
          <a:lstStyle/>
          <a:p>
            <a:r>
              <a:rPr lang="en-GB" sz="600" dirty="0" smtClean="0"/>
              <a:t>active phase</a:t>
            </a:r>
            <a:endParaRPr lang="en-GB" sz="600" dirty="0"/>
          </a:p>
        </p:txBody>
      </p:sp>
      <p:cxnSp>
        <p:nvCxnSpPr>
          <p:cNvPr id="134" name="Gerade Verbindung 133"/>
          <p:cNvCxnSpPr/>
          <p:nvPr>
            <p:custDataLst>
              <p:tags r:id="rId133"/>
            </p:custDataLst>
          </p:nvPr>
        </p:nvCxnSpPr>
        <p:spPr>
          <a:xfrm>
            <a:off x="3583124" y="1713302"/>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5" name="Textfeld 134"/>
          <p:cNvSpPr txBox="1"/>
          <p:nvPr>
            <p:custDataLst>
              <p:tags r:id="rId134"/>
            </p:custDataLst>
          </p:nvPr>
        </p:nvSpPr>
        <p:spPr>
          <a:xfrm>
            <a:off x="3439108" y="1461274"/>
            <a:ext cx="576064" cy="276999"/>
          </a:xfrm>
          <a:prstGeom prst="rect">
            <a:avLst/>
          </a:prstGeom>
          <a:noFill/>
          <a:ln>
            <a:noFill/>
          </a:ln>
        </p:spPr>
        <p:txBody>
          <a:bodyPr wrap="square" rtlCol="0">
            <a:spAutoFit/>
          </a:bodyPr>
          <a:lstStyle/>
          <a:p>
            <a:pPr algn="ctr"/>
            <a:r>
              <a:rPr lang="en-GB" sz="600" dirty="0" smtClean="0"/>
              <a:t>passive</a:t>
            </a:r>
          </a:p>
          <a:p>
            <a:pPr algn="ctr"/>
            <a:r>
              <a:rPr lang="en-GB" sz="600" dirty="0" smtClean="0"/>
              <a:t>phase</a:t>
            </a:r>
            <a:endParaRPr lang="en-GB" sz="600" dirty="0"/>
          </a:p>
        </p:txBody>
      </p:sp>
      <p:cxnSp>
        <p:nvCxnSpPr>
          <p:cNvPr id="136" name="Gerade Verbindung 135"/>
          <p:cNvCxnSpPr/>
          <p:nvPr>
            <p:custDataLst>
              <p:tags r:id="rId135"/>
            </p:custDataLst>
          </p:nvPr>
        </p:nvCxnSpPr>
        <p:spPr>
          <a:xfrm>
            <a:off x="3583124" y="1965330"/>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7" name="Textfeld 136"/>
          <p:cNvSpPr txBox="1"/>
          <p:nvPr>
            <p:custDataLst>
              <p:tags r:id="rId136"/>
            </p:custDataLst>
          </p:nvPr>
        </p:nvSpPr>
        <p:spPr>
          <a:xfrm>
            <a:off x="3439108" y="1785310"/>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DPP</a:t>
            </a:r>
            <a:endParaRPr lang="en-GB" sz="600" baseline="-25000" dirty="0"/>
          </a:p>
        </p:txBody>
      </p:sp>
      <p:sp>
        <p:nvSpPr>
          <p:cNvPr id="138" name="Textfeld 137"/>
          <p:cNvSpPr txBox="1"/>
          <p:nvPr>
            <p:custDataLst>
              <p:tags r:id="rId137"/>
            </p:custDataLst>
          </p:nvPr>
        </p:nvSpPr>
        <p:spPr>
          <a:xfrm>
            <a:off x="1782924" y="1785310"/>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FCL</a:t>
            </a:r>
            <a:endParaRPr lang="en-GB" sz="600" baseline="-25000" dirty="0"/>
          </a:p>
        </p:txBody>
      </p:sp>
      <p:cxnSp>
        <p:nvCxnSpPr>
          <p:cNvPr id="139" name="Gerade Verbindung 138"/>
          <p:cNvCxnSpPr/>
          <p:nvPr>
            <p:custDataLst>
              <p:tags r:id="rId138"/>
            </p:custDataLst>
          </p:nvPr>
        </p:nvCxnSpPr>
        <p:spPr>
          <a:xfrm>
            <a:off x="1134852" y="1461274"/>
            <a:ext cx="2736304"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40" name="Textfeld 139"/>
          <p:cNvSpPr txBox="1"/>
          <p:nvPr>
            <p:custDataLst>
              <p:tags r:id="rId139"/>
            </p:custDataLst>
          </p:nvPr>
        </p:nvSpPr>
        <p:spPr>
          <a:xfrm>
            <a:off x="2070956" y="1312612"/>
            <a:ext cx="553357" cy="184666"/>
          </a:xfrm>
          <a:prstGeom prst="rect">
            <a:avLst/>
          </a:prstGeom>
          <a:noFill/>
          <a:ln>
            <a:noFill/>
          </a:ln>
        </p:spPr>
        <p:txBody>
          <a:bodyPr wrap="none" rtlCol="0">
            <a:spAutoFit/>
          </a:bodyPr>
          <a:lstStyle/>
          <a:p>
            <a:r>
              <a:rPr lang="en-GB" sz="600" dirty="0" smtClean="0"/>
              <a:t>data frame</a:t>
            </a:r>
            <a:endParaRPr lang="en-GB" sz="600" dirty="0"/>
          </a:p>
        </p:txBody>
      </p:sp>
      <p:sp>
        <p:nvSpPr>
          <p:cNvPr id="141" name="Textfeld 140"/>
          <p:cNvSpPr txBox="1"/>
          <p:nvPr>
            <p:custDataLst>
              <p:tags r:id="rId140"/>
            </p:custDataLst>
          </p:nvPr>
        </p:nvSpPr>
        <p:spPr>
          <a:xfrm>
            <a:off x="2106960" y="2469386"/>
            <a:ext cx="649537" cy="215444"/>
          </a:xfrm>
          <a:prstGeom prst="rect">
            <a:avLst/>
          </a:prstGeom>
          <a:noFill/>
          <a:ln>
            <a:noFill/>
          </a:ln>
        </p:spPr>
        <p:txBody>
          <a:bodyPr wrap="none" rtlCol="0">
            <a:spAutoFit/>
          </a:bodyPr>
          <a:lstStyle/>
          <a:p>
            <a:r>
              <a:rPr lang="en-GB" sz="800" dirty="0" smtClean="0"/>
              <a:t>D0 ... D15</a:t>
            </a:r>
            <a:endParaRPr lang="en-GB" sz="800" dirty="0"/>
          </a:p>
        </p:txBody>
      </p:sp>
      <p:sp>
        <p:nvSpPr>
          <p:cNvPr id="142" name="Textfeld 141"/>
          <p:cNvSpPr txBox="1"/>
          <p:nvPr>
            <p:custDataLst>
              <p:tags r:id="rId141"/>
            </p:custDataLst>
          </p:nvPr>
        </p:nvSpPr>
        <p:spPr>
          <a:xfrm>
            <a:off x="2106960" y="2937438"/>
            <a:ext cx="386644" cy="184666"/>
          </a:xfrm>
          <a:prstGeom prst="rect">
            <a:avLst/>
          </a:prstGeom>
          <a:noFill/>
          <a:ln>
            <a:noFill/>
          </a:ln>
        </p:spPr>
        <p:txBody>
          <a:bodyPr wrap="none" rtlCol="0">
            <a:spAutoFit/>
          </a:bodyPr>
          <a:lstStyle/>
          <a:p>
            <a:r>
              <a:rPr lang="en-GB" sz="600" dirty="0" smtClean="0"/>
              <a:t>active</a:t>
            </a:r>
            <a:endParaRPr lang="en-GB" sz="600" dirty="0"/>
          </a:p>
        </p:txBody>
      </p:sp>
      <p:sp>
        <p:nvSpPr>
          <p:cNvPr id="143" name="Textfeld 142"/>
          <p:cNvSpPr txBox="1"/>
          <p:nvPr>
            <p:custDataLst>
              <p:tags r:id="rId142"/>
            </p:custDataLst>
          </p:nvPr>
        </p:nvSpPr>
        <p:spPr>
          <a:xfrm>
            <a:off x="1242864" y="2757418"/>
            <a:ext cx="1184940" cy="184666"/>
          </a:xfrm>
          <a:prstGeom prst="rect">
            <a:avLst/>
          </a:prstGeom>
          <a:noFill/>
          <a:ln>
            <a:noFill/>
          </a:ln>
        </p:spPr>
        <p:txBody>
          <a:bodyPr wrap="none" rtlCol="0">
            <a:spAutoFit/>
          </a:bodyPr>
          <a:lstStyle/>
          <a:p>
            <a:r>
              <a:rPr lang="en-GB" sz="600" dirty="0" smtClean="0"/>
              <a:t>selection bit (0 := data frame)</a:t>
            </a:r>
            <a:endParaRPr lang="en-GB" sz="600" dirty="0"/>
          </a:p>
        </p:txBody>
      </p:sp>
      <p:sp>
        <p:nvSpPr>
          <p:cNvPr id="144" name="Textfeld 143"/>
          <p:cNvSpPr txBox="1"/>
          <p:nvPr>
            <p:custDataLst>
              <p:tags r:id="rId143"/>
            </p:custDataLst>
          </p:nvPr>
        </p:nvSpPr>
        <p:spPr>
          <a:xfrm>
            <a:off x="3475112" y="2937438"/>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145" name="Gerade Verbindung 144"/>
          <p:cNvCxnSpPr/>
          <p:nvPr>
            <p:custDataLst>
              <p:tags r:id="rId144"/>
            </p:custDataLst>
          </p:nvPr>
        </p:nvCxnSpPr>
        <p:spPr>
          <a:xfrm>
            <a:off x="1206860" y="2721414"/>
            <a:ext cx="108012" cy="108012"/>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46" name="Textfeld 145"/>
          <p:cNvSpPr txBox="1"/>
          <p:nvPr>
            <p:custDataLst>
              <p:tags r:id="rId145"/>
            </p:custDataLst>
          </p:nvPr>
        </p:nvSpPr>
        <p:spPr>
          <a:xfrm>
            <a:off x="1062844" y="2469386"/>
            <a:ext cx="288032" cy="215444"/>
          </a:xfrm>
          <a:prstGeom prst="rect">
            <a:avLst/>
          </a:prstGeom>
          <a:noFill/>
          <a:ln>
            <a:noFill/>
          </a:ln>
        </p:spPr>
        <p:txBody>
          <a:bodyPr wrap="square" rtlCol="0">
            <a:spAutoFit/>
          </a:bodyPr>
          <a:lstStyle/>
          <a:p>
            <a:pPr algn="ctr"/>
            <a:r>
              <a:rPr lang="en-GB" sz="800" dirty="0" smtClean="0"/>
              <a:t>0</a:t>
            </a:r>
            <a:endParaRPr lang="en-GB" sz="800" dirty="0"/>
          </a:p>
        </p:txBody>
      </p:sp>
      <p:sp>
        <p:nvSpPr>
          <p:cNvPr id="147" name="Textfeld 146"/>
          <p:cNvSpPr txBox="1"/>
          <p:nvPr>
            <p:custDataLst>
              <p:tags r:id="rId146"/>
            </p:custDataLst>
          </p:nvPr>
        </p:nvSpPr>
        <p:spPr>
          <a:xfrm>
            <a:off x="3799148" y="2469386"/>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48" name="Gerade Verbindung 147"/>
          <p:cNvCxnSpPr/>
          <p:nvPr>
            <p:custDataLst>
              <p:tags r:id="rId147"/>
            </p:custDataLst>
          </p:nvPr>
        </p:nvCxnSpPr>
        <p:spPr>
          <a:xfrm flipV="1">
            <a:off x="1206860" y="1929326"/>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49" name="Gerade Verbindung 148"/>
          <p:cNvCxnSpPr/>
          <p:nvPr>
            <p:custDataLst>
              <p:tags r:id="rId148"/>
            </p:custDataLst>
          </p:nvPr>
        </p:nvCxnSpPr>
        <p:spPr>
          <a:xfrm flipH="1" flipV="1">
            <a:off x="1026840" y="1929326"/>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50" name="Textfeld 149"/>
          <p:cNvSpPr txBox="1"/>
          <p:nvPr>
            <p:custDataLst>
              <p:tags r:id="rId149"/>
            </p:custDataLst>
          </p:nvPr>
        </p:nvSpPr>
        <p:spPr>
          <a:xfrm>
            <a:off x="1242864" y="1821314"/>
            <a:ext cx="434734" cy="184666"/>
          </a:xfrm>
          <a:prstGeom prst="rect">
            <a:avLst/>
          </a:prstGeom>
          <a:noFill/>
          <a:ln>
            <a:noFill/>
          </a:ln>
        </p:spPr>
        <p:txBody>
          <a:bodyPr wrap="none" rtlCol="0">
            <a:spAutoFit/>
          </a:bodyPr>
          <a:lstStyle/>
          <a:p>
            <a:r>
              <a:rPr lang="en-GB" sz="600" dirty="0" smtClean="0"/>
              <a:t>sample</a:t>
            </a:r>
            <a:endParaRPr lang="en-GB" sz="600" dirty="0"/>
          </a:p>
        </p:txBody>
      </p:sp>
      <p:sp>
        <p:nvSpPr>
          <p:cNvPr id="151" name="Textfeld 150"/>
          <p:cNvSpPr txBox="1"/>
          <p:nvPr>
            <p:custDataLst>
              <p:tags r:id="rId150"/>
            </p:custDataLst>
          </p:nvPr>
        </p:nvSpPr>
        <p:spPr>
          <a:xfrm>
            <a:off x="774812" y="1821314"/>
            <a:ext cx="325730" cy="184666"/>
          </a:xfrm>
          <a:prstGeom prst="rect">
            <a:avLst/>
          </a:prstGeom>
          <a:noFill/>
          <a:ln>
            <a:noFill/>
          </a:ln>
        </p:spPr>
        <p:txBody>
          <a:bodyPr wrap="none" rtlCol="0">
            <a:spAutoFit/>
          </a:bodyPr>
          <a:lstStyle/>
          <a:p>
            <a:r>
              <a:rPr lang="en-GB" sz="600" dirty="0" smtClean="0"/>
              <a:t>shift</a:t>
            </a:r>
            <a:endParaRPr lang="en-GB" sz="600" dirty="0"/>
          </a:p>
        </p:txBody>
      </p:sp>
      <p:sp>
        <p:nvSpPr>
          <p:cNvPr id="152" name="Textfeld 151"/>
          <p:cNvSpPr txBox="1"/>
          <p:nvPr>
            <p:custDataLst>
              <p:tags r:id="rId151"/>
            </p:custDataLst>
          </p:nvPr>
        </p:nvSpPr>
        <p:spPr>
          <a:xfrm>
            <a:off x="3511116" y="2505390"/>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3" name="Textfeld 152"/>
          <p:cNvSpPr txBox="1"/>
          <p:nvPr>
            <p:custDataLst>
              <p:tags r:id="rId152"/>
            </p:custDataLst>
          </p:nvPr>
        </p:nvSpPr>
        <p:spPr>
          <a:xfrm>
            <a:off x="774812" y="2505390"/>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4" name="Textfeld 153"/>
          <p:cNvSpPr txBox="1"/>
          <p:nvPr>
            <p:custDataLst>
              <p:tags r:id="rId153"/>
            </p:custDataLst>
          </p:nvPr>
        </p:nvSpPr>
        <p:spPr>
          <a:xfrm>
            <a:off x="558788" y="2109346"/>
            <a:ext cx="378630" cy="215444"/>
          </a:xfrm>
          <a:prstGeom prst="rect">
            <a:avLst/>
          </a:prstGeom>
          <a:noFill/>
          <a:ln>
            <a:noFill/>
          </a:ln>
        </p:spPr>
        <p:txBody>
          <a:bodyPr wrap="none" rtlCol="0">
            <a:spAutoFit/>
          </a:bodyPr>
          <a:lstStyle/>
          <a:p>
            <a:r>
              <a:rPr lang="en-GB" sz="800" dirty="0" smtClean="0"/>
              <a:t>FCL</a:t>
            </a:r>
            <a:endParaRPr lang="en-GB" sz="800" dirty="0"/>
          </a:p>
        </p:txBody>
      </p:sp>
      <p:sp>
        <p:nvSpPr>
          <p:cNvPr id="155" name="Textfeld 154"/>
          <p:cNvSpPr txBox="1"/>
          <p:nvPr>
            <p:custDataLst>
              <p:tags r:id="rId154"/>
            </p:custDataLst>
          </p:nvPr>
        </p:nvSpPr>
        <p:spPr>
          <a:xfrm>
            <a:off x="558788" y="2469386"/>
            <a:ext cx="333746" cy="215444"/>
          </a:xfrm>
          <a:prstGeom prst="rect">
            <a:avLst/>
          </a:prstGeom>
          <a:noFill/>
          <a:ln>
            <a:noFill/>
          </a:ln>
        </p:spPr>
        <p:txBody>
          <a:bodyPr wrap="none" rtlCol="0">
            <a:spAutoFit/>
          </a:bodyPr>
          <a:lstStyle/>
          <a:p>
            <a:r>
              <a:rPr lang="en-GB" sz="800" dirty="0" smtClean="0"/>
              <a:t>SO</a:t>
            </a:r>
            <a:endParaRPr lang="en-GB" sz="800" dirty="0"/>
          </a:p>
        </p:txBody>
      </p:sp>
      <p:sp>
        <p:nvSpPr>
          <p:cNvPr id="156" name="Textfeld 155"/>
          <p:cNvSpPr txBox="1"/>
          <p:nvPr>
            <p:custDataLst>
              <p:tags r:id="rId155"/>
            </p:custDataLst>
          </p:nvPr>
        </p:nvSpPr>
        <p:spPr>
          <a:xfrm>
            <a:off x="558788" y="2829426"/>
            <a:ext cx="327334" cy="215444"/>
          </a:xfrm>
          <a:prstGeom prst="rect">
            <a:avLst/>
          </a:prstGeom>
          <a:noFill/>
          <a:ln>
            <a:noFill/>
          </a:ln>
        </p:spPr>
        <p:txBody>
          <a:bodyPr wrap="none" rtlCol="0">
            <a:spAutoFit/>
          </a:bodyPr>
          <a:lstStyle/>
          <a:p>
            <a:r>
              <a:rPr lang="en-GB" sz="800" dirty="0" smtClean="0"/>
              <a:t>CS</a:t>
            </a:r>
            <a:endParaRPr lang="en-GB" sz="800" dirty="0"/>
          </a:p>
        </p:txBody>
      </p:sp>
      <p:cxnSp>
        <p:nvCxnSpPr>
          <p:cNvPr id="157" name="Gerade Verbindung 156"/>
          <p:cNvCxnSpPr/>
          <p:nvPr>
            <p:custDataLst>
              <p:tags r:id="rId156"/>
            </p:custDataLst>
          </p:nvPr>
        </p:nvCxnSpPr>
        <p:spPr>
          <a:xfrm>
            <a:off x="1206860" y="2361374"/>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8" name="Untertitel 157" hidden="1"/>
          <p:cNvSpPr>
            <a:spLocks noGrp="1"/>
          </p:cNvSpPr>
          <p:nvPr>
            <p:ph type="subTitle" idx="1"/>
            <p:custDataLst>
              <p:tags r:id="rId157"/>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Backlog</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244"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noProof="0" smtClean="0"/>
              <a:t>Data frame 2 x CJ950 (2 x 16 bit)</a:t>
            </a:r>
            <a:endParaRPr lang="en-US" noProof="0"/>
          </a:p>
        </p:txBody>
      </p:sp>
      <p:sp>
        <p:nvSpPr>
          <p:cNvPr id="252" name="Foliennummernplatzhalter 251"/>
          <p:cNvSpPr>
            <a:spLocks noGrp="1"/>
          </p:cNvSpPr>
          <p:nvPr>
            <p:ph type="sldNum" sz="quarter" idx="10"/>
          </p:nvPr>
        </p:nvSpPr>
        <p:spPr/>
        <p:txBody>
          <a:bodyPr/>
          <a:lstStyle/>
          <a:p>
            <a:pPr>
              <a:defRPr/>
            </a:pPr>
            <a:fld id="{81B8CC12-7B03-4C63-8193-0C64318BCB4A}" type="slidenum">
              <a:rPr lang="x-none" smtClean="0"/>
              <a:pPr>
                <a:defRPr/>
              </a:pPr>
              <a:t>61</a:t>
            </a:fld>
            <a:endParaRPr lang="x-none"/>
          </a:p>
        </p:txBody>
      </p:sp>
      <p:cxnSp>
        <p:nvCxnSpPr>
          <p:cNvPr id="12" name="Gerade Verbindung 11"/>
          <p:cNvCxnSpPr/>
          <p:nvPr>
            <p:custDataLst>
              <p:tags r:id="rId11"/>
            </p:custDataLst>
          </p:nvPr>
        </p:nvCxnSpPr>
        <p:spPr>
          <a:xfrm>
            <a:off x="918828" y="2438028"/>
            <a:ext cx="1800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p:custDataLst>
              <p:tags r:id="rId12"/>
            </p:custDataLst>
          </p:nvPr>
        </p:nvCxnSpPr>
        <p:spPr>
          <a:xfrm>
            <a:off x="109884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p:custDataLst>
              <p:tags r:id="rId13"/>
            </p:custDataLst>
          </p:nvPr>
        </p:nvCxnSpPr>
        <p:spPr>
          <a:xfrm>
            <a:off x="9908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custDataLst>
              <p:tags r:id="rId14"/>
            </p:custDataLst>
          </p:nvPr>
        </p:nvCxnSpPr>
        <p:spPr>
          <a:xfrm>
            <a:off x="10628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custDataLst>
              <p:tags r:id="rId15"/>
            </p:custDataLst>
          </p:nvPr>
        </p:nvCxnSpPr>
        <p:spPr>
          <a:xfrm>
            <a:off x="9908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custDataLst>
              <p:tags r:id="rId16"/>
            </p:custDataLst>
          </p:nvPr>
        </p:nvCxnSpPr>
        <p:spPr>
          <a:xfrm>
            <a:off x="9188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p:custDataLst>
              <p:tags r:id="rId17"/>
            </p:custDataLst>
          </p:nvPr>
        </p:nvCxnSpPr>
        <p:spPr>
          <a:xfrm>
            <a:off x="11348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custDataLst>
              <p:tags r:id="rId18"/>
            </p:custDataLst>
          </p:nvPr>
        </p:nvCxnSpPr>
        <p:spPr>
          <a:xfrm>
            <a:off x="12068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p:custDataLst>
              <p:tags r:id="rId19"/>
            </p:custDataLst>
          </p:nvPr>
        </p:nvCxnSpPr>
        <p:spPr>
          <a:xfrm>
            <a:off x="11348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p:custDataLst>
              <p:tags r:id="rId20"/>
            </p:custDataLst>
          </p:nvPr>
        </p:nvCxnSpPr>
        <p:spPr>
          <a:xfrm>
            <a:off x="10628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p:custDataLst>
              <p:tags r:id="rId21"/>
            </p:custDataLst>
          </p:nvPr>
        </p:nvCxnSpPr>
        <p:spPr>
          <a:xfrm>
            <a:off x="12788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p:custDataLst>
              <p:tags r:id="rId22"/>
            </p:custDataLst>
          </p:nvPr>
        </p:nvCxnSpPr>
        <p:spPr>
          <a:xfrm>
            <a:off x="13508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p:custDataLst>
              <p:tags r:id="rId23"/>
            </p:custDataLst>
          </p:nvPr>
        </p:nvCxnSpPr>
        <p:spPr>
          <a:xfrm>
            <a:off x="12788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p:custDataLst>
              <p:tags r:id="rId24"/>
            </p:custDataLst>
          </p:nvPr>
        </p:nvCxnSpPr>
        <p:spPr>
          <a:xfrm>
            <a:off x="12068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p:custDataLst>
              <p:tags r:id="rId25"/>
            </p:custDataLst>
          </p:nvPr>
        </p:nvCxnSpPr>
        <p:spPr>
          <a:xfrm>
            <a:off x="14228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p:custDataLst>
              <p:tags r:id="rId26"/>
            </p:custDataLst>
          </p:nvPr>
        </p:nvCxnSpPr>
        <p:spPr>
          <a:xfrm>
            <a:off x="14948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p:custDataLst>
              <p:tags r:id="rId27"/>
            </p:custDataLst>
          </p:nvPr>
        </p:nvCxnSpPr>
        <p:spPr>
          <a:xfrm>
            <a:off x="14228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p:custDataLst>
              <p:tags r:id="rId28"/>
            </p:custDataLst>
          </p:nvPr>
        </p:nvCxnSpPr>
        <p:spPr>
          <a:xfrm>
            <a:off x="13508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p:custDataLst>
              <p:tags r:id="rId29"/>
            </p:custDataLst>
          </p:nvPr>
        </p:nvCxnSpPr>
        <p:spPr>
          <a:xfrm>
            <a:off x="15669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p:custDataLst>
              <p:tags r:id="rId30"/>
            </p:custDataLst>
          </p:nvPr>
        </p:nvCxnSpPr>
        <p:spPr>
          <a:xfrm>
            <a:off x="16389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custDataLst>
              <p:tags r:id="rId31"/>
            </p:custDataLst>
          </p:nvPr>
        </p:nvCxnSpPr>
        <p:spPr>
          <a:xfrm>
            <a:off x="15669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 Verbindung 32"/>
          <p:cNvCxnSpPr/>
          <p:nvPr>
            <p:custDataLst>
              <p:tags r:id="rId32"/>
            </p:custDataLst>
          </p:nvPr>
        </p:nvCxnSpPr>
        <p:spPr>
          <a:xfrm>
            <a:off x="14948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p:custDataLst>
              <p:tags r:id="rId33"/>
            </p:custDataLst>
          </p:nvPr>
        </p:nvCxnSpPr>
        <p:spPr>
          <a:xfrm>
            <a:off x="17109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p:custDataLst>
              <p:tags r:id="rId34"/>
            </p:custDataLst>
          </p:nvPr>
        </p:nvCxnSpPr>
        <p:spPr>
          <a:xfrm>
            <a:off x="17829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p:custDataLst>
              <p:tags r:id="rId35"/>
            </p:custDataLst>
          </p:nvPr>
        </p:nvCxnSpPr>
        <p:spPr>
          <a:xfrm>
            <a:off x="17109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p:custDataLst>
              <p:tags r:id="rId36"/>
            </p:custDataLst>
          </p:nvPr>
        </p:nvCxnSpPr>
        <p:spPr>
          <a:xfrm>
            <a:off x="16389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custDataLst>
              <p:tags r:id="rId37"/>
            </p:custDataLst>
          </p:nvPr>
        </p:nvCxnSpPr>
        <p:spPr>
          <a:xfrm>
            <a:off x="18549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custDataLst>
              <p:tags r:id="rId38"/>
            </p:custDataLst>
          </p:nvPr>
        </p:nvCxnSpPr>
        <p:spPr>
          <a:xfrm>
            <a:off x="19269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custDataLst>
              <p:tags r:id="rId39"/>
            </p:custDataLst>
          </p:nvPr>
        </p:nvCxnSpPr>
        <p:spPr>
          <a:xfrm>
            <a:off x="18549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custDataLst>
              <p:tags r:id="rId40"/>
            </p:custDataLst>
          </p:nvPr>
        </p:nvCxnSpPr>
        <p:spPr>
          <a:xfrm>
            <a:off x="17829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custDataLst>
              <p:tags r:id="rId41"/>
            </p:custDataLst>
          </p:nvPr>
        </p:nvCxnSpPr>
        <p:spPr>
          <a:xfrm>
            <a:off x="19989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custDataLst>
              <p:tags r:id="rId42"/>
            </p:custDataLst>
          </p:nvPr>
        </p:nvCxnSpPr>
        <p:spPr>
          <a:xfrm>
            <a:off x="20709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custDataLst>
              <p:tags r:id="rId43"/>
            </p:custDataLst>
          </p:nvPr>
        </p:nvCxnSpPr>
        <p:spPr>
          <a:xfrm>
            <a:off x="19989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p:custDataLst>
              <p:tags r:id="rId44"/>
            </p:custDataLst>
          </p:nvPr>
        </p:nvCxnSpPr>
        <p:spPr>
          <a:xfrm>
            <a:off x="19269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custDataLst>
              <p:tags r:id="rId45"/>
            </p:custDataLst>
          </p:nvPr>
        </p:nvCxnSpPr>
        <p:spPr>
          <a:xfrm>
            <a:off x="21429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p:custDataLst>
              <p:tags r:id="rId46"/>
            </p:custDataLst>
          </p:nvPr>
        </p:nvCxnSpPr>
        <p:spPr>
          <a:xfrm>
            <a:off x="22149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p:custDataLst>
              <p:tags r:id="rId47"/>
            </p:custDataLst>
          </p:nvPr>
        </p:nvCxnSpPr>
        <p:spPr>
          <a:xfrm>
            <a:off x="21429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p:custDataLst>
              <p:tags r:id="rId48"/>
            </p:custDataLst>
          </p:nvPr>
        </p:nvCxnSpPr>
        <p:spPr>
          <a:xfrm>
            <a:off x="20709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Gerade Verbindung 49"/>
          <p:cNvCxnSpPr/>
          <p:nvPr>
            <p:custDataLst>
              <p:tags r:id="rId49"/>
            </p:custDataLst>
          </p:nvPr>
        </p:nvCxnSpPr>
        <p:spPr>
          <a:xfrm>
            <a:off x="22869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p:custDataLst>
              <p:tags r:id="rId50"/>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p:custDataLst>
              <p:tags r:id="rId51"/>
            </p:custDataLst>
          </p:nvPr>
        </p:nvCxnSpPr>
        <p:spPr>
          <a:xfrm>
            <a:off x="22869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Gerade Verbindung 52"/>
          <p:cNvCxnSpPr/>
          <p:nvPr>
            <p:custDataLst>
              <p:tags r:id="rId52"/>
            </p:custDataLst>
          </p:nvPr>
        </p:nvCxnSpPr>
        <p:spPr>
          <a:xfrm>
            <a:off x="22149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Gerade Verbindung 53"/>
          <p:cNvCxnSpPr/>
          <p:nvPr>
            <p:custDataLst>
              <p:tags r:id="rId53"/>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Gerade Verbindung 54"/>
          <p:cNvCxnSpPr/>
          <p:nvPr>
            <p:custDataLst>
              <p:tags r:id="rId54"/>
            </p:custDataLst>
          </p:nvPr>
        </p:nvCxnSpPr>
        <p:spPr>
          <a:xfrm>
            <a:off x="24309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Gerade Verbindung 55"/>
          <p:cNvCxnSpPr/>
          <p:nvPr>
            <p:custDataLst>
              <p:tags r:id="rId55"/>
            </p:custDataLst>
          </p:nvPr>
        </p:nvCxnSpPr>
        <p:spPr>
          <a:xfrm>
            <a:off x="25030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Gerade Verbindung 56"/>
          <p:cNvCxnSpPr/>
          <p:nvPr>
            <p:custDataLst>
              <p:tags r:id="rId56"/>
            </p:custDataLst>
          </p:nvPr>
        </p:nvCxnSpPr>
        <p:spPr>
          <a:xfrm>
            <a:off x="24309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Gerade Verbindung 57"/>
          <p:cNvCxnSpPr/>
          <p:nvPr>
            <p:custDataLst>
              <p:tags r:id="rId57"/>
            </p:custDataLst>
          </p:nvPr>
        </p:nvCxnSpPr>
        <p:spPr>
          <a:xfrm>
            <a:off x="23589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Gerade Verbindung 58"/>
          <p:cNvCxnSpPr/>
          <p:nvPr>
            <p:custDataLst>
              <p:tags r:id="rId58"/>
            </p:custDataLst>
          </p:nvPr>
        </p:nvCxnSpPr>
        <p:spPr>
          <a:xfrm>
            <a:off x="25750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Gerade Verbindung 59"/>
          <p:cNvCxnSpPr/>
          <p:nvPr>
            <p:custDataLst>
              <p:tags r:id="rId59"/>
            </p:custDataLst>
          </p:nvPr>
        </p:nvCxnSpPr>
        <p:spPr>
          <a:xfrm>
            <a:off x="26470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Gerade Verbindung 60"/>
          <p:cNvCxnSpPr/>
          <p:nvPr>
            <p:custDataLst>
              <p:tags r:id="rId60"/>
            </p:custDataLst>
          </p:nvPr>
        </p:nvCxnSpPr>
        <p:spPr>
          <a:xfrm>
            <a:off x="25750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p:custDataLst>
              <p:tags r:id="rId61"/>
            </p:custDataLst>
          </p:nvPr>
        </p:nvCxnSpPr>
        <p:spPr>
          <a:xfrm>
            <a:off x="25030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Gerade Verbindung 62"/>
          <p:cNvCxnSpPr/>
          <p:nvPr>
            <p:custDataLst>
              <p:tags r:id="rId62"/>
            </p:custDataLst>
          </p:nvPr>
        </p:nvCxnSpPr>
        <p:spPr>
          <a:xfrm>
            <a:off x="27190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Gerade Verbindung 63"/>
          <p:cNvCxnSpPr/>
          <p:nvPr>
            <p:custDataLst>
              <p:tags r:id="rId63"/>
            </p:custDataLst>
          </p:nvPr>
        </p:nvCxnSpPr>
        <p:spPr>
          <a:xfrm>
            <a:off x="27910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p:custDataLst>
              <p:tags r:id="rId64"/>
            </p:custDataLst>
          </p:nvPr>
        </p:nvCxnSpPr>
        <p:spPr>
          <a:xfrm>
            <a:off x="27190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Gerade Verbindung 65"/>
          <p:cNvCxnSpPr/>
          <p:nvPr>
            <p:custDataLst>
              <p:tags r:id="rId65"/>
            </p:custDataLst>
          </p:nvPr>
        </p:nvCxnSpPr>
        <p:spPr>
          <a:xfrm>
            <a:off x="26470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p:custDataLst>
              <p:tags r:id="rId66"/>
            </p:custDataLst>
          </p:nvPr>
        </p:nvCxnSpPr>
        <p:spPr>
          <a:xfrm>
            <a:off x="28630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p:custDataLst>
              <p:tags r:id="rId67"/>
            </p:custDataLst>
          </p:nvPr>
        </p:nvCxnSpPr>
        <p:spPr>
          <a:xfrm>
            <a:off x="29350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p:custDataLst>
              <p:tags r:id="rId68"/>
            </p:custDataLst>
          </p:nvPr>
        </p:nvCxnSpPr>
        <p:spPr>
          <a:xfrm>
            <a:off x="28630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Gerade Verbindung 69"/>
          <p:cNvCxnSpPr/>
          <p:nvPr>
            <p:custDataLst>
              <p:tags r:id="rId69"/>
            </p:custDataLst>
          </p:nvPr>
        </p:nvCxnSpPr>
        <p:spPr>
          <a:xfrm>
            <a:off x="27910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Gerade Verbindung 70"/>
          <p:cNvCxnSpPr/>
          <p:nvPr>
            <p:custDataLst>
              <p:tags r:id="rId70"/>
            </p:custDataLst>
          </p:nvPr>
        </p:nvCxnSpPr>
        <p:spPr>
          <a:xfrm>
            <a:off x="300706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p:custDataLst>
              <p:tags r:id="rId71"/>
            </p:custDataLst>
          </p:nvPr>
        </p:nvCxnSpPr>
        <p:spPr>
          <a:xfrm>
            <a:off x="30790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Gerade Verbindung 72"/>
          <p:cNvCxnSpPr/>
          <p:nvPr>
            <p:custDataLst>
              <p:tags r:id="rId72"/>
            </p:custDataLst>
          </p:nvPr>
        </p:nvCxnSpPr>
        <p:spPr>
          <a:xfrm>
            <a:off x="30070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Gerade Verbindung 73"/>
          <p:cNvCxnSpPr/>
          <p:nvPr>
            <p:custDataLst>
              <p:tags r:id="rId73"/>
            </p:custDataLst>
          </p:nvPr>
        </p:nvCxnSpPr>
        <p:spPr>
          <a:xfrm>
            <a:off x="29350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Gerade Verbindung 74"/>
          <p:cNvCxnSpPr/>
          <p:nvPr>
            <p:custDataLst>
              <p:tags r:id="rId74"/>
            </p:custDataLst>
          </p:nvPr>
        </p:nvCxnSpPr>
        <p:spPr>
          <a:xfrm>
            <a:off x="315107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Gerade Verbindung 75"/>
          <p:cNvCxnSpPr/>
          <p:nvPr>
            <p:custDataLst>
              <p:tags r:id="rId75"/>
            </p:custDataLst>
          </p:nvPr>
        </p:nvCxnSpPr>
        <p:spPr>
          <a:xfrm>
            <a:off x="32230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Gerade Verbindung 76"/>
          <p:cNvCxnSpPr/>
          <p:nvPr>
            <p:custDataLst>
              <p:tags r:id="rId76"/>
            </p:custDataLst>
          </p:nvPr>
        </p:nvCxnSpPr>
        <p:spPr>
          <a:xfrm>
            <a:off x="31510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Gerade Verbindung 77"/>
          <p:cNvCxnSpPr/>
          <p:nvPr>
            <p:custDataLst>
              <p:tags r:id="rId77"/>
            </p:custDataLst>
          </p:nvPr>
        </p:nvCxnSpPr>
        <p:spPr>
          <a:xfrm>
            <a:off x="307906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Gerade Verbindung 78"/>
          <p:cNvCxnSpPr/>
          <p:nvPr>
            <p:custDataLst>
              <p:tags r:id="rId78"/>
            </p:custDataLst>
          </p:nvPr>
        </p:nvCxnSpPr>
        <p:spPr>
          <a:xfrm>
            <a:off x="329509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Gerade Verbindung 79"/>
          <p:cNvCxnSpPr/>
          <p:nvPr>
            <p:custDataLst>
              <p:tags r:id="rId79"/>
            </p:custDataLst>
          </p:nvPr>
        </p:nvCxnSpPr>
        <p:spPr>
          <a:xfrm>
            <a:off x="33671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Gerade Verbindung 80"/>
          <p:cNvCxnSpPr/>
          <p:nvPr>
            <p:custDataLst>
              <p:tags r:id="rId80"/>
            </p:custDataLst>
          </p:nvPr>
        </p:nvCxnSpPr>
        <p:spPr>
          <a:xfrm>
            <a:off x="32950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Gerade Verbindung 81"/>
          <p:cNvCxnSpPr/>
          <p:nvPr>
            <p:custDataLst>
              <p:tags r:id="rId81"/>
            </p:custDataLst>
          </p:nvPr>
        </p:nvCxnSpPr>
        <p:spPr>
          <a:xfrm>
            <a:off x="322308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Gerade Verbindung 82"/>
          <p:cNvCxnSpPr/>
          <p:nvPr>
            <p:custDataLst>
              <p:tags r:id="rId82"/>
            </p:custDataLst>
          </p:nvPr>
        </p:nvCxnSpPr>
        <p:spPr>
          <a:xfrm>
            <a:off x="58873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Gerade Verbindung 83"/>
          <p:cNvCxnSpPr/>
          <p:nvPr>
            <p:custDataLst>
              <p:tags r:id="rId83"/>
            </p:custDataLst>
          </p:nvPr>
        </p:nvCxnSpPr>
        <p:spPr>
          <a:xfrm>
            <a:off x="59593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Gerade Verbindung 84"/>
          <p:cNvCxnSpPr/>
          <p:nvPr>
            <p:custDataLst>
              <p:tags r:id="rId84"/>
            </p:custDataLst>
          </p:nvPr>
        </p:nvCxnSpPr>
        <p:spPr>
          <a:xfrm>
            <a:off x="58873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Gerade Verbindung 85"/>
          <p:cNvCxnSpPr/>
          <p:nvPr>
            <p:custDataLst>
              <p:tags r:id="rId85"/>
            </p:custDataLst>
          </p:nvPr>
        </p:nvCxnSpPr>
        <p:spPr>
          <a:xfrm>
            <a:off x="336710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Gerade Verbindung 86"/>
          <p:cNvCxnSpPr/>
          <p:nvPr>
            <p:custDataLst>
              <p:tags r:id="rId86"/>
            </p:custDataLst>
          </p:nvPr>
        </p:nvCxnSpPr>
        <p:spPr>
          <a:xfrm flipH="1">
            <a:off x="109884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Gerade Verbindung 87"/>
          <p:cNvCxnSpPr/>
          <p:nvPr>
            <p:custDataLst>
              <p:tags r:id="rId87"/>
            </p:custDataLst>
          </p:nvPr>
        </p:nvCxnSpPr>
        <p:spPr>
          <a:xfrm>
            <a:off x="918828" y="2726060"/>
            <a:ext cx="56886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Gerade Verbindung 88"/>
          <p:cNvCxnSpPr/>
          <p:nvPr>
            <p:custDataLst>
              <p:tags r:id="rId88"/>
            </p:custDataLst>
          </p:nvPr>
        </p:nvCxnSpPr>
        <p:spPr>
          <a:xfrm>
            <a:off x="1206860" y="2654052"/>
            <a:ext cx="0" cy="432048"/>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0" name="Gerade Verbindung 89"/>
          <p:cNvCxnSpPr/>
          <p:nvPr>
            <p:custDataLst>
              <p:tags r:id="rId89"/>
            </p:custDataLst>
          </p:nvPr>
        </p:nvCxnSpPr>
        <p:spPr>
          <a:xfrm>
            <a:off x="1134852"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Gerade Verbindung 90"/>
          <p:cNvCxnSpPr/>
          <p:nvPr>
            <p:custDataLst>
              <p:tags r:id="rId90"/>
            </p:custDataLst>
          </p:nvPr>
        </p:nvCxnSpPr>
        <p:spPr>
          <a:xfrm>
            <a:off x="918828" y="2798068"/>
            <a:ext cx="2160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Gerade Verbindung 91"/>
          <p:cNvCxnSpPr/>
          <p:nvPr>
            <p:custDataLst>
              <p:tags r:id="rId91"/>
            </p:custDataLst>
          </p:nvPr>
        </p:nvCxnSpPr>
        <p:spPr>
          <a:xfrm>
            <a:off x="1134852" y="3086100"/>
            <a:ext cx="24482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Gerade Verbindung 92"/>
          <p:cNvCxnSpPr/>
          <p:nvPr>
            <p:custDataLst>
              <p:tags r:id="rId92"/>
            </p:custDataLst>
          </p:nvPr>
        </p:nvCxnSpPr>
        <p:spPr>
          <a:xfrm flipH="1">
            <a:off x="124286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Gerade Verbindung 93"/>
          <p:cNvCxnSpPr/>
          <p:nvPr>
            <p:custDataLst>
              <p:tags r:id="rId93"/>
            </p:custDataLst>
          </p:nvPr>
        </p:nvCxnSpPr>
        <p:spPr>
          <a:xfrm>
            <a:off x="127886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Gerade Verbindung 94"/>
          <p:cNvCxnSpPr/>
          <p:nvPr>
            <p:custDataLst>
              <p:tags r:id="rId94"/>
            </p:custDataLst>
          </p:nvPr>
        </p:nvCxnSpPr>
        <p:spPr>
          <a:xfrm>
            <a:off x="1314872" y="2438028"/>
            <a:ext cx="22322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Gerade Verbindung 95"/>
          <p:cNvCxnSpPr/>
          <p:nvPr>
            <p:custDataLst>
              <p:tags r:id="rId95"/>
            </p:custDataLst>
          </p:nvPr>
        </p:nvCxnSpPr>
        <p:spPr>
          <a:xfrm>
            <a:off x="599539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Gerade Verbindung 96"/>
          <p:cNvCxnSpPr/>
          <p:nvPr>
            <p:custDataLst>
              <p:tags r:id="rId96"/>
            </p:custDataLst>
          </p:nvPr>
        </p:nvCxnSpPr>
        <p:spPr>
          <a:xfrm flipH="1">
            <a:off x="599539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Gerade Verbindung 98"/>
          <p:cNvCxnSpPr/>
          <p:nvPr>
            <p:custDataLst>
              <p:tags r:id="rId97"/>
            </p:custDataLst>
          </p:nvPr>
        </p:nvCxnSpPr>
        <p:spPr>
          <a:xfrm>
            <a:off x="59593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Gerade Verbindung 99"/>
          <p:cNvCxnSpPr/>
          <p:nvPr>
            <p:custDataLst>
              <p:tags r:id="rId98"/>
            </p:custDataLst>
          </p:nvPr>
        </p:nvCxnSpPr>
        <p:spPr>
          <a:xfrm>
            <a:off x="60313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Gerade Verbindung 100"/>
          <p:cNvCxnSpPr/>
          <p:nvPr>
            <p:custDataLst>
              <p:tags r:id="rId99"/>
            </p:custDataLst>
          </p:nvPr>
        </p:nvCxnSpPr>
        <p:spPr>
          <a:xfrm>
            <a:off x="61034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Gerade Verbindung 101"/>
          <p:cNvCxnSpPr/>
          <p:nvPr>
            <p:custDataLst>
              <p:tags r:id="rId100"/>
            </p:custDataLst>
          </p:nvPr>
        </p:nvCxnSpPr>
        <p:spPr>
          <a:xfrm>
            <a:off x="60313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Gerade Verbindung 102"/>
          <p:cNvCxnSpPr/>
          <p:nvPr>
            <p:custDataLst>
              <p:tags r:id="rId101"/>
            </p:custDataLst>
          </p:nvPr>
        </p:nvCxnSpPr>
        <p:spPr>
          <a:xfrm>
            <a:off x="61034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Gerade Verbindung 104"/>
          <p:cNvCxnSpPr/>
          <p:nvPr>
            <p:custDataLst>
              <p:tags r:id="rId102"/>
            </p:custDataLst>
          </p:nvPr>
        </p:nvCxnSpPr>
        <p:spPr>
          <a:xfrm>
            <a:off x="61754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Gerade Verbindung 105"/>
          <p:cNvCxnSpPr/>
          <p:nvPr>
            <p:custDataLst>
              <p:tags r:id="rId103"/>
            </p:custDataLst>
          </p:nvPr>
        </p:nvCxnSpPr>
        <p:spPr>
          <a:xfrm>
            <a:off x="62474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Gerade Verbindung 106"/>
          <p:cNvCxnSpPr/>
          <p:nvPr>
            <p:custDataLst>
              <p:tags r:id="rId104"/>
            </p:custDataLst>
          </p:nvPr>
        </p:nvCxnSpPr>
        <p:spPr>
          <a:xfrm>
            <a:off x="61754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Gerade Verbindung 107"/>
          <p:cNvCxnSpPr/>
          <p:nvPr>
            <p:custDataLst>
              <p:tags r:id="rId105"/>
            </p:custDataLst>
          </p:nvPr>
        </p:nvCxnSpPr>
        <p:spPr>
          <a:xfrm>
            <a:off x="62474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Gerade Verbindung 108"/>
          <p:cNvCxnSpPr/>
          <p:nvPr>
            <p:custDataLst>
              <p:tags r:id="rId106"/>
            </p:custDataLst>
          </p:nvPr>
        </p:nvCxnSpPr>
        <p:spPr>
          <a:xfrm>
            <a:off x="63194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Gerade Verbindung 109"/>
          <p:cNvCxnSpPr/>
          <p:nvPr>
            <p:custDataLst>
              <p:tags r:id="rId107"/>
            </p:custDataLst>
          </p:nvPr>
        </p:nvCxnSpPr>
        <p:spPr>
          <a:xfrm>
            <a:off x="63914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Gerade Verbindung 110"/>
          <p:cNvCxnSpPr/>
          <p:nvPr>
            <p:custDataLst>
              <p:tags r:id="rId108"/>
            </p:custDataLst>
          </p:nvPr>
        </p:nvCxnSpPr>
        <p:spPr>
          <a:xfrm>
            <a:off x="63194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Gerade Verbindung 111"/>
          <p:cNvCxnSpPr/>
          <p:nvPr>
            <p:custDataLst>
              <p:tags r:id="rId109"/>
            </p:custDataLst>
          </p:nvPr>
        </p:nvCxnSpPr>
        <p:spPr>
          <a:xfrm>
            <a:off x="63914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Gerade Verbindung 112"/>
          <p:cNvCxnSpPr/>
          <p:nvPr>
            <p:custDataLst>
              <p:tags r:id="rId110"/>
            </p:custDataLst>
          </p:nvPr>
        </p:nvCxnSpPr>
        <p:spPr>
          <a:xfrm>
            <a:off x="6031396" y="1681944"/>
            <a:ext cx="0" cy="147616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4" name="Gerade Verbindung 113"/>
          <p:cNvCxnSpPr/>
          <p:nvPr>
            <p:custDataLst>
              <p:tags r:id="rId111"/>
            </p:custDataLst>
          </p:nvPr>
        </p:nvCxnSpPr>
        <p:spPr>
          <a:xfrm>
            <a:off x="6319428"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5" name="Gerade Verbindung 114"/>
          <p:cNvCxnSpPr/>
          <p:nvPr>
            <p:custDataLst>
              <p:tags r:id="rId112"/>
            </p:custDataLst>
          </p:nvPr>
        </p:nvCxnSpPr>
        <p:spPr>
          <a:xfrm>
            <a:off x="628342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Gerade Verbindung 115"/>
          <p:cNvCxnSpPr/>
          <p:nvPr>
            <p:custDataLst>
              <p:tags r:id="rId113"/>
            </p:custDataLst>
          </p:nvPr>
        </p:nvCxnSpPr>
        <p:spPr>
          <a:xfrm flipH="1">
            <a:off x="6283424"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Gerade Verbindung 116"/>
          <p:cNvCxnSpPr/>
          <p:nvPr>
            <p:custDataLst>
              <p:tags r:id="rId114"/>
            </p:custDataLst>
          </p:nvPr>
        </p:nvCxnSpPr>
        <p:spPr>
          <a:xfrm>
            <a:off x="6319428"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Gerade Verbindung 117"/>
          <p:cNvCxnSpPr/>
          <p:nvPr>
            <p:custDataLst>
              <p:tags r:id="rId115"/>
            </p:custDataLst>
          </p:nvPr>
        </p:nvCxnSpPr>
        <p:spPr>
          <a:xfrm>
            <a:off x="6319428" y="3086100"/>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Gerade Verbindung 118"/>
          <p:cNvCxnSpPr/>
          <p:nvPr>
            <p:custDataLst>
              <p:tags r:id="rId116"/>
            </p:custDataLst>
          </p:nvPr>
        </p:nvCxnSpPr>
        <p:spPr>
          <a:xfrm>
            <a:off x="1134852"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0" name="Gerade Verbindung 119"/>
          <p:cNvCxnSpPr/>
          <p:nvPr>
            <p:custDataLst>
              <p:tags r:id="rId117"/>
            </p:custDataLst>
          </p:nvPr>
        </p:nvCxnSpPr>
        <p:spPr>
          <a:xfrm flipH="1">
            <a:off x="6427440"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Gerade Verbindung 120"/>
          <p:cNvCxnSpPr/>
          <p:nvPr>
            <p:custDataLst>
              <p:tags r:id="rId118"/>
            </p:custDataLst>
          </p:nvPr>
        </p:nvCxnSpPr>
        <p:spPr>
          <a:xfrm>
            <a:off x="6463444"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Gerade Verbindung 121"/>
          <p:cNvCxnSpPr/>
          <p:nvPr>
            <p:custDataLst>
              <p:tags r:id="rId119"/>
            </p:custDataLst>
          </p:nvPr>
        </p:nvCxnSpPr>
        <p:spPr>
          <a:xfrm>
            <a:off x="6499448" y="2438028"/>
            <a:ext cx="1080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Gerade Verbindung 122"/>
          <p:cNvCxnSpPr/>
          <p:nvPr>
            <p:custDataLst>
              <p:tags r:id="rId120"/>
            </p:custDataLst>
          </p:nvPr>
        </p:nvCxnSpPr>
        <p:spPr>
          <a:xfrm>
            <a:off x="64634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Gerade Verbindung 123"/>
          <p:cNvCxnSpPr/>
          <p:nvPr>
            <p:custDataLst>
              <p:tags r:id="rId121"/>
            </p:custDataLst>
          </p:nvPr>
        </p:nvCxnSpPr>
        <p:spPr>
          <a:xfrm>
            <a:off x="65354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Gerade Verbindung 124"/>
          <p:cNvCxnSpPr/>
          <p:nvPr>
            <p:custDataLst>
              <p:tags r:id="rId122"/>
            </p:custDataLst>
          </p:nvPr>
        </p:nvCxnSpPr>
        <p:spPr>
          <a:xfrm>
            <a:off x="64634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125"/>
          <p:cNvCxnSpPr/>
          <p:nvPr>
            <p:custDataLst>
              <p:tags r:id="rId123"/>
            </p:custDataLst>
          </p:nvPr>
        </p:nvCxnSpPr>
        <p:spPr>
          <a:xfrm>
            <a:off x="65354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Gerade Verbindung 126"/>
          <p:cNvCxnSpPr/>
          <p:nvPr>
            <p:custDataLst>
              <p:tags r:id="rId124"/>
            </p:custDataLst>
          </p:nvPr>
        </p:nvCxnSpPr>
        <p:spPr>
          <a:xfrm>
            <a:off x="1134852" y="1717948"/>
            <a:ext cx="4896544"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8" name="Gerade Verbindung 127"/>
          <p:cNvCxnSpPr/>
          <p:nvPr>
            <p:custDataLst>
              <p:tags r:id="rId125"/>
            </p:custDataLst>
          </p:nvPr>
        </p:nvCxnSpPr>
        <p:spPr>
          <a:xfrm>
            <a:off x="2358988" y="1969976"/>
            <a:ext cx="144016" cy="0"/>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29" name="Gerade Verbindung 128"/>
          <p:cNvCxnSpPr/>
          <p:nvPr>
            <p:custDataLst>
              <p:tags r:id="rId126"/>
            </p:custDataLst>
          </p:nvPr>
        </p:nvCxnSpPr>
        <p:spPr>
          <a:xfrm>
            <a:off x="1998948" y="1969976"/>
            <a:ext cx="216024" cy="0"/>
          </a:xfrm>
          <a:prstGeom prst="line">
            <a:avLst/>
          </a:prstGeom>
          <a:ln w="3175">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0" name="Gerade Verbindung 129"/>
          <p:cNvCxnSpPr/>
          <p:nvPr>
            <p:custDataLst>
              <p:tags r:id="rId127"/>
            </p:custDataLst>
          </p:nvPr>
        </p:nvCxnSpPr>
        <p:spPr>
          <a:xfrm>
            <a:off x="2214972" y="1969976"/>
            <a:ext cx="144016" cy="0"/>
          </a:xfrm>
          <a:prstGeom prst="line">
            <a:avLst/>
          </a:prstGeom>
          <a:ln w="3175">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1" name="Gerade Verbindung 130"/>
          <p:cNvCxnSpPr/>
          <p:nvPr>
            <p:custDataLst>
              <p:tags r:id="rId128"/>
            </p:custDataLst>
          </p:nvPr>
        </p:nvCxnSpPr>
        <p:spPr>
          <a:xfrm>
            <a:off x="2214972"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2" name="Gerade Verbindung 131"/>
          <p:cNvCxnSpPr/>
          <p:nvPr>
            <p:custDataLst>
              <p:tags r:id="rId129"/>
            </p:custDataLst>
          </p:nvPr>
        </p:nvCxnSpPr>
        <p:spPr>
          <a:xfrm>
            <a:off x="2358988"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3" name="Textfeld 132"/>
          <p:cNvSpPr txBox="1"/>
          <p:nvPr>
            <p:custDataLst>
              <p:tags r:id="rId130"/>
            </p:custDataLst>
          </p:nvPr>
        </p:nvSpPr>
        <p:spPr>
          <a:xfrm>
            <a:off x="3331096" y="1573932"/>
            <a:ext cx="619080" cy="184666"/>
          </a:xfrm>
          <a:prstGeom prst="rect">
            <a:avLst/>
          </a:prstGeom>
          <a:noFill/>
          <a:ln>
            <a:noFill/>
          </a:ln>
        </p:spPr>
        <p:txBody>
          <a:bodyPr wrap="none" rtlCol="0">
            <a:spAutoFit/>
          </a:bodyPr>
          <a:lstStyle/>
          <a:p>
            <a:r>
              <a:rPr lang="en-GB" sz="600" dirty="0" smtClean="0"/>
              <a:t>active phase</a:t>
            </a:r>
            <a:endParaRPr lang="en-GB" sz="600" dirty="0"/>
          </a:p>
        </p:txBody>
      </p:sp>
      <p:cxnSp>
        <p:nvCxnSpPr>
          <p:cNvPr id="134" name="Gerade Verbindung 133"/>
          <p:cNvCxnSpPr/>
          <p:nvPr>
            <p:custDataLst>
              <p:tags r:id="rId131"/>
            </p:custDataLst>
          </p:nvPr>
        </p:nvCxnSpPr>
        <p:spPr>
          <a:xfrm>
            <a:off x="6031396" y="1717948"/>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5" name="Textfeld 134"/>
          <p:cNvSpPr txBox="1"/>
          <p:nvPr>
            <p:custDataLst>
              <p:tags r:id="rId132"/>
            </p:custDataLst>
          </p:nvPr>
        </p:nvSpPr>
        <p:spPr>
          <a:xfrm>
            <a:off x="5887380" y="1465920"/>
            <a:ext cx="576064" cy="276999"/>
          </a:xfrm>
          <a:prstGeom prst="rect">
            <a:avLst/>
          </a:prstGeom>
          <a:noFill/>
          <a:ln>
            <a:noFill/>
          </a:ln>
        </p:spPr>
        <p:txBody>
          <a:bodyPr wrap="square" rtlCol="0">
            <a:spAutoFit/>
          </a:bodyPr>
          <a:lstStyle/>
          <a:p>
            <a:pPr algn="ctr"/>
            <a:r>
              <a:rPr lang="en-GB" sz="600" dirty="0" smtClean="0"/>
              <a:t>passive</a:t>
            </a:r>
          </a:p>
          <a:p>
            <a:pPr algn="ctr"/>
            <a:r>
              <a:rPr lang="en-GB" sz="600" dirty="0" smtClean="0"/>
              <a:t>phase</a:t>
            </a:r>
            <a:endParaRPr lang="en-GB" sz="600" dirty="0"/>
          </a:p>
        </p:txBody>
      </p:sp>
      <p:cxnSp>
        <p:nvCxnSpPr>
          <p:cNvPr id="136" name="Gerade Verbindung 135"/>
          <p:cNvCxnSpPr/>
          <p:nvPr>
            <p:custDataLst>
              <p:tags r:id="rId133"/>
            </p:custDataLst>
          </p:nvPr>
        </p:nvCxnSpPr>
        <p:spPr>
          <a:xfrm>
            <a:off x="6031396" y="1969976"/>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7" name="Textfeld 136"/>
          <p:cNvSpPr txBox="1"/>
          <p:nvPr>
            <p:custDataLst>
              <p:tags r:id="rId134"/>
            </p:custDataLst>
          </p:nvPr>
        </p:nvSpPr>
        <p:spPr>
          <a:xfrm>
            <a:off x="5887380"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DPP</a:t>
            </a:r>
            <a:endParaRPr lang="en-GB" sz="600" baseline="-25000" dirty="0"/>
          </a:p>
        </p:txBody>
      </p:sp>
      <p:sp>
        <p:nvSpPr>
          <p:cNvPr id="138" name="Textfeld 137"/>
          <p:cNvSpPr txBox="1"/>
          <p:nvPr>
            <p:custDataLst>
              <p:tags r:id="rId135"/>
            </p:custDataLst>
          </p:nvPr>
        </p:nvSpPr>
        <p:spPr>
          <a:xfrm>
            <a:off x="1782924"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FCL</a:t>
            </a:r>
            <a:endParaRPr lang="en-GB" sz="600" baseline="-25000" dirty="0"/>
          </a:p>
        </p:txBody>
      </p:sp>
      <p:cxnSp>
        <p:nvCxnSpPr>
          <p:cNvPr id="139" name="Gerade Verbindung 138"/>
          <p:cNvCxnSpPr/>
          <p:nvPr>
            <p:custDataLst>
              <p:tags r:id="rId136"/>
            </p:custDataLst>
          </p:nvPr>
        </p:nvCxnSpPr>
        <p:spPr>
          <a:xfrm>
            <a:off x="1134852" y="1465920"/>
            <a:ext cx="5184576"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40" name="Textfeld 139"/>
          <p:cNvSpPr txBox="1"/>
          <p:nvPr>
            <p:custDataLst>
              <p:tags r:id="rId137"/>
            </p:custDataLst>
          </p:nvPr>
        </p:nvSpPr>
        <p:spPr>
          <a:xfrm>
            <a:off x="3331096" y="1321904"/>
            <a:ext cx="589361" cy="184666"/>
          </a:xfrm>
          <a:prstGeom prst="rect">
            <a:avLst/>
          </a:prstGeom>
          <a:noFill/>
          <a:ln>
            <a:noFill/>
          </a:ln>
        </p:spPr>
        <p:txBody>
          <a:bodyPr wrap="square" rtlCol="0">
            <a:spAutoFit/>
          </a:bodyPr>
          <a:lstStyle/>
          <a:p>
            <a:pPr algn="ctr"/>
            <a:r>
              <a:rPr lang="en-GB" sz="600" dirty="0" smtClean="0"/>
              <a:t>data frame</a:t>
            </a:r>
            <a:endParaRPr lang="en-GB" sz="600" dirty="0"/>
          </a:p>
        </p:txBody>
      </p:sp>
      <p:sp>
        <p:nvSpPr>
          <p:cNvPr id="141" name="Textfeld 140"/>
          <p:cNvSpPr txBox="1"/>
          <p:nvPr>
            <p:custDataLst>
              <p:tags r:id="rId138"/>
            </p:custDataLst>
          </p:nvPr>
        </p:nvSpPr>
        <p:spPr>
          <a:xfrm>
            <a:off x="2106960" y="2474032"/>
            <a:ext cx="649537" cy="215444"/>
          </a:xfrm>
          <a:prstGeom prst="rect">
            <a:avLst/>
          </a:prstGeom>
          <a:noFill/>
          <a:ln>
            <a:noFill/>
          </a:ln>
        </p:spPr>
        <p:txBody>
          <a:bodyPr wrap="none" rtlCol="0">
            <a:spAutoFit/>
          </a:bodyPr>
          <a:lstStyle/>
          <a:p>
            <a:r>
              <a:rPr lang="en-GB" sz="800" dirty="0" smtClean="0"/>
              <a:t>D0 ... D15</a:t>
            </a:r>
            <a:endParaRPr lang="en-GB" sz="800" dirty="0"/>
          </a:p>
        </p:txBody>
      </p:sp>
      <p:sp>
        <p:nvSpPr>
          <p:cNvPr id="142" name="Textfeld 141"/>
          <p:cNvSpPr txBox="1"/>
          <p:nvPr>
            <p:custDataLst>
              <p:tags r:id="rId139"/>
            </p:custDataLst>
          </p:nvPr>
        </p:nvSpPr>
        <p:spPr>
          <a:xfrm>
            <a:off x="2070956" y="2942084"/>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sp>
        <p:nvSpPr>
          <p:cNvPr id="143" name="Textfeld 142"/>
          <p:cNvSpPr txBox="1"/>
          <p:nvPr>
            <p:custDataLst>
              <p:tags r:id="rId140"/>
            </p:custDataLst>
          </p:nvPr>
        </p:nvSpPr>
        <p:spPr>
          <a:xfrm>
            <a:off x="1242864" y="2762064"/>
            <a:ext cx="1184940" cy="184666"/>
          </a:xfrm>
          <a:prstGeom prst="rect">
            <a:avLst/>
          </a:prstGeom>
          <a:noFill/>
          <a:ln>
            <a:noFill/>
          </a:ln>
        </p:spPr>
        <p:txBody>
          <a:bodyPr wrap="none" rtlCol="0">
            <a:spAutoFit/>
          </a:bodyPr>
          <a:lstStyle/>
          <a:p>
            <a:r>
              <a:rPr lang="en-GB" sz="600" dirty="0" smtClean="0"/>
              <a:t>selection bit (0 := data frame)</a:t>
            </a:r>
            <a:endParaRPr lang="en-GB" sz="600" dirty="0"/>
          </a:p>
        </p:txBody>
      </p:sp>
      <p:sp>
        <p:nvSpPr>
          <p:cNvPr id="144" name="Textfeld 143"/>
          <p:cNvSpPr txBox="1"/>
          <p:nvPr>
            <p:custDataLst>
              <p:tags r:id="rId141"/>
            </p:custDataLst>
          </p:nvPr>
        </p:nvSpPr>
        <p:spPr>
          <a:xfrm>
            <a:off x="2034952" y="3117458"/>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145" name="Gerade Verbindung 144"/>
          <p:cNvCxnSpPr/>
          <p:nvPr>
            <p:custDataLst>
              <p:tags r:id="rId142"/>
            </p:custDataLst>
          </p:nvPr>
        </p:nvCxnSpPr>
        <p:spPr>
          <a:xfrm>
            <a:off x="1206860" y="2726060"/>
            <a:ext cx="108012" cy="108012"/>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46" name="Textfeld 145"/>
          <p:cNvSpPr txBox="1"/>
          <p:nvPr>
            <p:custDataLst>
              <p:tags r:id="rId143"/>
            </p:custDataLst>
          </p:nvPr>
        </p:nvSpPr>
        <p:spPr>
          <a:xfrm>
            <a:off x="1062844"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sp>
        <p:nvSpPr>
          <p:cNvPr id="147" name="Textfeld 146"/>
          <p:cNvSpPr txBox="1"/>
          <p:nvPr>
            <p:custDataLst>
              <p:tags r:id="rId144"/>
            </p:custDataLst>
          </p:nvPr>
        </p:nvSpPr>
        <p:spPr>
          <a:xfrm>
            <a:off x="6247420"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48" name="Gerade Verbindung 147"/>
          <p:cNvCxnSpPr/>
          <p:nvPr>
            <p:custDataLst>
              <p:tags r:id="rId145"/>
            </p:custDataLst>
          </p:nvPr>
        </p:nvCxnSpPr>
        <p:spPr>
          <a:xfrm flipV="1">
            <a:off x="120686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49" name="Gerade Verbindung 148"/>
          <p:cNvCxnSpPr/>
          <p:nvPr>
            <p:custDataLst>
              <p:tags r:id="rId146"/>
            </p:custDataLst>
          </p:nvPr>
        </p:nvCxnSpPr>
        <p:spPr>
          <a:xfrm flipH="1" flipV="1">
            <a:off x="102684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50" name="Textfeld 149"/>
          <p:cNvSpPr txBox="1"/>
          <p:nvPr>
            <p:custDataLst>
              <p:tags r:id="rId147"/>
            </p:custDataLst>
          </p:nvPr>
        </p:nvSpPr>
        <p:spPr>
          <a:xfrm>
            <a:off x="1242864" y="1825960"/>
            <a:ext cx="434734" cy="184666"/>
          </a:xfrm>
          <a:prstGeom prst="rect">
            <a:avLst/>
          </a:prstGeom>
          <a:noFill/>
          <a:ln>
            <a:noFill/>
          </a:ln>
        </p:spPr>
        <p:txBody>
          <a:bodyPr wrap="none" rtlCol="0">
            <a:spAutoFit/>
          </a:bodyPr>
          <a:lstStyle/>
          <a:p>
            <a:r>
              <a:rPr lang="en-GB" sz="600" dirty="0" smtClean="0"/>
              <a:t>sample</a:t>
            </a:r>
            <a:endParaRPr lang="en-GB" sz="600" dirty="0"/>
          </a:p>
        </p:txBody>
      </p:sp>
      <p:sp>
        <p:nvSpPr>
          <p:cNvPr id="151" name="Textfeld 150"/>
          <p:cNvSpPr txBox="1"/>
          <p:nvPr>
            <p:custDataLst>
              <p:tags r:id="rId148"/>
            </p:custDataLst>
          </p:nvPr>
        </p:nvSpPr>
        <p:spPr>
          <a:xfrm>
            <a:off x="774812" y="1825960"/>
            <a:ext cx="325730" cy="184666"/>
          </a:xfrm>
          <a:prstGeom prst="rect">
            <a:avLst/>
          </a:prstGeom>
          <a:noFill/>
          <a:ln>
            <a:noFill/>
          </a:ln>
        </p:spPr>
        <p:txBody>
          <a:bodyPr wrap="none" rtlCol="0">
            <a:spAutoFit/>
          </a:bodyPr>
          <a:lstStyle/>
          <a:p>
            <a:r>
              <a:rPr lang="en-GB" sz="600" dirty="0" smtClean="0"/>
              <a:t>shift</a:t>
            </a:r>
            <a:endParaRPr lang="en-GB" sz="600" dirty="0"/>
          </a:p>
        </p:txBody>
      </p:sp>
      <p:sp>
        <p:nvSpPr>
          <p:cNvPr id="152" name="Textfeld 151"/>
          <p:cNvSpPr txBox="1"/>
          <p:nvPr>
            <p:custDataLst>
              <p:tags r:id="rId149"/>
            </p:custDataLst>
          </p:nvPr>
        </p:nvSpPr>
        <p:spPr>
          <a:xfrm>
            <a:off x="5959388"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3" name="Textfeld 152"/>
          <p:cNvSpPr txBox="1"/>
          <p:nvPr>
            <p:custDataLst>
              <p:tags r:id="rId150"/>
            </p:custDataLst>
          </p:nvPr>
        </p:nvSpPr>
        <p:spPr>
          <a:xfrm>
            <a:off x="774812"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4" name="Textfeld 153"/>
          <p:cNvSpPr txBox="1"/>
          <p:nvPr>
            <p:custDataLst>
              <p:tags r:id="rId151"/>
            </p:custDataLst>
          </p:nvPr>
        </p:nvSpPr>
        <p:spPr>
          <a:xfrm>
            <a:off x="558788" y="2113992"/>
            <a:ext cx="378630" cy="215444"/>
          </a:xfrm>
          <a:prstGeom prst="rect">
            <a:avLst/>
          </a:prstGeom>
          <a:noFill/>
          <a:ln>
            <a:noFill/>
          </a:ln>
        </p:spPr>
        <p:txBody>
          <a:bodyPr wrap="none" rtlCol="0">
            <a:spAutoFit/>
          </a:bodyPr>
          <a:lstStyle/>
          <a:p>
            <a:r>
              <a:rPr lang="en-GB" sz="800" dirty="0" smtClean="0"/>
              <a:t>FCL</a:t>
            </a:r>
            <a:endParaRPr lang="en-GB" sz="800" dirty="0"/>
          </a:p>
        </p:txBody>
      </p:sp>
      <p:sp>
        <p:nvSpPr>
          <p:cNvPr id="155" name="Textfeld 154"/>
          <p:cNvSpPr txBox="1"/>
          <p:nvPr>
            <p:custDataLst>
              <p:tags r:id="rId152"/>
            </p:custDataLst>
          </p:nvPr>
        </p:nvSpPr>
        <p:spPr>
          <a:xfrm>
            <a:off x="558788" y="2474032"/>
            <a:ext cx="333746" cy="215444"/>
          </a:xfrm>
          <a:prstGeom prst="rect">
            <a:avLst/>
          </a:prstGeom>
          <a:noFill/>
          <a:ln>
            <a:noFill/>
          </a:ln>
        </p:spPr>
        <p:txBody>
          <a:bodyPr wrap="none" rtlCol="0">
            <a:spAutoFit/>
          </a:bodyPr>
          <a:lstStyle/>
          <a:p>
            <a:r>
              <a:rPr lang="en-GB" sz="800" dirty="0" smtClean="0"/>
              <a:t>SO</a:t>
            </a:r>
            <a:endParaRPr lang="en-GB" sz="800" dirty="0"/>
          </a:p>
        </p:txBody>
      </p:sp>
      <p:sp>
        <p:nvSpPr>
          <p:cNvPr id="156" name="Textfeld 155"/>
          <p:cNvSpPr txBox="1"/>
          <p:nvPr>
            <p:custDataLst>
              <p:tags r:id="rId153"/>
            </p:custDataLst>
          </p:nvPr>
        </p:nvSpPr>
        <p:spPr>
          <a:xfrm>
            <a:off x="558788" y="2834072"/>
            <a:ext cx="385042" cy="215444"/>
          </a:xfrm>
          <a:prstGeom prst="rect">
            <a:avLst/>
          </a:prstGeom>
          <a:noFill/>
          <a:ln>
            <a:noFill/>
          </a:ln>
        </p:spPr>
        <p:txBody>
          <a:bodyPr wrap="none" rtlCol="0">
            <a:spAutoFit/>
          </a:bodyPr>
          <a:lstStyle/>
          <a:p>
            <a:r>
              <a:rPr lang="en-GB" sz="800" dirty="0" smtClean="0"/>
              <a:t>CS1</a:t>
            </a:r>
            <a:endParaRPr lang="en-GB" sz="800" dirty="0"/>
          </a:p>
        </p:txBody>
      </p:sp>
      <p:cxnSp>
        <p:nvCxnSpPr>
          <p:cNvPr id="157" name="Gerade Verbindung 156"/>
          <p:cNvCxnSpPr/>
          <p:nvPr>
            <p:custDataLst>
              <p:tags r:id="rId154"/>
            </p:custDataLst>
          </p:nvPr>
        </p:nvCxnSpPr>
        <p:spPr>
          <a:xfrm>
            <a:off x="1206860" y="2366020"/>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8" name="Gerade Verbindung 157"/>
          <p:cNvCxnSpPr/>
          <p:nvPr>
            <p:custDataLst>
              <p:tags r:id="rId155"/>
            </p:custDataLst>
          </p:nvPr>
        </p:nvCxnSpPr>
        <p:spPr>
          <a:xfrm>
            <a:off x="3583124"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58"/>
          <p:cNvCxnSpPr/>
          <p:nvPr>
            <p:custDataLst>
              <p:tags r:id="rId156"/>
            </p:custDataLst>
          </p:nvPr>
        </p:nvCxnSpPr>
        <p:spPr>
          <a:xfrm>
            <a:off x="3547120"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159"/>
          <p:cNvCxnSpPr/>
          <p:nvPr>
            <p:custDataLst>
              <p:tags r:id="rId157"/>
            </p:custDataLst>
          </p:nvPr>
        </p:nvCxnSpPr>
        <p:spPr>
          <a:xfrm flipH="1">
            <a:off x="3547120"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160"/>
          <p:cNvCxnSpPr/>
          <p:nvPr>
            <p:custDataLst>
              <p:tags r:id="rId158"/>
            </p:custDataLst>
          </p:nvPr>
        </p:nvCxnSpPr>
        <p:spPr>
          <a:xfrm flipH="1">
            <a:off x="3691136"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161"/>
          <p:cNvCxnSpPr/>
          <p:nvPr>
            <p:custDataLst>
              <p:tags r:id="rId159"/>
            </p:custDataLst>
          </p:nvPr>
        </p:nvCxnSpPr>
        <p:spPr>
          <a:xfrm>
            <a:off x="3727140"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3" name="Textfeld 162"/>
          <p:cNvSpPr txBox="1"/>
          <p:nvPr>
            <p:custDataLst>
              <p:tags r:id="rId160"/>
            </p:custDataLst>
          </p:nvPr>
        </p:nvSpPr>
        <p:spPr>
          <a:xfrm>
            <a:off x="3511116"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65" name="Gerade Verbindung 164"/>
          <p:cNvCxnSpPr/>
          <p:nvPr>
            <p:custDataLst>
              <p:tags r:id="rId161"/>
            </p:custDataLst>
          </p:nvPr>
        </p:nvCxnSpPr>
        <p:spPr>
          <a:xfrm>
            <a:off x="35111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165"/>
          <p:cNvCxnSpPr/>
          <p:nvPr>
            <p:custDataLst>
              <p:tags r:id="rId162"/>
            </p:custDataLst>
          </p:nvPr>
        </p:nvCxnSpPr>
        <p:spPr>
          <a:xfrm>
            <a:off x="358312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166"/>
          <p:cNvCxnSpPr/>
          <p:nvPr>
            <p:custDataLst>
              <p:tags r:id="rId163"/>
            </p:custDataLst>
          </p:nvPr>
        </p:nvCxnSpPr>
        <p:spPr>
          <a:xfrm>
            <a:off x="36551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167"/>
          <p:cNvCxnSpPr/>
          <p:nvPr>
            <p:custDataLst>
              <p:tags r:id="rId164"/>
            </p:custDataLst>
          </p:nvPr>
        </p:nvCxnSpPr>
        <p:spPr>
          <a:xfrm>
            <a:off x="35831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168"/>
          <p:cNvCxnSpPr/>
          <p:nvPr>
            <p:custDataLst>
              <p:tags r:id="rId165"/>
            </p:custDataLst>
          </p:nvPr>
        </p:nvCxnSpPr>
        <p:spPr>
          <a:xfrm>
            <a:off x="351111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69"/>
          <p:cNvCxnSpPr/>
          <p:nvPr>
            <p:custDataLst>
              <p:tags r:id="rId166"/>
            </p:custDataLst>
          </p:nvPr>
        </p:nvCxnSpPr>
        <p:spPr>
          <a:xfrm>
            <a:off x="372714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70"/>
          <p:cNvCxnSpPr/>
          <p:nvPr>
            <p:custDataLst>
              <p:tags r:id="rId167"/>
            </p:custDataLst>
          </p:nvPr>
        </p:nvCxnSpPr>
        <p:spPr>
          <a:xfrm>
            <a:off x="37991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71"/>
          <p:cNvCxnSpPr/>
          <p:nvPr>
            <p:custDataLst>
              <p:tags r:id="rId168"/>
            </p:custDataLst>
          </p:nvPr>
        </p:nvCxnSpPr>
        <p:spPr>
          <a:xfrm>
            <a:off x="37271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172"/>
          <p:cNvCxnSpPr/>
          <p:nvPr>
            <p:custDataLst>
              <p:tags r:id="rId169"/>
            </p:custDataLst>
          </p:nvPr>
        </p:nvCxnSpPr>
        <p:spPr>
          <a:xfrm>
            <a:off x="365513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173"/>
          <p:cNvCxnSpPr/>
          <p:nvPr>
            <p:custDataLst>
              <p:tags r:id="rId170"/>
            </p:custDataLst>
          </p:nvPr>
        </p:nvCxnSpPr>
        <p:spPr>
          <a:xfrm>
            <a:off x="387115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Gerade Verbindung 174"/>
          <p:cNvCxnSpPr/>
          <p:nvPr>
            <p:custDataLst>
              <p:tags r:id="rId171"/>
            </p:custDataLst>
          </p:nvPr>
        </p:nvCxnSpPr>
        <p:spPr>
          <a:xfrm>
            <a:off x="39431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175"/>
          <p:cNvCxnSpPr/>
          <p:nvPr>
            <p:custDataLst>
              <p:tags r:id="rId172"/>
            </p:custDataLst>
          </p:nvPr>
        </p:nvCxnSpPr>
        <p:spPr>
          <a:xfrm>
            <a:off x="38711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176"/>
          <p:cNvCxnSpPr/>
          <p:nvPr>
            <p:custDataLst>
              <p:tags r:id="rId173"/>
            </p:custDataLst>
          </p:nvPr>
        </p:nvCxnSpPr>
        <p:spPr>
          <a:xfrm>
            <a:off x="379914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177"/>
          <p:cNvCxnSpPr/>
          <p:nvPr>
            <p:custDataLst>
              <p:tags r:id="rId174"/>
            </p:custDataLst>
          </p:nvPr>
        </p:nvCxnSpPr>
        <p:spPr>
          <a:xfrm>
            <a:off x="401517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78"/>
          <p:cNvCxnSpPr/>
          <p:nvPr>
            <p:custDataLst>
              <p:tags r:id="rId175"/>
            </p:custDataLst>
          </p:nvPr>
        </p:nvCxnSpPr>
        <p:spPr>
          <a:xfrm>
            <a:off x="40871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79"/>
          <p:cNvCxnSpPr/>
          <p:nvPr>
            <p:custDataLst>
              <p:tags r:id="rId176"/>
            </p:custDataLst>
          </p:nvPr>
        </p:nvCxnSpPr>
        <p:spPr>
          <a:xfrm>
            <a:off x="40151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80"/>
          <p:cNvCxnSpPr/>
          <p:nvPr>
            <p:custDataLst>
              <p:tags r:id="rId177"/>
            </p:custDataLst>
          </p:nvPr>
        </p:nvCxnSpPr>
        <p:spPr>
          <a:xfrm>
            <a:off x="394316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Gerade Verbindung 181"/>
          <p:cNvCxnSpPr/>
          <p:nvPr>
            <p:custDataLst>
              <p:tags r:id="rId178"/>
            </p:custDataLst>
          </p:nvPr>
        </p:nvCxnSpPr>
        <p:spPr>
          <a:xfrm>
            <a:off x="415918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Gerade Verbindung 182"/>
          <p:cNvCxnSpPr/>
          <p:nvPr>
            <p:custDataLst>
              <p:tags r:id="rId179"/>
            </p:custDataLst>
          </p:nvPr>
        </p:nvCxnSpPr>
        <p:spPr>
          <a:xfrm>
            <a:off x="42311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Gerade Verbindung 183"/>
          <p:cNvCxnSpPr/>
          <p:nvPr>
            <p:custDataLst>
              <p:tags r:id="rId180"/>
            </p:custDataLst>
          </p:nvPr>
        </p:nvCxnSpPr>
        <p:spPr>
          <a:xfrm>
            <a:off x="41591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Gerade Verbindung 184"/>
          <p:cNvCxnSpPr/>
          <p:nvPr>
            <p:custDataLst>
              <p:tags r:id="rId181"/>
            </p:custDataLst>
          </p:nvPr>
        </p:nvCxnSpPr>
        <p:spPr>
          <a:xfrm>
            <a:off x="408718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Gerade Verbindung 185"/>
          <p:cNvCxnSpPr/>
          <p:nvPr>
            <p:custDataLst>
              <p:tags r:id="rId182"/>
            </p:custDataLst>
          </p:nvPr>
        </p:nvCxnSpPr>
        <p:spPr>
          <a:xfrm>
            <a:off x="430320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Gerade Verbindung 186"/>
          <p:cNvCxnSpPr/>
          <p:nvPr>
            <p:custDataLst>
              <p:tags r:id="rId183"/>
            </p:custDataLst>
          </p:nvPr>
        </p:nvCxnSpPr>
        <p:spPr>
          <a:xfrm>
            <a:off x="43752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Gerade Verbindung 187"/>
          <p:cNvCxnSpPr/>
          <p:nvPr>
            <p:custDataLst>
              <p:tags r:id="rId184"/>
            </p:custDataLst>
          </p:nvPr>
        </p:nvCxnSpPr>
        <p:spPr>
          <a:xfrm>
            <a:off x="43032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Gerade Verbindung 188"/>
          <p:cNvCxnSpPr/>
          <p:nvPr>
            <p:custDataLst>
              <p:tags r:id="rId185"/>
            </p:custDataLst>
          </p:nvPr>
        </p:nvCxnSpPr>
        <p:spPr>
          <a:xfrm>
            <a:off x="423119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Gerade Verbindung 189"/>
          <p:cNvCxnSpPr/>
          <p:nvPr>
            <p:custDataLst>
              <p:tags r:id="rId186"/>
            </p:custDataLst>
          </p:nvPr>
        </p:nvCxnSpPr>
        <p:spPr>
          <a:xfrm>
            <a:off x="444722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Gerade Verbindung 190"/>
          <p:cNvCxnSpPr/>
          <p:nvPr>
            <p:custDataLst>
              <p:tags r:id="rId187"/>
            </p:custDataLst>
          </p:nvPr>
        </p:nvCxnSpPr>
        <p:spPr>
          <a:xfrm>
            <a:off x="45192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Gerade Verbindung 191"/>
          <p:cNvCxnSpPr/>
          <p:nvPr>
            <p:custDataLst>
              <p:tags r:id="rId188"/>
            </p:custDataLst>
          </p:nvPr>
        </p:nvCxnSpPr>
        <p:spPr>
          <a:xfrm>
            <a:off x="44472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Gerade Verbindung 192"/>
          <p:cNvCxnSpPr/>
          <p:nvPr>
            <p:custDataLst>
              <p:tags r:id="rId189"/>
            </p:custDataLst>
          </p:nvPr>
        </p:nvCxnSpPr>
        <p:spPr>
          <a:xfrm>
            <a:off x="437521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Gerade Verbindung 193"/>
          <p:cNvCxnSpPr/>
          <p:nvPr>
            <p:custDataLst>
              <p:tags r:id="rId190"/>
            </p:custDataLst>
          </p:nvPr>
        </p:nvCxnSpPr>
        <p:spPr>
          <a:xfrm>
            <a:off x="45192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Gerade Verbindung 194"/>
          <p:cNvCxnSpPr/>
          <p:nvPr>
            <p:custDataLst>
              <p:tags r:id="rId191"/>
            </p:custDataLst>
          </p:nvPr>
        </p:nvCxnSpPr>
        <p:spPr>
          <a:xfrm>
            <a:off x="45912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Gerade Verbindung 195"/>
          <p:cNvCxnSpPr/>
          <p:nvPr>
            <p:custDataLst>
              <p:tags r:id="rId192"/>
            </p:custDataLst>
          </p:nvPr>
        </p:nvCxnSpPr>
        <p:spPr>
          <a:xfrm>
            <a:off x="46632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Gerade Verbindung 196"/>
          <p:cNvCxnSpPr/>
          <p:nvPr>
            <p:custDataLst>
              <p:tags r:id="rId193"/>
            </p:custDataLst>
          </p:nvPr>
        </p:nvCxnSpPr>
        <p:spPr>
          <a:xfrm>
            <a:off x="45912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Gerade Verbindung 197"/>
          <p:cNvCxnSpPr/>
          <p:nvPr>
            <p:custDataLst>
              <p:tags r:id="rId194"/>
            </p:custDataLst>
          </p:nvPr>
        </p:nvCxnSpPr>
        <p:spPr>
          <a:xfrm>
            <a:off x="45192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Gerade Verbindung 198"/>
          <p:cNvCxnSpPr/>
          <p:nvPr>
            <p:custDataLst>
              <p:tags r:id="rId195"/>
            </p:custDataLst>
          </p:nvPr>
        </p:nvCxnSpPr>
        <p:spPr>
          <a:xfrm>
            <a:off x="47352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Gerade Verbindung 199"/>
          <p:cNvCxnSpPr/>
          <p:nvPr>
            <p:custDataLst>
              <p:tags r:id="rId196"/>
            </p:custDataLst>
          </p:nvPr>
        </p:nvCxnSpPr>
        <p:spPr>
          <a:xfrm>
            <a:off x="48072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Gerade Verbindung 200"/>
          <p:cNvCxnSpPr/>
          <p:nvPr>
            <p:custDataLst>
              <p:tags r:id="rId197"/>
            </p:custDataLst>
          </p:nvPr>
        </p:nvCxnSpPr>
        <p:spPr>
          <a:xfrm>
            <a:off x="47352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Gerade Verbindung 201"/>
          <p:cNvCxnSpPr/>
          <p:nvPr>
            <p:custDataLst>
              <p:tags r:id="rId198"/>
            </p:custDataLst>
          </p:nvPr>
        </p:nvCxnSpPr>
        <p:spPr>
          <a:xfrm>
            <a:off x="46632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Gerade Verbindung 202"/>
          <p:cNvCxnSpPr/>
          <p:nvPr>
            <p:custDataLst>
              <p:tags r:id="rId199"/>
            </p:custDataLst>
          </p:nvPr>
        </p:nvCxnSpPr>
        <p:spPr>
          <a:xfrm>
            <a:off x="48792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Gerade Verbindung 203"/>
          <p:cNvCxnSpPr/>
          <p:nvPr>
            <p:custDataLst>
              <p:tags r:id="rId200"/>
            </p:custDataLst>
          </p:nvPr>
        </p:nvCxnSpPr>
        <p:spPr>
          <a:xfrm>
            <a:off x="49512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Gerade Verbindung 204"/>
          <p:cNvCxnSpPr/>
          <p:nvPr>
            <p:custDataLst>
              <p:tags r:id="rId201"/>
            </p:custDataLst>
          </p:nvPr>
        </p:nvCxnSpPr>
        <p:spPr>
          <a:xfrm>
            <a:off x="48792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Gerade Verbindung 205"/>
          <p:cNvCxnSpPr/>
          <p:nvPr>
            <p:custDataLst>
              <p:tags r:id="rId202"/>
            </p:custDataLst>
          </p:nvPr>
        </p:nvCxnSpPr>
        <p:spPr>
          <a:xfrm>
            <a:off x="48072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Gerade Verbindung 206"/>
          <p:cNvCxnSpPr/>
          <p:nvPr>
            <p:custDataLst>
              <p:tags r:id="rId203"/>
            </p:custDataLst>
          </p:nvPr>
        </p:nvCxnSpPr>
        <p:spPr>
          <a:xfrm>
            <a:off x="50232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Gerade Verbindung 207"/>
          <p:cNvCxnSpPr/>
          <p:nvPr>
            <p:custDataLst>
              <p:tags r:id="rId204"/>
            </p:custDataLst>
          </p:nvPr>
        </p:nvCxnSpPr>
        <p:spPr>
          <a:xfrm>
            <a:off x="50952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Gerade Verbindung 208"/>
          <p:cNvCxnSpPr/>
          <p:nvPr>
            <p:custDataLst>
              <p:tags r:id="rId205"/>
            </p:custDataLst>
          </p:nvPr>
        </p:nvCxnSpPr>
        <p:spPr>
          <a:xfrm>
            <a:off x="50232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Gerade Verbindung 209"/>
          <p:cNvCxnSpPr/>
          <p:nvPr>
            <p:custDataLst>
              <p:tags r:id="rId206"/>
            </p:custDataLst>
          </p:nvPr>
        </p:nvCxnSpPr>
        <p:spPr>
          <a:xfrm>
            <a:off x="49512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Gerade Verbindung 210"/>
          <p:cNvCxnSpPr/>
          <p:nvPr>
            <p:custDataLst>
              <p:tags r:id="rId207"/>
            </p:custDataLst>
          </p:nvPr>
        </p:nvCxnSpPr>
        <p:spPr>
          <a:xfrm>
            <a:off x="51673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Gerade Verbindung 211"/>
          <p:cNvCxnSpPr/>
          <p:nvPr>
            <p:custDataLst>
              <p:tags r:id="rId208"/>
            </p:custDataLst>
          </p:nvPr>
        </p:nvCxnSpPr>
        <p:spPr>
          <a:xfrm>
            <a:off x="52393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Gerade Verbindung 212"/>
          <p:cNvCxnSpPr/>
          <p:nvPr>
            <p:custDataLst>
              <p:tags r:id="rId209"/>
            </p:custDataLst>
          </p:nvPr>
        </p:nvCxnSpPr>
        <p:spPr>
          <a:xfrm>
            <a:off x="51673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Gerade Verbindung 213"/>
          <p:cNvCxnSpPr/>
          <p:nvPr>
            <p:custDataLst>
              <p:tags r:id="rId210"/>
            </p:custDataLst>
          </p:nvPr>
        </p:nvCxnSpPr>
        <p:spPr>
          <a:xfrm>
            <a:off x="50952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Gerade Verbindung 214"/>
          <p:cNvCxnSpPr/>
          <p:nvPr>
            <p:custDataLst>
              <p:tags r:id="rId211"/>
            </p:custDataLst>
          </p:nvPr>
        </p:nvCxnSpPr>
        <p:spPr>
          <a:xfrm>
            <a:off x="53113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Gerade Verbindung 215"/>
          <p:cNvCxnSpPr/>
          <p:nvPr>
            <p:custDataLst>
              <p:tags r:id="rId212"/>
            </p:custDataLst>
          </p:nvPr>
        </p:nvCxnSpPr>
        <p:spPr>
          <a:xfrm>
            <a:off x="53833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Gerade Verbindung 216"/>
          <p:cNvCxnSpPr/>
          <p:nvPr>
            <p:custDataLst>
              <p:tags r:id="rId213"/>
            </p:custDataLst>
          </p:nvPr>
        </p:nvCxnSpPr>
        <p:spPr>
          <a:xfrm>
            <a:off x="53113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Gerade Verbindung 217"/>
          <p:cNvCxnSpPr/>
          <p:nvPr>
            <p:custDataLst>
              <p:tags r:id="rId214"/>
            </p:custDataLst>
          </p:nvPr>
        </p:nvCxnSpPr>
        <p:spPr>
          <a:xfrm>
            <a:off x="52393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Gerade Verbindung 218"/>
          <p:cNvCxnSpPr/>
          <p:nvPr>
            <p:custDataLst>
              <p:tags r:id="rId215"/>
            </p:custDataLst>
          </p:nvPr>
        </p:nvCxnSpPr>
        <p:spPr>
          <a:xfrm>
            <a:off x="54553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Gerade Verbindung 219"/>
          <p:cNvCxnSpPr/>
          <p:nvPr>
            <p:custDataLst>
              <p:tags r:id="rId216"/>
            </p:custDataLst>
          </p:nvPr>
        </p:nvCxnSpPr>
        <p:spPr>
          <a:xfrm>
            <a:off x="55273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Gerade Verbindung 220"/>
          <p:cNvCxnSpPr/>
          <p:nvPr>
            <p:custDataLst>
              <p:tags r:id="rId217"/>
            </p:custDataLst>
          </p:nvPr>
        </p:nvCxnSpPr>
        <p:spPr>
          <a:xfrm>
            <a:off x="54553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Gerade Verbindung 221"/>
          <p:cNvCxnSpPr/>
          <p:nvPr>
            <p:custDataLst>
              <p:tags r:id="rId218"/>
            </p:custDataLst>
          </p:nvPr>
        </p:nvCxnSpPr>
        <p:spPr>
          <a:xfrm>
            <a:off x="53833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Gerade Verbindung 222"/>
          <p:cNvCxnSpPr/>
          <p:nvPr>
            <p:custDataLst>
              <p:tags r:id="rId219"/>
            </p:custDataLst>
          </p:nvPr>
        </p:nvCxnSpPr>
        <p:spPr>
          <a:xfrm>
            <a:off x="55273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Gerade Verbindung 223"/>
          <p:cNvCxnSpPr/>
          <p:nvPr>
            <p:custDataLst>
              <p:tags r:id="rId220"/>
            </p:custDataLst>
          </p:nvPr>
        </p:nvCxnSpPr>
        <p:spPr>
          <a:xfrm>
            <a:off x="343910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Gerade Verbindung 224"/>
          <p:cNvCxnSpPr/>
          <p:nvPr>
            <p:custDataLst>
              <p:tags r:id="rId221"/>
            </p:custDataLst>
          </p:nvPr>
        </p:nvCxnSpPr>
        <p:spPr>
          <a:xfrm>
            <a:off x="34391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Gerade Verbindung 225"/>
          <p:cNvCxnSpPr/>
          <p:nvPr>
            <p:custDataLst>
              <p:tags r:id="rId222"/>
            </p:custDataLst>
          </p:nvPr>
        </p:nvCxnSpPr>
        <p:spPr>
          <a:xfrm>
            <a:off x="3583124" y="2798068"/>
            <a:ext cx="27363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Gerade Verbindung 226"/>
          <p:cNvCxnSpPr/>
          <p:nvPr>
            <p:custDataLst>
              <p:tags r:id="rId223"/>
            </p:custDataLst>
          </p:nvPr>
        </p:nvCxnSpPr>
        <p:spPr>
          <a:xfrm>
            <a:off x="3583124" y="315810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Gerade Verbindung 227"/>
          <p:cNvCxnSpPr/>
          <p:nvPr>
            <p:custDataLst>
              <p:tags r:id="rId224"/>
            </p:custDataLst>
          </p:nvPr>
        </p:nvCxnSpPr>
        <p:spPr>
          <a:xfrm>
            <a:off x="918828" y="3158108"/>
            <a:ext cx="26642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0" name="Textfeld 229"/>
          <p:cNvSpPr txBox="1"/>
          <p:nvPr>
            <p:custDataLst>
              <p:tags r:id="rId225"/>
            </p:custDataLst>
          </p:nvPr>
        </p:nvSpPr>
        <p:spPr>
          <a:xfrm>
            <a:off x="558788" y="3194112"/>
            <a:ext cx="385042" cy="215444"/>
          </a:xfrm>
          <a:prstGeom prst="rect">
            <a:avLst/>
          </a:prstGeom>
          <a:noFill/>
          <a:ln>
            <a:noFill/>
          </a:ln>
        </p:spPr>
        <p:txBody>
          <a:bodyPr wrap="none" rtlCol="0">
            <a:spAutoFit/>
          </a:bodyPr>
          <a:lstStyle/>
          <a:p>
            <a:r>
              <a:rPr lang="en-GB" sz="800" dirty="0" smtClean="0"/>
              <a:t>CS2</a:t>
            </a:r>
            <a:endParaRPr lang="en-GB" sz="800" dirty="0"/>
          </a:p>
        </p:txBody>
      </p:sp>
      <p:cxnSp>
        <p:nvCxnSpPr>
          <p:cNvPr id="232" name="Gerade Verbindung 231"/>
          <p:cNvCxnSpPr/>
          <p:nvPr>
            <p:custDataLst>
              <p:tags r:id="rId226"/>
            </p:custDataLst>
          </p:nvPr>
        </p:nvCxnSpPr>
        <p:spPr>
          <a:xfrm>
            <a:off x="3583124" y="3446140"/>
            <a:ext cx="24482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Gerade Verbindung 232"/>
          <p:cNvCxnSpPr/>
          <p:nvPr>
            <p:custDataLst>
              <p:tags r:id="rId227"/>
            </p:custDataLst>
          </p:nvPr>
        </p:nvCxnSpPr>
        <p:spPr>
          <a:xfrm>
            <a:off x="6031396" y="315810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Gerade Verbindung 235"/>
          <p:cNvCxnSpPr/>
          <p:nvPr>
            <p:custDataLst>
              <p:tags r:id="rId228"/>
            </p:custDataLst>
          </p:nvPr>
        </p:nvCxnSpPr>
        <p:spPr>
          <a:xfrm>
            <a:off x="6031396" y="3158108"/>
            <a:ext cx="5760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Textfeld 237"/>
          <p:cNvSpPr txBox="1"/>
          <p:nvPr>
            <p:custDataLst>
              <p:tags r:id="rId229"/>
            </p:custDataLst>
          </p:nvPr>
        </p:nvSpPr>
        <p:spPr>
          <a:xfrm>
            <a:off x="4591236" y="3297478"/>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cxnSp>
        <p:nvCxnSpPr>
          <p:cNvPr id="240" name="Gerade Verbindung 239"/>
          <p:cNvCxnSpPr/>
          <p:nvPr>
            <p:custDataLst>
              <p:tags r:id="rId230"/>
            </p:custDataLst>
          </p:nvPr>
        </p:nvCxnSpPr>
        <p:spPr>
          <a:xfrm>
            <a:off x="3763144" y="2438028"/>
            <a:ext cx="252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Gerade Verbindung 240"/>
          <p:cNvCxnSpPr/>
          <p:nvPr>
            <p:custDataLst>
              <p:tags r:id="rId231"/>
            </p:custDataLst>
          </p:nvPr>
        </p:nvCxnSpPr>
        <p:spPr>
          <a:xfrm>
            <a:off x="55993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Gerade Verbindung 241"/>
          <p:cNvCxnSpPr/>
          <p:nvPr>
            <p:custDataLst>
              <p:tags r:id="rId232"/>
            </p:custDataLst>
          </p:nvPr>
        </p:nvCxnSpPr>
        <p:spPr>
          <a:xfrm>
            <a:off x="56713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Gerade Verbindung 242"/>
          <p:cNvCxnSpPr/>
          <p:nvPr>
            <p:custDataLst>
              <p:tags r:id="rId233"/>
            </p:custDataLst>
          </p:nvPr>
        </p:nvCxnSpPr>
        <p:spPr>
          <a:xfrm>
            <a:off x="55993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Gerade Verbindung 243"/>
          <p:cNvCxnSpPr/>
          <p:nvPr>
            <p:custDataLst>
              <p:tags r:id="rId234"/>
            </p:custDataLst>
          </p:nvPr>
        </p:nvCxnSpPr>
        <p:spPr>
          <a:xfrm>
            <a:off x="57433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Gerade Verbindung 244"/>
          <p:cNvCxnSpPr/>
          <p:nvPr>
            <p:custDataLst>
              <p:tags r:id="rId235"/>
            </p:custDataLst>
          </p:nvPr>
        </p:nvCxnSpPr>
        <p:spPr>
          <a:xfrm>
            <a:off x="58153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Gerade Verbindung 245"/>
          <p:cNvCxnSpPr/>
          <p:nvPr>
            <p:custDataLst>
              <p:tags r:id="rId236"/>
            </p:custDataLst>
          </p:nvPr>
        </p:nvCxnSpPr>
        <p:spPr>
          <a:xfrm>
            <a:off x="57433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Gerade Verbindung 246"/>
          <p:cNvCxnSpPr/>
          <p:nvPr>
            <p:custDataLst>
              <p:tags r:id="rId237"/>
            </p:custDataLst>
          </p:nvPr>
        </p:nvCxnSpPr>
        <p:spPr>
          <a:xfrm>
            <a:off x="56713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Gerade Verbindung 247"/>
          <p:cNvCxnSpPr/>
          <p:nvPr>
            <p:custDataLst>
              <p:tags r:id="rId238"/>
            </p:custDataLst>
          </p:nvPr>
        </p:nvCxnSpPr>
        <p:spPr>
          <a:xfrm>
            <a:off x="58153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9" name="Textfeld 248"/>
          <p:cNvSpPr txBox="1"/>
          <p:nvPr>
            <p:custDataLst>
              <p:tags r:id="rId239"/>
            </p:custDataLst>
          </p:nvPr>
        </p:nvSpPr>
        <p:spPr>
          <a:xfrm>
            <a:off x="4591236" y="2474032"/>
            <a:ext cx="707245" cy="215444"/>
          </a:xfrm>
          <a:prstGeom prst="rect">
            <a:avLst/>
          </a:prstGeom>
          <a:noFill/>
          <a:ln>
            <a:noFill/>
          </a:ln>
        </p:spPr>
        <p:txBody>
          <a:bodyPr wrap="none" rtlCol="0">
            <a:spAutoFit/>
          </a:bodyPr>
          <a:lstStyle/>
          <a:p>
            <a:r>
              <a:rPr lang="en-GB" sz="800" dirty="0" smtClean="0"/>
              <a:t>D16 ... D31</a:t>
            </a:r>
            <a:endParaRPr lang="en-GB" sz="800" dirty="0"/>
          </a:p>
        </p:txBody>
      </p:sp>
      <p:sp>
        <p:nvSpPr>
          <p:cNvPr id="253" name="Textfeld 252"/>
          <p:cNvSpPr txBox="1"/>
          <p:nvPr>
            <p:custDataLst>
              <p:tags r:id="rId240"/>
            </p:custDataLst>
          </p:nvPr>
        </p:nvSpPr>
        <p:spPr>
          <a:xfrm>
            <a:off x="4555232" y="2762064"/>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sp>
        <p:nvSpPr>
          <p:cNvPr id="250" name="Untertitel 249" hidden="1"/>
          <p:cNvSpPr>
            <a:spLocks noGrp="1"/>
          </p:cNvSpPr>
          <p:nvPr>
            <p:ph type="subTitle" idx="1"/>
            <p:custDataLst>
              <p:tags r:id="rId241"/>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 name="Grafik 198" descr="BEQIK_FR.png" hidden="1"/>
          <p:cNvPicPr>
            <a:picLocks/>
          </p:cNvPicPr>
          <p:nvPr>
            <p:custDataLst>
              <p:tags r:id="rId3"/>
            </p:custDataLst>
          </p:nvPr>
        </p:nvPicPr>
        <p:blipFill>
          <a:blip r:embed="rId188" cstate="print"/>
          <a:stretch>
            <a:fillRect/>
          </a:stretch>
        </p:blipFill>
        <p:spPr>
          <a:xfrm>
            <a:off x="76200" y="5653404"/>
            <a:ext cx="381000" cy="174625"/>
          </a:xfrm>
          <a:prstGeom prst="rect">
            <a:avLst/>
          </a:prstGeom>
          <a:ln w="0">
            <a:noFill/>
          </a:ln>
          <a:effectLst/>
        </p:spPr>
      </p:pic>
      <p:sp>
        <p:nvSpPr>
          <p:cNvPr id="200" name="Foliennummernplatzhalter 199"/>
          <p:cNvSpPr>
            <a:spLocks noGrp="1"/>
          </p:cNvSpPr>
          <p:nvPr>
            <p:ph type="sldNum" sz="quarter" idx="10"/>
          </p:nvPr>
        </p:nvSpPr>
        <p:spPr/>
        <p:txBody>
          <a:bodyPr/>
          <a:lstStyle/>
          <a:p>
            <a:pPr>
              <a:defRPr/>
            </a:pPr>
            <a:fld id="{81B8CC12-7B03-4C63-8193-0C64318BCB4A}" type="slidenum">
              <a:rPr lang="x-none" smtClean="0"/>
              <a:pPr>
                <a:defRPr/>
              </a:pPr>
              <a:t>62</a:t>
            </a:fld>
            <a:endParaRPr lang="x-none"/>
          </a:p>
        </p:txBody>
      </p:sp>
      <p:sp>
        <p:nvSpPr>
          <p:cNvPr id="10" name="Rechteck 9"/>
          <p:cNvSpPr>
            <a:spLocks/>
          </p:cNvSpPr>
          <p:nvPr>
            <p:custDataLst>
              <p:tags r:id="rId4"/>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x-none" sz="700" smtClean="0">
                <a:solidFill>
                  <a:srgbClr val="707070"/>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707070"/>
              </a:solidFill>
            </a:endParaRPr>
          </a:p>
        </p:txBody>
      </p:sp>
      <p:sp>
        <p:nvSpPr>
          <p:cNvPr id="9" name="Textfeld 8"/>
          <p:cNvSpPr txBox="1">
            <a:spLocks/>
          </p:cNvSpPr>
          <p:nvPr>
            <p:custDataLst>
              <p:tags r:id="rId5"/>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Backlog</a:t>
            </a:r>
            <a:endParaRPr lang="en-US" b="1" dirty="0">
              <a:solidFill>
                <a:srgbClr val="FFFFFF"/>
              </a:solidFill>
            </a:endParaRPr>
          </a:p>
        </p:txBody>
      </p:sp>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x-none" sz="800" smtClean="0">
                <a:solidFill>
                  <a:srgbClr val="FFFFFF"/>
                </a:solidFill>
              </a:rPr>
              <a:t> </a:t>
            </a:r>
            <a:endParaRPr lang="x-none"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a:spLocks/>
          </p:cNvSpPr>
          <p:nvPr>
            <p:custDataLst>
              <p:tags r:id="rId8"/>
            </p:custDataLst>
          </p:nvPr>
        </p:nvSpPr>
        <p:spPr>
          <a:xfrm>
            <a:off x="8509000" y="6019800"/>
            <a:ext cx="25400" cy="10695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x-none" sz="700"/>
          </a:p>
        </p:txBody>
      </p:sp>
      <p:sp>
        <p:nvSpPr>
          <p:cNvPr id="4" name="Textfeld 3" hidden="1"/>
          <p:cNvSpPr txBox="1">
            <a:spLocks/>
          </p:cNvSpPr>
          <p:nvPr>
            <p:custDataLst>
              <p:tags r:id="rId9"/>
            </p:custDataLst>
          </p:nvPr>
        </p:nvSpPr>
        <p:spPr>
          <a:xfrm>
            <a:off x="0" y="0"/>
            <a:ext cx="1587" cy="1587"/>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noProof="0" smtClean="0"/>
              <a:t>Data frame CJ721 (23 bit)</a:t>
            </a:r>
            <a:endParaRPr lang="en-US" noProof="0"/>
          </a:p>
        </p:txBody>
      </p:sp>
      <p:sp>
        <p:nvSpPr>
          <p:cNvPr id="198" name="Untertitel 197" hidden="1"/>
          <p:cNvSpPr>
            <a:spLocks noGrp="1"/>
          </p:cNvSpPr>
          <p:nvPr>
            <p:ph type="subTitle" idx="1"/>
            <p:custDataLst>
              <p:tags r:id="rId11"/>
            </p:custDataLst>
          </p:nvPr>
        </p:nvSpPr>
        <p:spPr>
          <a:xfrm>
            <a:off x="533400" y="3200400"/>
            <a:ext cx="7772400" cy="1676400"/>
          </a:xfrm>
          <a:ln w="0"/>
          <a:effectLst/>
        </p:spPr>
        <p:txBody>
          <a:bodyPr wrap="square" lIns="0" tIns="63500" rIns="0" bIns="0"/>
          <a:lstStyle/>
          <a:p>
            <a:endParaRPr lang="en-GB"/>
          </a:p>
        </p:txBody>
      </p:sp>
      <p:cxnSp>
        <p:nvCxnSpPr>
          <p:cNvPr id="12" name="Gerade Verbindung 11"/>
          <p:cNvCxnSpPr/>
          <p:nvPr>
            <p:custDataLst>
              <p:tags r:id="rId12"/>
            </p:custDataLst>
          </p:nvPr>
        </p:nvCxnSpPr>
        <p:spPr>
          <a:xfrm>
            <a:off x="918828" y="2438028"/>
            <a:ext cx="1800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p:custDataLst>
              <p:tags r:id="rId13"/>
            </p:custDataLst>
          </p:nvPr>
        </p:nvCxnSpPr>
        <p:spPr>
          <a:xfrm>
            <a:off x="109884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p:custDataLst>
              <p:tags r:id="rId14"/>
            </p:custDataLst>
          </p:nvPr>
        </p:nvCxnSpPr>
        <p:spPr>
          <a:xfrm>
            <a:off x="9908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custDataLst>
              <p:tags r:id="rId15"/>
            </p:custDataLst>
          </p:nvPr>
        </p:nvCxnSpPr>
        <p:spPr>
          <a:xfrm>
            <a:off x="10628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custDataLst>
              <p:tags r:id="rId16"/>
            </p:custDataLst>
          </p:nvPr>
        </p:nvCxnSpPr>
        <p:spPr>
          <a:xfrm>
            <a:off x="9908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custDataLst>
              <p:tags r:id="rId17"/>
            </p:custDataLst>
          </p:nvPr>
        </p:nvCxnSpPr>
        <p:spPr>
          <a:xfrm>
            <a:off x="9188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p:custDataLst>
              <p:tags r:id="rId18"/>
            </p:custDataLst>
          </p:nvPr>
        </p:nvCxnSpPr>
        <p:spPr>
          <a:xfrm>
            <a:off x="11348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custDataLst>
              <p:tags r:id="rId19"/>
            </p:custDataLst>
          </p:nvPr>
        </p:nvCxnSpPr>
        <p:spPr>
          <a:xfrm>
            <a:off x="12068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p:custDataLst>
              <p:tags r:id="rId20"/>
            </p:custDataLst>
          </p:nvPr>
        </p:nvCxnSpPr>
        <p:spPr>
          <a:xfrm>
            <a:off x="11348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p:custDataLst>
              <p:tags r:id="rId21"/>
            </p:custDataLst>
          </p:nvPr>
        </p:nvCxnSpPr>
        <p:spPr>
          <a:xfrm>
            <a:off x="10628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p:custDataLst>
              <p:tags r:id="rId22"/>
            </p:custDataLst>
          </p:nvPr>
        </p:nvCxnSpPr>
        <p:spPr>
          <a:xfrm>
            <a:off x="12788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p:custDataLst>
              <p:tags r:id="rId23"/>
            </p:custDataLst>
          </p:nvPr>
        </p:nvCxnSpPr>
        <p:spPr>
          <a:xfrm>
            <a:off x="13508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p:custDataLst>
              <p:tags r:id="rId24"/>
            </p:custDataLst>
          </p:nvPr>
        </p:nvCxnSpPr>
        <p:spPr>
          <a:xfrm>
            <a:off x="12788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p:custDataLst>
              <p:tags r:id="rId25"/>
            </p:custDataLst>
          </p:nvPr>
        </p:nvCxnSpPr>
        <p:spPr>
          <a:xfrm>
            <a:off x="12068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p:custDataLst>
              <p:tags r:id="rId26"/>
            </p:custDataLst>
          </p:nvPr>
        </p:nvCxnSpPr>
        <p:spPr>
          <a:xfrm>
            <a:off x="14228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p:custDataLst>
              <p:tags r:id="rId27"/>
            </p:custDataLst>
          </p:nvPr>
        </p:nvCxnSpPr>
        <p:spPr>
          <a:xfrm>
            <a:off x="14948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p:custDataLst>
              <p:tags r:id="rId28"/>
            </p:custDataLst>
          </p:nvPr>
        </p:nvCxnSpPr>
        <p:spPr>
          <a:xfrm>
            <a:off x="14228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p:custDataLst>
              <p:tags r:id="rId29"/>
            </p:custDataLst>
          </p:nvPr>
        </p:nvCxnSpPr>
        <p:spPr>
          <a:xfrm>
            <a:off x="13508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p:custDataLst>
              <p:tags r:id="rId30"/>
            </p:custDataLst>
          </p:nvPr>
        </p:nvCxnSpPr>
        <p:spPr>
          <a:xfrm>
            <a:off x="15669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p:custDataLst>
              <p:tags r:id="rId31"/>
            </p:custDataLst>
          </p:nvPr>
        </p:nvCxnSpPr>
        <p:spPr>
          <a:xfrm>
            <a:off x="16389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custDataLst>
              <p:tags r:id="rId32"/>
            </p:custDataLst>
          </p:nvPr>
        </p:nvCxnSpPr>
        <p:spPr>
          <a:xfrm>
            <a:off x="15669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 Verbindung 32"/>
          <p:cNvCxnSpPr/>
          <p:nvPr>
            <p:custDataLst>
              <p:tags r:id="rId33"/>
            </p:custDataLst>
          </p:nvPr>
        </p:nvCxnSpPr>
        <p:spPr>
          <a:xfrm>
            <a:off x="14948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p:custDataLst>
              <p:tags r:id="rId34"/>
            </p:custDataLst>
          </p:nvPr>
        </p:nvCxnSpPr>
        <p:spPr>
          <a:xfrm>
            <a:off x="17109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p:custDataLst>
              <p:tags r:id="rId35"/>
            </p:custDataLst>
          </p:nvPr>
        </p:nvCxnSpPr>
        <p:spPr>
          <a:xfrm>
            <a:off x="17829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p:custDataLst>
              <p:tags r:id="rId36"/>
            </p:custDataLst>
          </p:nvPr>
        </p:nvCxnSpPr>
        <p:spPr>
          <a:xfrm>
            <a:off x="17109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p:custDataLst>
              <p:tags r:id="rId37"/>
            </p:custDataLst>
          </p:nvPr>
        </p:nvCxnSpPr>
        <p:spPr>
          <a:xfrm>
            <a:off x="16389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custDataLst>
              <p:tags r:id="rId38"/>
            </p:custDataLst>
          </p:nvPr>
        </p:nvCxnSpPr>
        <p:spPr>
          <a:xfrm>
            <a:off x="18549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custDataLst>
              <p:tags r:id="rId39"/>
            </p:custDataLst>
          </p:nvPr>
        </p:nvCxnSpPr>
        <p:spPr>
          <a:xfrm>
            <a:off x="19269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custDataLst>
              <p:tags r:id="rId40"/>
            </p:custDataLst>
          </p:nvPr>
        </p:nvCxnSpPr>
        <p:spPr>
          <a:xfrm>
            <a:off x="18549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custDataLst>
              <p:tags r:id="rId41"/>
            </p:custDataLst>
          </p:nvPr>
        </p:nvCxnSpPr>
        <p:spPr>
          <a:xfrm>
            <a:off x="17829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custDataLst>
              <p:tags r:id="rId42"/>
            </p:custDataLst>
          </p:nvPr>
        </p:nvCxnSpPr>
        <p:spPr>
          <a:xfrm>
            <a:off x="19989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custDataLst>
              <p:tags r:id="rId43"/>
            </p:custDataLst>
          </p:nvPr>
        </p:nvCxnSpPr>
        <p:spPr>
          <a:xfrm>
            <a:off x="20709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custDataLst>
              <p:tags r:id="rId44"/>
            </p:custDataLst>
          </p:nvPr>
        </p:nvCxnSpPr>
        <p:spPr>
          <a:xfrm>
            <a:off x="19989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p:custDataLst>
              <p:tags r:id="rId45"/>
            </p:custDataLst>
          </p:nvPr>
        </p:nvCxnSpPr>
        <p:spPr>
          <a:xfrm>
            <a:off x="19269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custDataLst>
              <p:tags r:id="rId46"/>
            </p:custDataLst>
          </p:nvPr>
        </p:nvCxnSpPr>
        <p:spPr>
          <a:xfrm>
            <a:off x="21429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p:custDataLst>
              <p:tags r:id="rId47"/>
            </p:custDataLst>
          </p:nvPr>
        </p:nvCxnSpPr>
        <p:spPr>
          <a:xfrm>
            <a:off x="22149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p:custDataLst>
              <p:tags r:id="rId48"/>
            </p:custDataLst>
          </p:nvPr>
        </p:nvCxnSpPr>
        <p:spPr>
          <a:xfrm>
            <a:off x="21429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p:custDataLst>
              <p:tags r:id="rId49"/>
            </p:custDataLst>
          </p:nvPr>
        </p:nvCxnSpPr>
        <p:spPr>
          <a:xfrm>
            <a:off x="20709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Gerade Verbindung 49"/>
          <p:cNvCxnSpPr/>
          <p:nvPr>
            <p:custDataLst>
              <p:tags r:id="rId50"/>
            </p:custDataLst>
          </p:nvPr>
        </p:nvCxnSpPr>
        <p:spPr>
          <a:xfrm>
            <a:off x="22869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p:custDataLst>
              <p:tags r:id="rId51"/>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p:custDataLst>
              <p:tags r:id="rId52"/>
            </p:custDataLst>
          </p:nvPr>
        </p:nvCxnSpPr>
        <p:spPr>
          <a:xfrm>
            <a:off x="22869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Gerade Verbindung 52"/>
          <p:cNvCxnSpPr/>
          <p:nvPr>
            <p:custDataLst>
              <p:tags r:id="rId53"/>
            </p:custDataLst>
          </p:nvPr>
        </p:nvCxnSpPr>
        <p:spPr>
          <a:xfrm>
            <a:off x="22149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Gerade Verbindung 53"/>
          <p:cNvCxnSpPr/>
          <p:nvPr>
            <p:custDataLst>
              <p:tags r:id="rId54"/>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Gerade Verbindung 54"/>
          <p:cNvCxnSpPr/>
          <p:nvPr>
            <p:custDataLst>
              <p:tags r:id="rId55"/>
            </p:custDataLst>
          </p:nvPr>
        </p:nvCxnSpPr>
        <p:spPr>
          <a:xfrm>
            <a:off x="24309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Gerade Verbindung 55"/>
          <p:cNvCxnSpPr/>
          <p:nvPr>
            <p:custDataLst>
              <p:tags r:id="rId56"/>
            </p:custDataLst>
          </p:nvPr>
        </p:nvCxnSpPr>
        <p:spPr>
          <a:xfrm>
            <a:off x="25030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Gerade Verbindung 56"/>
          <p:cNvCxnSpPr/>
          <p:nvPr>
            <p:custDataLst>
              <p:tags r:id="rId57"/>
            </p:custDataLst>
          </p:nvPr>
        </p:nvCxnSpPr>
        <p:spPr>
          <a:xfrm>
            <a:off x="24309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Gerade Verbindung 57"/>
          <p:cNvCxnSpPr/>
          <p:nvPr>
            <p:custDataLst>
              <p:tags r:id="rId58"/>
            </p:custDataLst>
          </p:nvPr>
        </p:nvCxnSpPr>
        <p:spPr>
          <a:xfrm>
            <a:off x="23589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Gerade Verbindung 58"/>
          <p:cNvCxnSpPr/>
          <p:nvPr>
            <p:custDataLst>
              <p:tags r:id="rId59"/>
            </p:custDataLst>
          </p:nvPr>
        </p:nvCxnSpPr>
        <p:spPr>
          <a:xfrm>
            <a:off x="25750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Gerade Verbindung 59"/>
          <p:cNvCxnSpPr/>
          <p:nvPr>
            <p:custDataLst>
              <p:tags r:id="rId60"/>
            </p:custDataLst>
          </p:nvPr>
        </p:nvCxnSpPr>
        <p:spPr>
          <a:xfrm>
            <a:off x="26470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Gerade Verbindung 60"/>
          <p:cNvCxnSpPr/>
          <p:nvPr>
            <p:custDataLst>
              <p:tags r:id="rId61"/>
            </p:custDataLst>
          </p:nvPr>
        </p:nvCxnSpPr>
        <p:spPr>
          <a:xfrm>
            <a:off x="25750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p:custDataLst>
              <p:tags r:id="rId62"/>
            </p:custDataLst>
          </p:nvPr>
        </p:nvCxnSpPr>
        <p:spPr>
          <a:xfrm>
            <a:off x="25030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Gerade Verbindung 62"/>
          <p:cNvCxnSpPr/>
          <p:nvPr>
            <p:custDataLst>
              <p:tags r:id="rId63"/>
            </p:custDataLst>
          </p:nvPr>
        </p:nvCxnSpPr>
        <p:spPr>
          <a:xfrm>
            <a:off x="27190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Gerade Verbindung 63"/>
          <p:cNvCxnSpPr/>
          <p:nvPr>
            <p:custDataLst>
              <p:tags r:id="rId64"/>
            </p:custDataLst>
          </p:nvPr>
        </p:nvCxnSpPr>
        <p:spPr>
          <a:xfrm>
            <a:off x="27910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p:custDataLst>
              <p:tags r:id="rId65"/>
            </p:custDataLst>
          </p:nvPr>
        </p:nvCxnSpPr>
        <p:spPr>
          <a:xfrm>
            <a:off x="27190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Gerade Verbindung 65"/>
          <p:cNvCxnSpPr/>
          <p:nvPr>
            <p:custDataLst>
              <p:tags r:id="rId66"/>
            </p:custDataLst>
          </p:nvPr>
        </p:nvCxnSpPr>
        <p:spPr>
          <a:xfrm>
            <a:off x="26470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p:custDataLst>
              <p:tags r:id="rId67"/>
            </p:custDataLst>
          </p:nvPr>
        </p:nvCxnSpPr>
        <p:spPr>
          <a:xfrm>
            <a:off x="28630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p:custDataLst>
              <p:tags r:id="rId68"/>
            </p:custDataLst>
          </p:nvPr>
        </p:nvCxnSpPr>
        <p:spPr>
          <a:xfrm>
            <a:off x="29350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p:custDataLst>
              <p:tags r:id="rId69"/>
            </p:custDataLst>
          </p:nvPr>
        </p:nvCxnSpPr>
        <p:spPr>
          <a:xfrm>
            <a:off x="28630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Gerade Verbindung 69"/>
          <p:cNvCxnSpPr/>
          <p:nvPr>
            <p:custDataLst>
              <p:tags r:id="rId70"/>
            </p:custDataLst>
          </p:nvPr>
        </p:nvCxnSpPr>
        <p:spPr>
          <a:xfrm>
            <a:off x="27910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Gerade Verbindung 70"/>
          <p:cNvCxnSpPr/>
          <p:nvPr>
            <p:custDataLst>
              <p:tags r:id="rId71"/>
            </p:custDataLst>
          </p:nvPr>
        </p:nvCxnSpPr>
        <p:spPr>
          <a:xfrm>
            <a:off x="300706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p:custDataLst>
              <p:tags r:id="rId72"/>
            </p:custDataLst>
          </p:nvPr>
        </p:nvCxnSpPr>
        <p:spPr>
          <a:xfrm>
            <a:off x="30790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Gerade Verbindung 72"/>
          <p:cNvCxnSpPr/>
          <p:nvPr>
            <p:custDataLst>
              <p:tags r:id="rId73"/>
            </p:custDataLst>
          </p:nvPr>
        </p:nvCxnSpPr>
        <p:spPr>
          <a:xfrm>
            <a:off x="30070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Gerade Verbindung 73"/>
          <p:cNvCxnSpPr/>
          <p:nvPr>
            <p:custDataLst>
              <p:tags r:id="rId74"/>
            </p:custDataLst>
          </p:nvPr>
        </p:nvCxnSpPr>
        <p:spPr>
          <a:xfrm>
            <a:off x="29350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Gerade Verbindung 74"/>
          <p:cNvCxnSpPr/>
          <p:nvPr>
            <p:custDataLst>
              <p:tags r:id="rId75"/>
            </p:custDataLst>
          </p:nvPr>
        </p:nvCxnSpPr>
        <p:spPr>
          <a:xfrm>
            <a:off x="315107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Gerade Verbindung 75"/>
          <p:cNvCxnSpPr/>
          <p:nvPr>
            <p:custDataLst>
              <p:tags r:id="rId76"/>
            </p:custDataLst>
          </p:nvPr>
        </p:nvCxnSpPr>
        <p:spPr>
          <a:xfrm>
            <a:off x="32230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Gerade Verbindung 76"/>
          <p:cNvCxnSpPr/>
          <p:nvPr>
            <p:custDataLst>
              <p:tags r:id="rId77"/>
            </p:custDataLst>
          </p:nvPr>
        </p:nvCxnSpPr>
        <p:spPr>
          <a:xfrm>
            <a:off x="31510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Gerade Verbindung 77"/>
          <p:cNvCxnSpPr/>
          <p:nvPr>
            <p:custDataLst>
              <p:tags r:id="rId78"/>
            </p:custDataLst>
          </p:nvPr>
        </p:nvCxnSpPr>
        <p:spPr>
          <a:xfrm>
            <a:off x="307906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Gerade Verbindung 78"/>
          <p:cNvCxnSpPr/>
          <p:nvPr>
            <p:custDataLst>
              <p:tags r:id="rId79"/>
            </p:custDataLst>
          </p:nvPr>
        </p:nvCxnSpPr>
        <p:spPr>
          <a:xfrm>
            <a:off x="329509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Gerade Verbindung 79"/>
          <p:cNvCxnSpPr/>
          <p:nvPr>
            <p:custDataLst>
              <p:tags r:id="rId80"/>
            </p:custDataLst>
          </p:nvPr>
        </p:nvCxnSpPr>
        <p:spPr>
          <a:xfrm>
            <a:off x="33671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Gerade Verbindung 80"/>
          <p:cNvCxnSpPr/>
          <p:nvPr>
            <p:custDataLst>
              <p:tags r:id="rId81"/>
            </p:custDataLst>
          </p:nvPr>
        </p:nvCxnSpPr>
        <p:spPr>
          <a:xfrm>
            <a:off x="32950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Gerade Verbindung 81"/>
          <p:cNvCxnSpPr/>
          <p:nvPr>
            <p:custDataLst>
              <p:tags r:id="rId82"/>
            </p:custDataLst>
          </p:nvPr>
        </p:nvCxnSpPr>
        <p:spPr>
          <a:xfrm>
            <a:off x="322308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Gerade Verbindung 82"/>
          <p:cNvCxnSpPr/>
          <p:nvPr>
            <p:custDataLst>
              <p:tags r:id="rId83"/>
            </p:custDataLst>
          </p:nvPr>
        </p:nvCxnSpPr>
        <p:spPr>
          <a:xfrm>
            <a:off x="444722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Gerade Verbindung 83"/>
          <p:cNvCxnSpPr/>
          <p:nvPr>
            <p:custDataLst>
              <p:tags r:id="rId84"/>
            </p:custDataLst>
          </p:nvPr>
        </p:nvCxnSpPr>
        <p:spPr>
          <a:xfrm>
            <a:off x="45192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Gerade Verbindung 85"/>
          <p:cNvCxnSpPr/>
          <p:nvPr>
            <p:custDataLst>
              <p:tags r:id="rId85"/>
            </p:custDataLst>
          </p:nvPr>
        </p:nvCxnSpPr>
        <p:spPr>
          <a:xfrm>
            <a:off x="336710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Gerade Verbindung 86"/>
          <p:cNvCxnSpPr/>
          <p:nvPr>
            <p:custDataLst>
              <p:tags r:id="rId86"/>
            </p:custDataLst>
          </p:nvPr>
        </p:nvCxnSpPr>
        <p:spPr>
          <a:xfrm flipH="1">
            <a:off x="109884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Gerade Verbindung 87"/>
          <p:cNvCxnSpPr/>
          <p:nvPr>
            <p:custDataLst>
              <p:tags r:id="rId87"/>
            </p:custDataLst>
          </p:nvPr>
        </p:nvCxnSpPr>
        <p:spPr>
          <a:xfrm>
            <a:off x="918828" y="2726060"/>
            <a:ext cx="42484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Gerade Verbindung 88"/>
          <p:cNvCxnSpPr/>
          <p:nvPr>
            <p:custDataLst>
              <p:tags r:id="rId88"/>
            </p:custDataLst>
          </p:nvPr>
        </p:nvCxnSpPr>
        <p:spPr>
          <a:xfrm>
            <a:off x="1206860" y="2654052"/>
            <a:ext cx="0" cy="432048"/>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0" name="Gerade Verbindung 89"/>
          <p:cNvCxnSpPr/>
          <p:nvPr>
            <p:custDataLst>
              <p:tags r:id="rId89"/>
            </p:custDataLst>
          </p:nvPr>
        </p:nvCxnSpPr>
        <p:spPr>
          <a:xfrm>
            <a:off x="1134852"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Gerade Verbindung 90"/>
          <p:cNvCxnSpPr/>
          <p:nvPr>
            <p:custDataLst>
              <p:tags r:id="rId90"/>
            </p:custDataLst>
          </p:nvPr>
        </p:nvCxnSpPr>
        <p:spPr>
          <a:xfrm>
            <a:off x="918828" y="2798068"/>
            <a:ext cx="2160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Gerade Verbindung 91"/>
          <p:cNvCxnSpPr/>
          <p:nvPr>
            <p:custDataLst>
              <p:tags r:id="rId91"/>
            </p:custDataLst>
          </p:nvPr>
        </p:nvCxnSpPr>
        <p:spPr>
          <a:xfrm>
            <a:off x="1134852" y="3086100"/>
            <a:ext cx="34563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Gerade Verbindung 92"/>
          <p:cNvCxnSpPr/>
          <p:nvPr>
            <p:custDataLst>
              <p:tags r:id="rId92"/>
            </p:custDataLst>
          </p:nvPr>
        </p:nvCxnSpPr>
        <p:spPr>
          <a:xfrm flipH="1">
            <a:off x="124286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Gerade Verbindung 93"/>
          <p:cNvCxnSpPr/>
          <p:nvPr>
            <p:custDataLst>
              <p:tags r:id="rId93"/>
            </p:custDataLst>
          </p:nvPr>
        </p:nvCxnSpPr>
        <p:spPr>
          <a:xfrm>
            <a:off x="127886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Gerade Verbindung 94"/>
          <p:cNvCxnSpPr/>
          <p:nvPr>
            <p:custDataLst>
              <p:tags r:id="rId94"/>
            </p:custDataLst>
          </p:nvPr>
        </p:nvCxnSpPr>
        <p:spPr>
          <a:xfrm>
            <a:off x="1314872" y="2438028"/>
            <a:ext cx="35283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Gerade Verbindung 95"/>
          <p:cNvCxnSpPr/>
          <p:nvPr>
            <p:custDataLst>
              <p:tags r:id="rId95"/>
            </p:custDataLst>
          </p:nvPr>
        </p:nvCxnSpPr>
        <p:spPr>
          <a:xfrm>
            <a:off x="455523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Gerade Verbindung 96"/>
          <p:cNvCxnSpPr/>
          <p:nvPr>
            <p:custDataLst>
              <p:tags r:id="rId96"/>
            </p:custDataLst>
          </p:nvPr>
        </p:nvCxnSpPr>
        <p:spPr>
          <a:xfrm flipH="1">
            <a:off x="455523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Gerade Verbindung 98"/>
          <p:cNvCxnSpPr/>
          <p:nvPr>
            <p:custDataLst>
              <p:tags r:id="rId97"/>
            </p:custDataLst>
          </p:nvPr>
        </p:nvCxnSpPr>
        <p:spPr>
          <a:xfrm>
            <a:off x="45192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Gerade Verbindung 99"/>
          <p:cNvCxnSpPr/>
          <p:nvPr>
            <p:custDataLst>
              <p:tags r:id="rId98"/>
            </p:custDataLst>
          </p:nvPr>
        </p:nvCxnSpPr>
        <p:spPr>
          <a:xfrm>
            <a:off x="45912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Gerade Verbindung 100"/>
          <p:cNvCxnSpPr/>
          <p:nvPr>
            <p:custDataLst>
              <p:tags r:id="rId99"/>
            </p:custDataLst>
          </p:nvPr>
        </p:nvCxnSpPr>
        <p:spPr>
          <a:xfrm>
            <a:off x="46632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Gerade Verbindung 101"/>
          <p:cNvCxnSpPr/>
          <p:nvPr>
            <p:custDataLst>
              <p:tags r:id="rId100"/>
            </p:custDataLst>
          </p:nvPr>
        </p:nvCxnSpPr>
        <p:spPr>
          <a:xfrm>
            <a:off x="45912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Gerade Verbindung 102"/>
          <p:cNvCxnSpPr/>
          <p:nvPr>
            <p:custDataLst>
              <p:tags r:id="rId101"/>
            </p:custDataLst>
          </p:nvPr>
        </p:nvCxnSpPr>
        <p:spPr>
          <a:xfrm>
            <a:off x="46632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Gerade Verbindung 104"/>
          <p:cNvCxnSpPr/>
          <p:nvPr>
            <p:custDataLst>
              <p:tags r:id="rId102"/>
            </p:custDataLst>
          </p:nvPr>
        </p:nvCxnSpPr>
        <p:spPr>
          <a:xfrm>
            <a:off x="47352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Gerade Verbindung 105"/>
          <p:cNvCxnSpPr/>
          <p:nvPr>
            <p:custDataLst>
              <p:tags r:id="rId103"/>
            </p:custDataLst>
          </p:nvPr>
        </p:nvCxnSpPr>
        <p:spPr>
          <a:xfrm>
            <a:off x="48072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Gerade Verbindung 106"/>
          <p:cNvCxnSpPr/>
          <p:nvPr>
            <p:custDataLst>
              <p:tags r:id="rId104"/>
            </p:custDataLst>
          </p:nvPr>
        </p:nvCxnSpPr>
        <p:spPr>
          <a:xfrm>
            <a:off x="47352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Gerade Verbindung 107"/>
          <p:cNvCxnSpPr/>
          <p:nvPr>
            <p:custDataLst>
              <p:tags r:id="rId105"/>
            </p:custDataLst>
          </p:nvPr>
        </p:nvCxnSpPr>
        <p:spPr>
          <a:xfrm>
            <a:off x="48072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Gerade Verbindung 108"/>
          <p:cNvCxnSpPr/>
          <p:nvPr>
            <p:custDataLst>
              <p:tags r:id="rId106"/>
            </p:custDataLst>
          </p:nvPr>
        </p:nvCxnSpPr>
        <p:spPr>
          <a:xfrm>
            <a:off x="48792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Gerade Verbindung 109"/>
          <p:cNvCxnSpPr/>
          <p:nvPr>
            <p:custDataLst>
              <p:tags r:id="rId107"/>
            </p:custDataLst>
          </p:nvPr>
        </p:nvCxnSpPr>
        <p:spPr>
          <a:xfrm>
            <a:off x="49512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Gerade Verbindung 110"/>
          <p:cNvCxnSpPr/>
          <p:nvPr>
            <p:custDataLst>
              <p:tags r:id="rId108"/>
            </p:custDataLst>
          </p:nvPr>
        </p:nvCxnSpPr>
        <p:spPr>
          <a:xfrm>
            <a:off x="48792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Gerade Verbindung 111"/>
          <p:cNvCxnSpPr/>
          <p:nvPr>
            <p:custDataLst>
              <p:tags r:id="rId109"/>
            </p:custDataLst>
          </p:nvPr>
        </p:nvCxnSpPr>
        <p:spPr>
          <a:xfrm>
            <a:off x="49512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Gerade Verbindung 112"/>
          <p:cNvCxnSpPr/>
          <p:nvPr>
            <p:custDataLst>
              <p:tags r:id="rId110"/>
            </p:custDataLst>
          </p:nvPr>
        </p:nvCxnSpPr>
        <p:spPr>
          <a:xfrm>
            <a:off x="4591236" y="1681944"/>
            <a:ext cx="0" cy="111612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4" name="Gerade Verbindung 113"/>
          <p:cNvCxnSpPr/>
          <p:nvPr>
            <p:custDataLst>
              <p:tags r:id="rId111"/>
            </p:custDataLst>
          </p:nvPr>
        </p:nvCxnSpPr>
        <p:spPr>
          <a:xfrm>
            <a:off x="4879268"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5" name="Gerade Verbindung 114"/>
          <p:cNvCxnSpPr/>
          <p:nvPr>
            <p:custDataLst>
              <p:tags r:id="rId112"/>
            </p:custDataLst>
          </p:nvPr>
        </p:nvCxnSpPr>
        <p:spPr>
          <a:xfrm>
            <a:off x="484326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Gerade Verbindung 115"/>
          <p:cNvCxnSpPr/>
          <p:nvPr>
            <p:custDataLst>
              <p:tags r:id="rId113"/>
            </p:custDataLst>
          </p:nvPr>
        </p:nvCxnSpPr>
        <p:spPr>
          <a:xfrm flipH="1">
            <a:off x="4843264"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Gerade Verbindung 116"/>
          <p:cNvCxnSpPr/>
          <p:nvPr>
            <p:custDataLst>
              <p:tags r:id="rId114"/>
            </p:custDataLst>
          </p:nvPr>
        </p:nvCxnSpPr>
        <p:spPr>
          <a:xfrm>
            <a:off x="4879268"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Gerade Verbindung 117"/>
          <p:cNvCxnSpPr/>
          <p:nvPr>
            <p:custDataLst>
              <p:tags r:id="rId115"/>
            </p:custDataLst>
          </p:nvPr>
        </p:nvCxnSpPr>
        <p:spPr>
          <a:xfrm>
            <a:off x="4879268" y="3086100"/>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Gerade Verbindung 118"/>
          <p:cNvCxnSpPr/>
          <p:nvPr>
            <p:custDataLst>
              <p:tags r:id="rId116"/>
            </p:custDataLst>
          </p:nvPr>
        </p:nvCxnSpPr>
        <p:spPr>
          <a:xfrm>
            <a:off x="1134852"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0" name="Gerade Verbindung 119"/>
          <p:cNvCxnSpPr/>
          <p:nvPr>
            <p:custDataLst>
              <p:tags r:id="rId117"/>
            </p:custDataLst>
          </p:nvPr>
        </p:nvCxnSpPr>
        <p:spPr>
          <a:xfrm flipH="1">
            <a:off x="4987280"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Gerade Verbindung 120"/>
          <p:cNvCxnSpPr/>
          <p:nvPr>
            <p:custDataLst>
              <p:tags r:id="rId118"/>
            </p:custDataLst>
          </p:nvPr>
        </p:nvCxnSpPr>
        <p:spPr>
          <a:xfrm>
            <a:off x="5023284"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Gerade Verbindung 121"/>
          <p:cNvCxnSpPr/>
          <p:nvPr>
            <p:custDataLst>
              <p:tags r:id="rId119"/>
            </p:custDataLst>
          </p:nvPr>
        </p:nvCxnSpPr>
        <p:spPr>
          <a:xfrm>
            <a:off x="5059288" y="2438028"/>
            <a:ext cx="1080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Gerade Verbindung 122"/>
          <p:cNvCxnSpPr/>
          <p:nvPr>
            <p:custDataLst>
              <p:tags r:id="rId120"/>
            </p:custDataLst>
          </p:nvPr>
        </p:nvCxnSpPr>
        <p:spPr>
          <a:xfrm>
            <a:off x="50232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Gerade Verbindung 123"/>
          <p:cNvCxnSpPr/>
          <p:nvPr>
            <p:custDataLst>
              <p:tags r:id="rId121"/>
            </p:custDataLst>
          </p:nvPr>
        </p:nvCxnSpPr>
        <p:spPr>
          <a:xfrm>
            <a:off x="50952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Gerade Verbindung 124"/>
          <p:cNvCxnSpPr/>
          <p:nvPr>
            <p:custDataLst>
              <p:tags r:id="rId122"/>
            </p:custDataLst>
          </p:nvPr>
        </p:nvCxnSpPr>
        <p:spPr>
          <a:xfrm>
            <a:off x="50232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125"/>
          <p:cNvCxnSpPr/>
          <p:nvPr>
            <p:custDataLst>
              <p:tags r:id="rId123"/>
            </p:custDataLst>
          </p:nvPr>
        </p:nvCxnSpPr>
        <p:spPr>
          <a:xfrm>
            <a:off x="50952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Gerade Verbindung 126"/>
          <p:cNvCxnSpPr/>
          <p:nvPr>
            <p:custDataLst>
              <p:tags r:id="rId124"/>
            </p:custDataLst>
          </p:nvPr>
        </p:nvCxnSpPr>
        <p:spPr>
          <a:xfrm>
            <a:off x="1134852" y="1717948"/>
            <a:ext cx="3456384"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8" name="Gerade Verbindung 127"/>
          <p:cNvCxnSpPr/>
          <p:nvPr>
            <p:custDataLst>
              <p:tags r:id="rId125"/>
            </p:custDataLst>
          </p:nvPr>
        </p:nvCxnSpPr>
        <p:spPr>
          <a:xfrm>
            <a:off x="2358988" y="1969976"/>
            <a:ext cx="144016" cy="0"/>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29" name="Gerade Verbindung 128"/>
          <p:cNvCxnSpPr/>
          <p:nvPr>
            <p:custDataLst>
              <p:tags r:id="rId126"/>
            </p:custDataLst>
          </p:nvPr>
        </p:nvCxnSpPr>
        <p:spPr>
          <a:xfrm>
            <a:off x="1998948" y="1969976"/>
            <a:ext cx="216024" cy="0"/>
          </a:xfrm>
          <a:prstGeom prst="line">
            <a:avLst/>
          </a:prstGeom>
          <a:ln w="3175">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0" name="Gerade Verbindung 129"/>
          <p:cNvCxnSpPr/>
          <p:nvPr>
            <p:custDataLst>
              <p:tags r:id="rId127"/>
            </p:custDataLst>
          </p:nvPr>
        </p:nvCxnSpPr>
        <p:spPr>
          <a:xfrm>
            <a:off x="2214972" y="1969976"/>
            <a:ext cx="144016" cy="0"/>
          </a:xfrm>
          <a:prstGeom prst="line">
            <a:avLst/>
          </a:prstGeom>
          <a:ln w="3175">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1" name="Gerade Verbindung 130"/>
          <p:cNvCxnSpPr/>
          <p:nvPr>
            <p:custDataLst>
              <p:tags r:id="rId128"/>
            </p:custDataLst>
          </p:nvPr>
        </p:nvCxnSpPr>
        <p:spPr>
          <a:xfrm>
            <a:off x="2214972"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2" name="Gerade Verbindung 131"/>
          <p:cNvCxnSpPr/>
          <p:nvPr>
            <p:custDataLst>
              <p:tags r:id="rId129"/>
            </p:custDataLst>
          </p:nvPr>
        </p:nvCxnSpPr>
        <p:spPr>
          <a:xfrm>
            <a:off x="2358988"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3" name="Textfeld 132"/>
          <p:cNvSpPr txBox="1"/>
          <p:nvPr>
            <p:custDataLst>
              <p:tags r:id="rId130"/>
            </p:custDataLst>
          </p:nvPr>
        </p:nvSpPr>
        <p:spPr>
          <a:xfrm>
            <a:off x="2647020" y="1573932"/>
            <a:ext cx="619080" cy="184666"/>
          </a:xfrm>
          <a:prstGeom prst="rect">
            <a:avLst/>
          </a:prstGeom>
          <a:noFill/>
          <a:ln>
            <a:noFill/>
          </a:ln>
        </p:spPr>
        <p:txBody>
          <a:bodyPr wrap="none" rtlCol="0">
            <a:spAutoFit/>
          </a:bodyPr>
          <a:lstStyle/>
          <a:p>
            <a:r>
              <a:rPr lang="en-GB" sz="600" dirty="0" smtClean="0"/>
              <a:t>active phase</a:t>
            </a:r>
            <a:endParaRPr lang="en-GB" sz="600" dirty="0"/>
          </a:p>
        </p:txBody>
      </p:sp>
      <p:cxnSp>
        <p:nvCxnSpPr>
          <p:cNvPr id="134" name="Gerade Verbindung 133"/>
          <p:cNvCxnSpPr/>
          <p:nvPr>
            <p:custDataLst>
              <p:tags r:id="rId131"/>
            </p:custDataLst>
          </p:nvPr>
        </p:nvCxnSpPr>
        <p:spPr>
          <a:xfrm>
            <a:off x="4591236" y="1717948"/>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5" name="Textfeld 134"/>
          <p:cNvSpPr txBox="1"/>
          <p:nvPr>
            <p:custDataLst>
              <p:tags r:id="rId132"/>
            </p:custDataLst>
          </p:nvPr>
        </p:nvSpPr>
        <p:spPr>
          <a:xfrm>
            <a:off x="4447220" y="1465920"/>
            <a:ext cx="576064" cy="276999"/>
          </a:xfrm>
          <a:prstGeom prst="rect">
            <a:avLst/>
          </a:prstGeom>
          <a:noFill/>
          <a:ln>
            <a:noFill/>
          </a:ln>
        </p:spPr>
        <p:txBody>
          <a:bodyPr wrap="square" rtlCol="0">
            <a:spAutoFit/>
          </a:bodyPr>
          <a:lstStyle/>
          <a:p>
            <a:pPr algn="ctr"/>
            <a:r>
              <a:rPr lang="en-GB" sz="600" dirty="0" smtClean="0"/>
              <a:t>passive</a:t>
            </a:r>
          </a:p>
          <a:p>
            <a:pPr algn="ctr"/>
            <a:r>
              <a:rPr lang="en-GB" sz="600" dirty="0" smtClean="0"/>
              <a:t>phase</a:t>
            </a:r>
            <a:endParaRPr lang="en-GB" sz="600" dirty="0"/>
          </a:p>
        </p:txBody>
      </p:sp>
      <p:cxnSp>
        <p:nvCxnSpPr>
          <p:cNvPr id="136" name="Gerade Verbindung 135"/>
          <p:cNvCxnSpPr/>
          <p:nvPr>
            <p:custDataLst>
              <p:tags r:id="rId133"/>
            </p:custDataLst>
          </p:nvPr>
        </p:nvCxnSpPr>
        <p:spPr>
          <a:xfrm>
            <a:off x="4591236" y="1969976"/>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7" name="Textfeld 136"/>
          <p:cNvSpPr txBox="1"/>
          <p:nvPr>
            <p:custDataLst>
              <p:tags r:id="rId134"/>
            </p:custDataLst>
          </p:nvPr>
        </p:nvSpPr>
        <p:spPr>
          <a:xfrm>
            <a:off x="4447220"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DPP</a:t>
            </a:r>
            <a:endParaRPr lang="en-GB" sz="600" baseline="-25000" dirty="0"/>
          </a:p>
        </p:txBody>
      </p:sp>
      <p:sp>
        <p:nvSpPr>
          <p:cNvPr id="138" name="Textfeld 137"/>
          <p:cNvSpPr txBox="1"/>
          <p:nvPr>
            <p:custDataLst>
              <p:tags r:id="rId135"/>
            </p:custDataLst>
          </p:nvPr>
        </p:nvSpPr>
        <p:spPr>
          <a:xfrm>
            <a:off x="1782924"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FCL</a:t>
            </a:r>
            <a:endParaRPr lang="en-GB" sz="600" baseline="-25000" dirty="0"/>
          </a:p>
        </p:txBody>
      </p:sp>
      <p:cxnSp>
        <p:nvCxnSpPr>
          <p:cNvPr id="139" name="Gerade Verbindung 138"/>
          <p:cNvCxnSpPr/>
          <p:nvPr>
            <p:custDataLst>
              <p:tags r:id="rId136"/>
            </p:custDataLst>
          </p:nvPr>
        </p:nvCxnSpPr>
        <p:spPr>
          <a:xfrm>
            <a:off x="1134852" y="1465920"/>
            <a:ext cx="3744416"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40" name="Textfeld 139"/>
          <p:cNvSpPr txBox="1"/>
          <p:nvPr>
            <p:custDataLst>
              <p:tags r:id="rId137"/>
            </p:custDataLst>
          </p:nvPr>
        </p:nvSpPr>
        <p:spPr>
          <a:xfrm>
            <a:off x="2647020" y="1321904"/>
            <a:ext cx="589361" cy="184666"/>
          </a:xfrm>
          <a:prstGeom prst="rect">
            <a:avLst/>
          </a:prstGeom>
          <a:noFill/>
          <a:ln>
            <a:noFill/>
          </a:ln>
        </p:spPr>
        <p:txBody>
          <a:bodyPr wrap="square" rtlCol="0">
            <a:spAutoFit/>
          </a:bodyPr>
          <a:lstStyle/>
          <a:p>
            <a:pPr algn="ctr"/>
            <a:r>
              <a:rPr lang="en-GB" sz="600" dirty="0" smtClean="0"/>
              <a:t>data frame</a:t>
            </a:r>
            <a:endParaRPr lang="en-GB" sz="600" dirty="0"/>
          </a:p>
        </p:txBody>
      </p:sp>
      <p:sp>
        <p:nvSpPr>
          <p:cNvPr id="141" name="Textfeld 140"/>
          <p:cNvSpPr txBox="1"/>
          <p:nvPr>
            <p:custDataLst>
              <p:tags r:id="rId138"/>
            </p:custDataLst>
          </p:nvPr>
        </p:nvSpPr>
        <p:spPr>
          <a:xfrm>
            <a:off x="2575012" y="2474032"/>
            <a:ext cx="649537" cy="215444"/>
          </a:xfrm>
          <a:prstGeom prst="rect">
            <a:avLst/>
          </a:prstGeom>
          <a:noFill/>
          <a:ln>
            <a:noFill/>
          </a:ln>
        </p:spPr>
        <p:txBody>
          <a:bodyPr wrap="none" rtlCol="0">
            <a:spAutoFit/>
          </a:bodyPr>
          <a:lstStyle/>
          <a:p>
            <a:r>
              <a:rPr lang="en-GB" sz="800" dirty="0" smtClean="0"/>
              <a:t>D0 ... D22</a:t>
            </a:r>
            <a:endParaRPr lang="en-GB" sz="800" dirty="0"/>
          </a:p>
        </p:txBody>
      </p:sp>
      <p:sp>
        <p:nvSpPr>
          <p:cNvPr id="142" name="Textfeld 141"/>
          <p:cNvSpPr txBox="1"/>
          <p:nvPr>
            <p:custDataLst>
              <p:tags r:id="rId139"/>
            </p:custDataLst>
          </p:nvPr>
        </p:nvSpPr>
        <p:spPr>
          <a:xfrm>
            <a:off x="2647020" y="2942084"/>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sp>
        <p:nvSpPr>
          <p:cNvPr id="143" name="Textfeld 142"/>
          <p:cNvSpPr txBox="1"/>
          <p:nvPr>
            <p:custDataLst>
              <p:tags r:id="rId140"/>
            </p:custDataLst>
          </p:nvPr>
        </p:nvSpPr>
        <p:spPr>
          <a:xfrm>
            <a:off x="1242864" y="2762064"/>
            <a:ext cx="1184940" cy="184666"/>
          </a:xfrm>
          <a:prstGeom prst="rect">
            <a:avLst/>
          </a:prstGeom>
          <a:noFill/>
          <a:ln>
            <a:noFill/>
          </a:ln>
        </p:spPr>
        <p:txBody>
          <a:bodyPr wrap="none" rtlCol="0">
            <a:spAutoFit/>
          </a:bodyPr>
          <a:lstStyle/>
          <a:p>
            <a:r>
              <a:rPr lang="en-GB" sz="600" dirty="0" smtClean="0"/>
              <a:t>selection bit (0 := data frame)</a:t>
            </a:r>
            <a:endParaRPr lang="en-GB" sz="600" dirty="0"/>
          </a:p>
        </p:txBody>
      </p:sp>
      <p:cxnSp>
        <p:nvCxnSpPr>
          <p:cNvPr id="145" name="Gerade Verbindung 144"/>
          <p:cNvCxnSpPr/>
          <p:nvPr>
            <p:custDataLst>
              <p:tags r:id="rId141"/>
            </p:custDataLst>
          </p:nvPr>
        </p:nvCxnSpPr>
        <p:spPr>
          <a:xfrm>
            <a:off x="1206860" y="2726060"/>
            <a:ext cx="108012" cy="108012"/>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46" name="Textfeld 145"/>
          <p:cNvSpPr txBox="1"/>
          <p:nvPr>
            <p:custDataLst>
              <p:tags r:id="rId142"/>
            </p:custDataLst>
          </p:nvPr>
        </p:nvSpPr>
        <p:spPr>
          <a:xfrm>
            <a:off x="1062844"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sp>
        <p:nvSpPr>
          <p:cNvPr id="147" name="Textfeld 146"/>
          <p:cNvSpPr txBox="1"/>
          <p:nvPr>
            <p:custDataLst>
              <p:tags r:id="rId143"/>
            </p:custDataLst>
          </p:nvPr>
        </p:nvSpPr>
        <p:spPr>
          <a:xfrm>
            <a:off x="4807260"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48" name="Gerade Verbindung 147"/>
          <p:cNvCxnSpPr/>
          <p:nvPr>
            <p:custDataLst>
              <p:tags r:id="rId144"/>
            </p:custDataLst>
          </p:nvPr>
        </p:nvCxnSpPr>
        <p:spPr>
          <a:xfrm flipV="1">
            <a:off x="120686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49" name="Gerade Verbindung 148"/>
          <p:cNvCxnSpPr/>
          <p:nvPr>
            <p:custDataLst>
              <p:tags r:id="rId145"/>
            </p:custDataLst>
          </p:nvPr>
        </p:nvCxnSpPr>
        <p:spPr>
          <a:xfrm flipH="1" flipV="1">
            <a:off x="102684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50" name="Textfeld 149"/>
          <p:cNvSpPr txBox="1"/>
          <p:nvPr>
            <p:custDataLst>
              <p:tags r:id="rId146"/>
            </p:custDataLst>
          </p:nvPr>
        </p:nvSpPr>
        <p:spPr>
          <a:xfrm>
            <a:off x="1242864" y="1825960"/>
            <a:ext cx="434734" cy="184666"/>
          </a:xfrm>
          <a:prstGeom prst="rect">
            <a:avLst/>
          </a:prstGeom>
          <a:noFill/>
          <a:ln>
            <a:noFill/>
          </a:ln>
        </p:spPr>
        <p:txBody>
          <a:bodyPr wrap="none" rtlCol="0">
            <a:spAutoFit/>
          </a:bodyPr>
          <a:lstStyle/>
          <a:p>
            <a:r>
              <a:rPr lang="en-GB" sz="600" dirty="0" smtClean="0"/>
              <a:t>sample</a:t>
            </a:r>
            <a:endParaRPr lang="en-GB" sz="600" dirty="0"/>
          </a:p>
        </p:txBody>
      </p:sp>
      <p:sp>
        <p:nvSpPr>
          <p:cNvPr id="151" name="Textfeld 150"/>
          <p:cNvSpPr txBox="1"/>
          <p:nvPr>
            <p:custDataLst>
              <p:tags r:id="rId147"/>
            </p:custDataLst>
          </p:nvPr>
        </p:nvSpPr>
        <p:spPr>
          <a:xfrm>
            <a:off x="774812" y="1825960"/>
            <a:ext cx="325730" cy="184666"/>
          </a:xfrm>
          <a:prstGeom prst="rect">
            <a:avLst/>
          </a:prstGeom>
          <a:noFill/>
          <a:ln>
            <a:noFill/>
          </a:ln>
        </p:spPr>
        <p:txBody>
          <a:bodyPr wrap="none" rtlCol="0">
            <a:spAutoFit/>
          </a:bodyPr>
          <a:lstStyle/>
          <a:p>
            <a:r>
              <a:rPr lang="en-GB" sz="600" dirty="0" smtClean="0"/>
              <a:t>shift</a:t>
            </a:r>
            <a:endParaRPr lang="en-GB" sz="600" dirty="0"/>
          </a:p>
        </p:txBody>
      </p:sp>
      <p:sp>
        <p:nvSpPr>
          <p:cNvPr id="152" name="Textfeld 151"/>
          <p:cNvSpPr txBox="1"/>
          <p:nvPr>
            <p:custDataLst>
              <p:tags r:id="rId148"/>
            </p:custDataLst>
          </p:nvPr>
        </p:nvSpPr>
        <p:spPr>
          <a:xfrm>
            <a:off x="4519228"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3" name="Textfeld 152"/>
          <p:cNvSpPr txBox="1"/>
          <p:nvPr>
            <p:custDataLst>
              <p:tags r:id="rId149"/>
            </p:custDataLst>
          </p:nvPr>
        </p:nvSpPr>
        <p:spPr>
          <a:xfrm>
            <a:off x="774812"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4" name="Textfeld 153"/>
          <p:cNvSpPr txBox="1"/>
          <p:nvPr>
            <p:custDataLst>
              <p:tags r:id="rId150"/>
            </p:custDataLst>
          </p:nvPr>
        </p:nvSpPr>
        <p:spPr>
          <a:xfrm>
            <a:off x="558788" y="2113992"/>
            <a:ext cx="378630" cy="215444"/>
          </a:xfrm>
          <a:prstGeom prst="rect">
            <a:avLst/>
          </a:prstGeom>
          <a:noFill/>
          <a:ln>
            <a:noFill/>
          </a:ln>
        </p:spPr>
        <p:txBody>
          <a:bodyPr wrap="none" rtlCol="0">
            <a:spAutoFit/>
          </a:bodyPr>
          <a:lstStyle/>
          <a:p>
            <a:r>
              <a:rPr lang="en-GB" sz="800" dirty="0" smtClean="0"/>
              <a:t>FCL</a:t>
            </a:r>
            <a:endParaRPr lang="en-GB" sz="800" dirty="0"/>
          </a:p>
        </p:txBody>
      </p:sp>
      <p:sp>
        <p:nvSpPr>
          <p:cNvPr id="155" name="Textfeld 154"/>
          <p:cNvSpPr txBox="1"/>
          <p:nvPr>
            <p:custDataLst>
              <p:tags r:id="rId151"/>
            </p:custDataLst>
          </p:nvPr>
        </p:nvSpPr>
        <p:spPr>
          <a:xfrm>
            <a:off x="558788" y="2474032"/>
            <a:ext cx="333746" cy="215444"/>
          </a:xfrm>
          <a:prstGeom prst="rect">
            <a:avLst/>
          </a:prstGeom>
          <a:noFill/>
          <a:ln>
            <a:noFill/>
          </a:ln>
        </p:spPr>
        <p:txBody>
          <a:bodyPr wrap="none" rtlCol="0">
            <a:spAutoFit/>
          </a:bodyPr>
          <a:lstStyle/>
          <a:p>
            <a:r>
              <a:rPr lang="en-GB" sz="800" dirty="0" smtClean="0"/>
              <a:t>SO</a:t>
            </a:r>
            <a:endParaRPr lang="en-GB" sz="800" dirty="0"/>
          </a:p>
        </p:txBody>
      </p:sp>
      <p:sp>
        <p:nvSpPr>
          <p:cNvPr id="156" name="Textfeld 155"/>
          <p:cNvSpPr txBox="1"/>
          <p:nvPr>
            <p:custDataLst>
              <p:tags r:id="rId152"/>
            </p:custDataLst>
          </p:nvPr>
        </p:nvSpPr>
        <p:spPr>
          <a:xfrm>
            <a:off x="558788" y="2834072"/>
            <a:ext cx="385042" cy="215444"/>
          </a:xfrm>
          <a:prstGeom prst="rect">
            <a:avLst/>
          </a:prstGeom>
          <a:noFill/>
          <a:ln>
            <a:noFill/>
          </a:ln>
        </p:spPr>
        <p:txBody>
          <a:bodyPr wrap="none" rtlCol="0">
            <a:spAutoFit/>
          </a:bodyPr>
          <a:lstStyle/>
          <a:p>
            <a:r>
              <a:rPr lang="en-GB" sz="800" dirty="0" smtClean="0"/>
              <a:t>CS1</a:t>
            </a:r>
            <a:endParaRPr lang="en-GB" sz="800" dirty="0"/>
          </a:p>
        </p:txBody>
      </p:sp>
      <p:cxnSp>
        <p:nvCxnSpPr>
          <p:cNvPr id="157" name="Gerade Verbindung 156"/>
          <p:cNvCxnSpPr/>
          <p:nvPr>
            <p:custDataLst>
              <p:tags r:id="rId153"/>
            </p:custDataLst>
          </p:nvPr>
        </p:nvCxnSpPr>
        <p:spPr>
          <a:xfrm>
            <a:off x="1206860" y="2366020"/>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8" name="Gerade Verbindung 157"/>
          <p:cNvCxnSpPr/>
          <p:nvPr>
            <p:custDataLst>
              <p:tags r:id="rId154"/>
            </p:custDataLst>
          </p:nvPr>
        </p:nvCxnSpPr>
        <p:spPr>
          <a:xfrm>
            <a:off x="4591236"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164"/>
          <p:cNvCxnSpPr/>
          <p:nvPr>
            <p:custDataLst>
              <p:tags r:id="rId155"/>
            </p:custDataLst>
          </p:nvPr>
        </p:nvCxnSpPr>
        <p:spPr>
          <a:xfrm>
            <a:off x="35111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165"/>
          <p:cNvCxnSpPr/>
          <p:nvPr>
            <p:custDataLst>
              <p:tags r:id="rId156"/>
            </p:custDataLst>
          </p:nvPr>
        </p:nvCxnSpPr>
        <p:spPr>
          <a:xfrm>
            <a:off x="358312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166"/>
          <p:cNvCxnSpPr/>
          <p:nvPr>
            <p:custDataLst>
              <p:tags r:id="rId157"/>
            </p:custDataLst>
          </p:nvPr>
        </p:nvCxnSpPr>
        <p:spPr>
          <a:xfrm>
            <a:off x="36551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167"/>
          <p:cNvCxnSpPr/>
          <p:nvPr>
            <p:custDataLst>
              <p:tags r:id="rId158"/>
            </p:custDataLst>
          </p:nvPr>
        </p:nvCxnSpPr>
        <p:spPr>
          <a:xfrm>
            <a:off x="35831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168"/>
          <p:cNvCxnSpPr/>
          <p:nvPr>
            <p:custDataLst>
              <p:tags r:id="rId159"/>
            </p:custDataLst>
          </p:nvPr>
        </p:nvCxnSpPr>
        <p:spPr>
          <a:xfrm>
            <a:off x="351111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69"/>
          <p:cNvCxnSpPr/>
          <p:nvPr>
            <p:custDataLst>
              <p:tags r:id="rId160"/>
            </p:custDataLst>
          </p:nvPr>
        </p:nvCxnSpPr>
        <p:spPr>
          <a:xfrm>
            <a:off x="372714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70"/>
          <p:cNvCxnSpPr/>
          <p:nvPr>
            <p:custDataLst>
              <p:tags r:id="rId161"/>
            </p:custDataLst>
          </p:nvPr>
        </p:nvCxnSpPr>
        <p:spPr>
          <a:xfrm>
            <a:off x="37991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71"/>
          <p:cNvCxnSpPr/>
          <p:nvPr>
            <p:custDataLst>
              <p:tags r:id="rId162"/>
            </p:custDataLst>
          </p:nvPr>
        </p:nvCxnSpPr>
        <p:spPr>
          <a:xfrm>
            <a:off x="37271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172"/>
          <p:cNvCxnSpPr/>
          <p:nvPr>
            <p:custDataLst>
              <p:tags r:id="rId163"/>
            </p:custDataLst>
          </p:nvPr>
        </p:nvCxnSpPr>
        <p:spPr>
          <a:xfrm>
            <a:off x="365513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173"/>
          <p:cNvCxnSpPr/>
          <p:nvPr>
            <p:custDataLst>
              <p:tags r:id="rId164"/>
            </p:custDataLst>
          </p:nvPr>
        </p:nvCxnSpPr>
        <p:spPr>
          <a:xfrm>
            <a:off x="387115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Gerade Verbindung 174"/>
          <p:cNvCxnSpPr/>
          <p:nvPr>
            <p:custDataLst>
              <p:tags r:id="rId165"/>
            </p:custDataLst>
          </p:nvPr>
        </p:nvCxnSpPr>
        <p:spPr>
          <a:xfrm>
            <a:off x="39431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175"/>
          <p:cNvCxnSpPr/>
          <p:nvPr>
            <p:custDataLst>
              <p:tags r:id="rId166"/>
            </p:custDataLst>
          </p:nvPr>
        </p:nvCxnSpPr>
        <p:spPr>
          <a:xfrm>
            <a:off x="38711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176"/>
          <p:cNvCxnSpPr/>
          <p:nvPr>
            <p:custDataLst>
              <p:tags r:id="rId167"/>
            </p:custDataLst>
          </p:nvPr>
        </p:nvCxnSpPr>
        <p:spPr>
          <a:xfrm>
            <a:off x="379914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177"/>
          <p:cNvCxnSpPr/>
          <p:nvPr>
            <p:custDataLst>
              <p:tags r:id="rId168"/>
            </p:custDataLst>
          </p:nvPr>
        </p:nvCxnSpPr>
        <p:spPr>
          <a:xfrm>
            <a:off x="401517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78"/>
          <p:cNvCxnSpPr/>
          <p:nvPr>
            <p:custDataLst>
              <p:tags r:id="rId169"/>
            </p:custDataLst>
          </p:nvPr>
        </p:nvCxnSpPr>
        <p:spPr>
          <a:xfrm>
            <a:off x="40871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79"/>
          <p:cNvCxnSpPr/>
          <p:nvPr>
            <p:custDataLst>
              <p:tags r:id="rId170"/>
            </p:custDataLst>
          </p:nvPr>
        </p:nvCxnSpPr>
        <p:spPr>
          <a:xfrm>
            <a:off x="40151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80"/>
          <p:cNvCxnSpPr/>
          <p:nvPr>
            <p:custDataLst>
              <p:tags r:id="rId171"/>
            </p:custDataLst>
          </p:nvPr>
        </p:nvCxnSpPr>
        <p:spPr>
          <a:xfrm>
            <a:off x="394316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Gerade Verbindung 181"/>
          <p:cNvCxnSpPr/>
          <p:nvPr>
            <p:custDataLst>
              <p:tags r:id="rId172"/>
            </p:custDataLst>
          </p:nvPr>
        </p:nvCxnSpPr>
        <p:spPr>
          <a:xfrm>
            <a:off x="415918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Gerade Verbindung 182"/>
          <p:cNvCxnSpPr/>
          <p:nvPr>
            <p:custDataLst>
              <p:tags r:id="rId173"/>
            </p:custDataLst>
          </p:nvPr>
        </p:nvCxnSpPr>
        <p:spPr>
          <a:xfrm>
            <a:off x="42311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Gerade Verbindung 183"/>
          <p:cNvCxnSpPr/>
          <p:nvPr>
            <p:custDataLst>
              <p:tags r:id="rId174"/>
            </p:custDataLst>
          </p:nvPr>
        </p:nvCxnSpPr>
        <p:spPr>
          <a:xfrm>
            <a:off x="41591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Gerade Verbindung 184"/>
          <p:cNvCxnSpPr/>
          <p:nvPr>
            <p:custDataLst>
              <p:tags r:id="rId175"/>
            </p:custDataLst>
          </p:nvPr>
        </p:nvCxnSpPr>
        <p:spPr>
          <a:xfrm>
            <a:off x="408718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Gerade Verbindung 185"/>
          <p:cNvCxnSpPr/>
          <p:nvPr>
            <p:custDataLst>
              <p:tags r:id="rId176"/>
            </p:custDataLst>
          </p:nvPr>
        </p:nvCxnSpPr>
        <p:spPr>
          <a:xfrm>
            <a:off x="430320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Gerade Verbindung 186"/>
          <p:cNvCxnSpPr/>
          <p:nvPr>
            <p:custDataLst>
              <p:tags r:id="rId177"/>
            </p:custDataLst>
          </p:nvPr>
        </p:nvCxnSpPr>
        <p:spPr>
          <a:xfrm>
            <a:off x="43752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Gerade Verbindung 187"/>
          <p:cNvCxnSpPr/>
          <p:nvPr>
            <p:custDataLst>
              <p:tags r:id="rId178"/>
            </p:custDataLst>
          </p:nvPr>
        </p:nvCxnSpPr>
        <p:spPr>
          <a:xfrm>
            <a:off x="43032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Gerade Verbindung 188"/>
          <p:cNvCxnSpPr/>
          <p:nvPr>
            <p:custDataLst>
              <p:tags r:id="rId179"/>
            </p:custDataLst>
          </p:nvPr>
        </p:nvCxnSpPr>
        <p:spPr>
          <a:xfrm>
            <a:off x="423119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Gerade Verbindung 192"/>
          <p:cNvCxnSpPr/>
          <p:nvPr>
            <p:custDataLst>
              <p:tags r:id="rId180"/>
            </p:custDataLst>
          </p:nvPr>
        </p:nvCxnSpPr>
        <p:spPr>
          <a:xfrm>
            <a:off x="437521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Gerade Verbindung 223"/>
          <p:cNvCxnSpPr/>
          <p:nvPr>
            <p:custDataLst>
              <p:tags r:id="rId181"/>
            </p:custDataLst>
          </p:nvPr>
        </p:nvCxnSpPr>
        <p:spPr>
          <a:xfrm>
            <a:off x="343910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Gerade Verbindung 224"/>
          <p:cNvCxnSpPr/>
          <p:nvPr>
            <p:custDataLst>
              <p:tags r:id="rId182"/>
            </p:custDataLst>
          </p:nvPr>
        </p:nvCxnSpPr>
        <p:spPr>
          <a:xfrm>
            <a:off x="34391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Gerade Verbindung 225"/>
          <p:cNvCxnSpPr/>
          <p:nvPr>
            <p:custDataLst>
              <p:tags r:id="rId183"/>
            </p:custDataLst>
          </p:nvPr>
        </p:nvCxnSpPr>
        <p:spPr>
          <a:xfrm>
            <a:off x="4591236" y="2798068"/>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Gerade Verbindung 245"/>
          <p:cNvCxnSpPr/>
          <p:nvPr>
            <p:custDataLst>
              <p:tags r:id="rId184"/>
            </p:custDataLst>
          </p:nvPr>
        </p:nvCxnSpPr>
        <p:spPr>
          <a:xfrm>
            <a:off x="44472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1" name="Textfeld 260"/>
          <p:cNvSpPr txBox="1"/>
          <p:nvPr>
            <p:custDataLst>
              <p:tags r:id="rId185"/>
            </p:custDataLst>
          </p:nvPr>
        </p:nvSpPr>
        <p:spPr>
          <a:xfrm>
            <a:off x="4483224" y="2762064"/>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Backlog</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264"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noProof="0" smtClean="0"/>
              <a:t>Data frame CJ721 (23 bit) and CJ960 (13 bit)</a:t>
            </a:r>
            <a:endParaRPr lang="en-US" noProof="0"/>
          </a:p>
        </p:txBody>
      </p:sp>
      <p:sp>
        <p:nvSpPr>
          <p:cNvPr id="270" name="Foliennummernplatzhalter 269"/>
          <p:cNvSpPr>
            <a:spLocks noGrp="1"/>
          </p:cNvSpPr>
          <p:nvPr>
            <p:ph type="sldNum" sz="quarter" idx="10"/>
          </p:nvPr>
        </p:nvSpPr>
        <p:spPr/>
        <p:txBody>
          <a:bodyPr/>
          <a:lstStyle/>
          <a:p>
            <a:pPr>
              <a:defRPr/>
            </a:pPr>
            <a:fld id="{81B8CC12-7B03-4C63-8193-0C64318BCB4A}" type="slidenum">
              <a:rPr lang="x-none" smtClean="0"/>
              <a:pPr>
                <a:defRPr/>
              </a:pPr>
              <a:t>63</a:t>
            </a:fld>
            <a:endParaRPr lang="x-none"/>
          </a:p>
        </p:txBody>
      </p:sp>
      <p:cxnSp>
        <p:nvCxnSpPr>
          <p:cNvPr id="12" name="Gerade Verbindung 11"/>
          <p:cNvCxnSpPr/>
          <p:nvPr>
            <p:custDataLst>
              <p:tags r:id="rId11"/>
            </p:custDataLst>
          </p:nvPr>
        </p:nvCxnSpPr>
        <p:spPr>
          <a:xfrm>
            <a:off x="918828" y="2438028"/>
            <a:ext cx="1800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p:custDataLst>
              <p:tags r:id="rId12"/>
            </p:custDataLst>
          </p:nvPr>
        </p:nvCxnSpPr>
        <p:spPr>
          <a:xfrm>
            <a:off x="109884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p:custDataLst>
              <p:tags r:id="rId13"/>
            </p:custDataLst>
          </p:nvPr>
        </p:nvCxnSpPr>
        <p:spPr>
          <a:xfrm>
            <a:off x="9908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custDataLst>
              <p:tags r:id="rId14"/>
            </p:custDataLst>
          </p:nvPr>
        </p:nvCxnSpPr>
        <p:spPr>
          <a:xfrm>
            <a:off x="10628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custDataLst>
              <p:tags r:id="rId15"/>
            </p:custDataLst>
          </p:nvPr>
        </p:nvCxnSpPr>
        <p:spPr>
          <a:xfrm>
            <a:off x="9908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custDataLst>
              <p:tags r:id="rId16"/>
            </p:custDataLst>
          </p:nvPr>
        </p:nvCxnSpPr>
        <p:spPr>
          <a:xfrm>
            <a:off x="9188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p:custDataLst>
              <p:tags r:id="rId17"/>
            </p:custDataLst>
          </p:nvPr>
        </p:nvCxnSpPr>
        <p:spPr>
          <a:xfrm>
            <a:off x="11348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custDataLst>
              <p:tags r:id="rId18"/>
            </p:custDataLst>
          </p:nvPr>
        </p:nvCxnSpPr>
        <p:spPr>
          <a:xfrm>
            <a:off x="12068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p:custDataLst>
              <p:tags r:id="rId19"/>
            </p:custDataLst>
          </p:nvPr>
        </p:nvCxnSpPr>
        <p:spPr>
          <a:xfrm>
            <a:off x="11348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p:custDataLst>
              <p:tags r:id="rId20"/>
            </p:custDataLst>
          </p:nvPr>
        </p:nvCxnSpPr>
        <p:spPr>
          <a:xfrm>
            <a:off x="10628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p:custDataLst>
              <p:tags r:id="rId21"/>
            </p:custDataLst>
          </p:nvPr>
        </p:nvCxnSpPr>
        <p:spPr>
          <a:xfrm>
            <a:off x="12788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p:custDataLst>
              <p:tags r:id="rId22"/>
            </p:custDataLst>
          </p:nvPr>
        </p:nvCxnSpPr>
        <p:spPr>
          <a:xfrm>
            <a:off x="13508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p:custDataLst>
              <p:tags r:id="rId23"/>
            </p:custDataLst>
          </p:nvPr>
        </p:nvCxnSpPr>
        <p:spPr>
          <a:xfrm>
            <a:off x="12788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p:custDataLst>
              <p:tags r:id="rId24"/>
            </p:custDataLst>
          </p:nvPr>
        </p:nvCxnSpPr>
        <p:spPr>
          <a:xfrm>
            <a:off x="12068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p:custDataLst>
              <p:tags r:id="rId25"/>
            </p:custDataLst>
          </p:nvPr>
        </p:nvCxnSpPr>
        <p:spPr>
          <a:xfrm>
            <a:off x="14228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p:custDataLst>
              <p:tags r:id="rId26"/>
            </p:custDataLst>
          </p:nvPr>
        </p:nvCxnSpPr>
        <p:spPr>
          <a:xfrm>
            <a:off x="14948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p:custDataLst>
              <p:tags r:id="rId27"/>
            </p:custDataLst>
          </p:nvPr>
        </p:nvCxnSpPr>
        <p:spPr>
          <a:xfrm>
            <a:off x="14228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p:custDataLst>
              <p:tags r:id="rId28"/>
            </p:custDataLst>
          </p:nvPr>
        </p:nvCxnSpPr>
        <p:spPr>
          <a:xfrm>
            <a:off x="13508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p:custDataLst>
              <p:tags r:id="rId29"/>
            </p:custDataLst>
          </p:nvPr>
        </p:nvCxnSpPr>
        <p:spPr>
          <a:xfrm>
            <a:off x="15669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p:custDataLst>
              <p:tags r:id="rId30"/>
            </p:custDataLst>
          </p:nvPr>
        </p:nvCxnSpPr>
        <p:spPr>
          <a:xfrm>
            <a:off x="16389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custDataLst>
              <p:tags r:id="rId31"/>
            </p:custDataLst>
          </p:nvPr>
        </p:nvCxnSpPr>
        <p:spPr>
          <a:xfrm>
            <a:off x="15669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 Verbindung 32"/>
          <p:cNvCxnSpPr/>
          <p:nvPr>
            <p:custDataLst>
              <p:tags r:id="rId32"/>
            </p:custDataLst>
          </p:nvPr>
        </p:nvCxnSpPr>
        <p:spPr>
          <a:xfrm>
            <a:off x="14948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p:custDataLst>
              <p:tags r:id="rId33"/>
            </p:custDataLst>
          </p:nvPr>
        </p:nvCxnSpPr>
        <p:spPr>
          <a:xfrm>
            <a:off x="17109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p:custDataLst>
              <p:tags r:id="rId34"/>
            </p:custDataLst>
          </p:nvPr>
        </p:nvCxnSpPr>
        <p:spPr>
          <a:xfrm>
            <a:off x="17829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p:custDataLst>
              <p:tags r:id="rId35"/>
            </p:custDataLst>
          </p:nvPr>
        </p:nvCxnSpPr>
        <p:spPr>
          <a:xfrm>
            <a:off x="17109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p:custDataLst>
              <p:tags r:id="rId36"/>
            </p:custDataLst>
          </p:nvPr>
        </p:nvCxnSpPr>
        <p:spPr>
          <a:xfrm>
            <a:off x="16389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custDataLst>
              <p:tags r:id="rId37"/>
            </p:custDataLst>
          </p:nvPr>
        </p:nvCxnSpPr>
        <p:spPr>
          <a:xfrm>
            <a:off x="18549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custDataLst>
              <p:tags r:id="rId38"/>
            </p:custDataLst>
          </p:nvPr>
        </p:nvCxnSpPr>
        <p:spPr>
          <a:xfrm>
            <a:off x="19269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custDataLst>
              <p:tags r:id="rId39"/>
            </p:custDataLst>
          </p:nvPr>
        </p:nvCxnSpPr>
        <p:spPr>
          <a:xfrm>
            <a:off x="18549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custDataLst>
              <p:tags r:id="rId40"/>
            </p:custDataLst>
          </p:nvPr>
        </p:nvCxnSpPr>
        <p:spPr>
          <a:xfrm>
            <a:off x="17829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custDataLst>
              <p:tags r:id="rId41"/>
            </p:custDataLst>
          </p:nvPr>
        </p:nvCxnSpPr>
        <p:spPr>
          <a:xfrm>
            <a:off x="19989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custDataLst>
              <p:tags r:id="rId42"/>
            </p:custDataLst>
          </p:nvPr>
        </p:nvCxnSpPr>
        <p:spPr>
          <a:xfrm>
            <a:off x="20709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custDataLst>
              <p:tags r:id="rId43"/>
            </p:custDataLst>
          </p:nvPr>
        </p:nvCxnSpPr>
        <p:spPr>
          <a:xfrm>
            <a:off x="19989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p:custDataLst>
              <p:tags r:id="rId44"/>
            </p:custDataLst>
          </p:nvPr>
        </p:nvCxnSpPr>
        <p:spPr>
          <a:xfrm>
            <a:off x="19269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custDataLst>
              <p:tags r:id="rId45"/>
            </p:custDataLst>
          </p:nvPr>
        </p:nvCxnSpPr>
        <p:spPr>
          <a:xfrm>
            <a:off x="21429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p:custDataLst>
              <p:tags r:id="rId46"/>
            </p:custDataLst>
          </p:nvPr>
        </p:nvCxnSpPr>
        <p:spPr>
          <a:xfrm>
            <a:off x="22149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p:custDataLst>
              <p:tags r:id="rId47"/>
            </p:custDataLst>
          </p:nvPr>
        </p:nvCxnSpPr>
        <p:spPr>
          <a:xfrm>
            <a:off x="21429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p:custDataLst>
              <p:tags r:id="rId48"/>
            </p:custDataLst>
          </p:nvPr>
        </p:nvCxnSpPr>
        <p:spPr>
          <a:xfrm>
            <a:off x="20709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Gerade Verbindung 49"/>
          <p:cNvCxnSpPr/>
          <p:nvPr>
            <p:custDataLst>
              <p:tags r:id="rId49"/>
            </p:custDataLst>
          </p:nvPr>
        </p:nvCxnSpPr>
        <p:spPr>
          <a:xfrm>
            <a:off x="22869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p:custDataLst>
              <p:tags r:id="rId50"/>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p:custDataLst>
              <p:tags r:id="rId51"/>
            </p:custDataLst>
          </p:nvPr>
        </p:nvCxnSpPr>
        <p:spPr>
          <a:xfrm>
            <a:off x="22869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Gerade Verbindung 52"/>
          <p:cNvCxnSpPr/>
          <p:nvPr>
            <p:custDataLst>
              <p:tags r:id="rId52"/>
            </p:custDataLst>
          </p:nvPr>
        </p:nvCxnSpPr>
        <p:spPr>
          <a:xfrm>
            <a:off x="22149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Gerade Verbindung 53"/>
          <p:cNvCxnSpPr/>
          <p:nvPr>
            <p:custDataLst>
              <p:tags r:id="rId53"/>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Gerade Verbindung 54"/>
          <p:cNvCxnSpPr/>
          <p:nvPr>
            <p:custDataLst>
              <p:tags r:id="rId54"/>
            </p:custDataLst>
          </p:nvPr>
        </p:nvCxnSpPr>
        <p:spPr>
          <a:xfrm>
            <a:off x="24309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Gerade Verbindung 55"/>
          <p:cNvCxnSpPr/>
          <p:nvPr>
            <p:custDataLst>
              <p:tags r:id="rId55"/>
            </p:custDataLst>
          </p:nvPr>
        </p:nvCxnSpPr>
        <p:spPr>
          <a:xfrm>
            <a:off x="25030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Gerade Verbindung 56"/>
          <p:cNvCxnSpPr/>
          <p:nvPr>
            <p:custDataLst>
              <p:tags r:id="rId56"/>
            </p:custDataLst>
          </p:nvPr>
        </p:nvCxnSpPr>
        <p:spPr>
          <a:xfrm>
            <a:off x="24309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Gerade Verbindung 57"/>
          <p:cNvCxnSpPr/>
          <p:nvPr>
            <p:custDataLst>
              <p:tags r:id="rId57"/>
            </p:custDataLst>
          </p:nvPr>
        </p:nvCxnSpPr>
        <p:spPr>
          <a:xfrm>
            <a:off x="23589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Gerade Verbindung 58"/>
          <p:cNvCxnSpPr/>
          <p:nvPr>
            <p:custDataLst>
              <p:tags r:id="rId58"/>
            </p:custDataLst>
          </p:nvPr>
        </p:nvCxnSpPr>
        <p:spPr>
          <a:xfrm>
            <a:off x="25750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Gerade Verbindung 59"/>
          <p:cNvCxnSpPr/>
          <p:nvPr>
            <p:custDataLst>
              <p:tags r:id="rId59"/>
            </p:custDataLst>
          </p:nvPr>
        </p:nvCxnSpPr>
        <p:spPr>
          <a:xfrm>
            <a:off x="26470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Gerade Verbindung 60"/>
          <p:cNvCxnSpPr/>
          <p:nvPr>
            <p:custDataLst>
              <p:tags r:id="rId60"/>
            </p:custDataLst>
          </p:nvPr>
        </p:nvCxnSpPr>
        <p:spPr>
          <a:xfrm>
            <a:off x="25750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p:custDataLst>
              <p:tags r:id="rId61"/>
            </p:custDataLst>
          </p:nvPr>
        </p:nvCxnSpPr>
        <p:spPr>
          <a:xfrm>
            <a:off x="25030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Gerade Verbindung 62"/>
          <p:cNvCxnSpPr/>
          <p:nvPr>
            <p:custDataLst>
              <p:tags r:id="rId62"/>
            </p:custDataLst>
          </p:nvPr>
        </p:nvCxnSpPr>
        <p:spPr>
          <a:xfrm>
            <a:off x="27190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Gerade Verbindung 63"/>
          <p:cNvCxnSpPr/>
          <p:nvPr>
            <p:custDataLst>
              <p:tags r:id="rId63"/>
            </p:custDataLst>
          </p:nvPr>
        </p:nvCxnSpPr>
        <p:spPr>
          <a:xfrm>
            <a:off x="27910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p:custDataLst>
              <p:tags r:id="rId64"/>
            </p:custDataLst>
          </p:nvPr>
        </p:nvCxnSpPr>
        <p:spPr>
          <a:xfrm>
            <a:off x="27190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Gerade Verbindung 65"/>
          <p:cNvCxnSpPr/>
          <p:nvPr>
            <p:custDataLst>
              <p:tags r:id="rId65"/>
            </p:custDataLst>
          </p:nvPr>
        </p:nvCxnSpPr>
        <p:spPr>
          <a:xfrm>
            <a:off x="26470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p:custDataLst>
              <p:tags r:id="rId66"/>
            </p:custDataLst>
          </p:nvPr>
        </p:nvCxnSpPr>
        <p:spPr>
          <a:xfrm>
            <a:off x="28630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p:custDataLst>
              <p:tags r:id="rId67"/>
            </p:custDataLst>
          </p:nvPr>
        </p:nvCxnSpPr>
        <p:spPr>
          <a:xfrm>
            <a:off x="29350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p:custDataLst>
              <p:tags r:id="rId68"/>
            </p:custDataLst>
          </p:nvPr>
        </p:nvCxnSpPr>
        <p:spPr>
          <a:xfrm>
            <a:off x="28630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Gerade Verbindung 69"/>
          <p:cNvCxnSpPr/>
          <p:nvPr>
            <p:custDataLst>
              <p:tags r:id="rId69"/>
            </p:custDataLst>
          </p:nvPr>
        </p:nvCxnSpPr>
        <p:spPr>
          <a:xfrm>
            <a:off x="27910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Gerade Verbindung 70"/>
          <p:cNvCxnSpPr/>
          <p:nvPr>
            <p:custDataLst>
              <p:tags r:id="rId70"/>
            </p:custDataLst>
          </p:nvPr>
        </p:nvCxnSpPr>
        <p:spPr>
          <a:xfrm>
            <a:off x="300706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p:custDataLst>
              <p:tags r:id="rId71"/>
            </p:custDataLst>
          </p:nvPr>
        </p:nvCxnSpPr>
        <p:spPr>
          <a:xfrm>
            <a:off x="30790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Gerade Verbindung 72"/>
          <p:cNvCxnSpPr/>
          <p:nvPr>
            <p:custDataLst>
              <p:tags r:id="rId72"/>
            </p:custDataLst>
          </p:nvPr>
        </p:nvCxnSpPr>
        <p:spPr>
          <a:xfrm>
            <a:off x="30070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Gerade Verbindung 73"/>
          <p:cNvCxnSpPr/>
          <p:nvPr>
            <p:custDataLst>
              <p:tags r:id="rId73"/>
            </p:custDataLst>
          </p:nvPr>
        </p:nvCxnSpPr>
        <p:spPr>
          <a:xfrm>
            <a:off x="29350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Gerade Verbindung 74"/>
          <p:cNvCxnSpPr/>
          <p:nvPr>
            <p:custDataLst>
              <p:tags r:id="rId74"/>
            </p:custDataLst>
          </p:nvPr>
        </p:nvCxnSpPr>
        <p:spPr>
          <a:xfrm>
            <a:off x="315107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Gerade Verbindung 75"/>
          <p:cNvCxnSpPr/>
          <p:nvPr>
            <p:custDataLst>
              <p:tags r:id="rId75"/>
            </p:custDataLst>
          </p:nvPr>
        </p:nvCxnSpPr>
        <p:spPr>
          <a:xfrm>
            <a:off x="32230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Gerade Verbindung 76"/>
          <p:cNvCxnSpPr/>
          <p:nvPr>
            <p:custDataLst>
              <p:tags r:id="rId76"/>
            </p:custDataLst>
          </p:nvPr>
        </p:nvCxnSpPr>
        <p:spPr>
          <a:xfrm>
            <a:off x="31510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Gerade Verbindung 77"/>
          <p:cNvCxnSpPr/>
          <p:nvPr>
            <p:custDataLst>
              <p:tags r:id="rId77"/>
            </p:custDataLst>
          </p:nvPr>
        </p:nvCxnSpPr>
        <p:spPr>
          <a:xfrm>
            <a:off x="307906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Gerade Verbindung 78"/>
          <p:cNvCxnSpPr/>
          <p:nvPr>
            <p:custDataLst>
              <p:tags r:id="rId78"/>
            </p:custDataLst>
          </p:nvPr>
        </p:nvCxnSpPr>
        <p:spPr>
          <a:xfrm>
            <a:off x="329509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Gerade Verbindung 79"/>
          <p:cNvCxnSpPr/>
          <p:nvPr>
            <p:custDataLst>
              <p:tags r:id="rId79"/>
            </p:custDataLst>
          </p:nvPr>
        </p:nvCxnSpPr>
        <p:spPr>
          <a:xfrm>
            <a:off x="33671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Gerade Verbindung 80"/>
          <p:cNvCxnSpPr/>
          <p:nvPr>
            <p:custDataLst>
              <p:tags r:id="rId80"/>
            </p:custDataLst>
          </p:nvPr>
        </p:nvCxnSpPr>
        <p:spPr>
          <a:xfrm>
            <a:off x="32950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Gerade Verbindung 81"/>
          <p:cNvCxnSpPr/>
          <p:nvPr>
            <p:custDataLst>
              <p:tags r:id="rId81"/>
            </p:custDataLst>
          </p:nvPr>
        </p:nvCxnSpPr>
        <p:spPr>
          <a:xfrm>
            <a:off x="322308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Gerade Verbindung 82"/>
          <p:cNvCxnSpPr/>
          <p:nvPr>
            <p:custDataLst>
              <p:tags r:id="rId82"/>
            </p:custDataLst>
          </p:nvPr>
        </p:nvCxnSpPr>
        <p:spPr>
          <a:xfrm>
            <a:off x="64634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Gerade Verbindung 83"/>
          <p:cNvCxnSpPr/>
          <p:nvPr>
            <p:custDataLst>
              <p:tags r:id="rId83"/>
            </p:custDataLst>
          </p:nvPr>
        </p:nvCxnSpPr>
        <p:spPr>
          <a:xfrm>
            <a:off x="65354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Gerade Verbindung 85"/>
          <p:cNvCxnSpPr/>
          <p:nvPr>
            <p:custDataLst>
              <p:tags r:id="rId84"/>
            </p:custDataLst>
          </p:nvPr>
        </p:nvCxnSpPr>
        <p:spPr>
          <a:xfrm>
            <a:off x="336710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Gerade Verbindung 86"/>
          <p:cNvCxnSpPr/>
          <p:nvPr>
            <p:custDataLst>
              <p:tags r:id="rId85"/>
            </p:custDataLst>
          </p:nvPr>
        </p:nvCxnSpPr>
        <p:spPr>
          <a:xfrm flipH="1">
            <a:off x="109884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Gerade Verbindung 87"/>
          <p:cNvCxnSpPr/>
          <p:nvPr>
            <p:custDataLst>
              <p:tags r:id="rId86"/>
            </p:custDataLst>
          </p:nvPr>
        </p:nvCxnSpPr>
        <p:spPr>
          <a:xfrm>
            <a:off x="918828" y="2726060"/>
            <a:ext cx="62646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Gerade Verbindung 88"/>
          <p:cNvCxnSpPr/>
          <p:nvPr>
            <p:custDataLst>
              <p:tags r:id="rId87"/>
            </p:custDataLst>
          </p:nvPr>
        </p:nvCxnSpPr>
        <p:spPr>
          <a:xfrm>
            <a:off x="1206860" y="2654052"/>
            <a:ext cx="0" cy="432048"/>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0" name="Gerade Verbindung 89"/>
          <p:cNvCxnSpPr/>
          <p:nvPr>
            <p:custDataLst>
              <p:tags r:id="rId88"/>
            </p:custDataLst>
          </p:nvPr>
        </p:nvCxnSpPr>
        <p:spPr>
          <a:xfrm>
            <a:off x="1134852"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Gerade Verbindung 90"/>
          <p:cNvCxnSpPr/>
          <p:nvPr>
            <p:custDataLst>
              <p:tags r:id="rId89"/>
            </p:custDataLst>
          </p:nvPr>
        </p:nvCxnSpPr>
        <p:spPr>
          <a:xfrm>
            <a:off x="918828" y="2798068"/>
            <a:ext cx="2160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Gerade Verbindung 91"/>
          <p:cNvCxnSpPr/>
          <p:nvPr>
            <p:custDataLst>
              <p:tags r:id="rId90"/>
            </p:custDataLst>
          </p:nvPr>
        </p:nvCxnSpPr>
        <p:spPr>
          <a:xfrm>
            <a:off x="1134852" y="3086100"/>
            <a:ext cx="34563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Gerade Verbindung 92"/>
          <p:cNvCxnSpPr/>
          <p:nvPr>
            <p:custDataLst>
              <p:tags r:id="rId91"/>
            </p:custDataLst>
          </p:nvPr>
        </p:nvCxnSpPr>
        <p:spPr>
          <a:xfrm flipH="1">
            <a:off x="124286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Gerade Verbindung 93"/>
          <p:cNvCxnSpPr/>
          <p:nvPr>
            <p:custDataLst>
              <p:tags r:id="rId92"/>
            </p:custDataLst>
          </p:nvPr>
        </p:nvCxnSpPr>
        <p:spPr>
          <a:xfrm>
            <a:off x="127886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Gerade Verbindung 94"/>
          <p:cNvCxnSpPr/>
          <p:nvPr>
            <p:custDataLst>
              <p:tags r:id="rId93"/>
            </p:custDataLst>
          </p:nvPr>
        </p:nvCxnSpPr>
        <p:spPr>
          <a:xfrm>
            <a:off x="1314872" y="2438028"/>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Gerade Verbindung 95"/>
          <p:cNvCxnSpPr/>
          <p:nvPr>
            <p:custDataLst>
              <p:tags r:id="rId94"/>
            </p:custDataLst>
          </p:nvPr>
        </p:nvCxnSpPr>
        <p:spPr>
          <a:xfrm>
            <a:off x="6571456"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Gerade Verbindung 96"/>
          <p:cNvCxnSpPr/>
          <p:nvPr>
            <p:custDataLst>
              <p:tags r:id="rId95"/>
            </p:custDataLst>
          </p:nvPr>
        </p:nvCxnSpPr>
        <p:spPr>
          <a:xfrm flipH="1">
            <a:off x="6571456"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Gerade Verbindung 98"/>
          <p:cNvCxnSpPr/>
          <p:nvPr>
            <p:custDataLst>
              <p:tags r:id="rId96"/>
            </p:custDataLst>
          </p:nvPr>
        </p:nvCxnSpPr>
        <p:spPr>
          <a:xfrm>
            <a:off x="65354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Gerade Verbindung 99"/>
          <p:cNvCxnSpPr/>
          <p:nvPr>
            <p:custDataLst>
              <p:tags r:id="rId97"/>
            </p:custDataLst>
          </p:nvPr>
        </p:nvCxnSpPr>
        <p:spPr>
          <a:xfrm>
            <a:off x="660746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Gerade Verbindung 100"/>
          <p:cNvCxnSpPr/>
          <p:nvPr>
            <p:custDataLst>
              <p:tags r:id="rId98"/>
            </p:custDataLst>
          </p:nvPr>
        </p:nvCxnSpPr>
        <p:spPr>
          <a:xfrm>
            <a:off x="66794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Gerade Verbindung 101"/>
          <p:cNvCxnSpPr/>
          <p:nvPr>
            <p:custDataLst>
              <p:tags r:id="rId99"/>
            </p:custDataLst>
          </p:nvPr>
        </p:nvCxnSpPr>
        <p:spPr>
          <a:xfrm>
            <a:off x="66074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Gerade Verbindung 102"/>
          <p:cNvCxnSpPr/>
          <p:nvPr>
            <p:custDataLst>
              <p:tags r:id="rId100"/>
            </p:custDataLst>
          </p:nvPr>
        </p:nvCxnSpPr>
        <p:spPr>
          <a:xfrm>
            <a:off x="667946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Gerade Verbindung 104"/>
          <p:cNvCxnSpPr/>
          <p:nvPr>
            <p:custDataLst>
              <p:tags r:id="rId101"/>
            </p:custDataLst>
          </p:nvPr>
        </p:nvCxnSpPr>
        <p:spPr>
          <a:xfrm>
            <a:off x="675147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Gerade Verbindung 105"/>
          <p:cNvCxnSpPr/>
          <p:nvPr>
            <p:custDataLst>
              <p:tags r:id="rId102"/>
            </p:custDataLst>
          </p:nvPr>
        </p:nvCxnSpPr>
        <p:spPr>
          <a:xfrm>
            <a:off x="68234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Gerade Verbindung 106"/>
          <p:cNvCxnSpPr/>
          <p:nvPr>
            <p:custDataLst>
              <p:tags r:id="rId103"/>
            </p:custDataLst>
          </p:nvPr>
        </p:nvCxnSpPr>
        <p:spPr>
          <a:xfrm>
            <a:off x="67514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Gerade Verbindung 107"/>
          <p:cNvCxnSpPr/>
          <p:nvPr>
            <p:custDataLst>
              <p:tags r:id="rId104"/>
            </p:custDataLst>
          </p:nvPr>
        </p:nvCxnSpPr>
        <p:spPr>
          <a:xfrm>
            <a:off x="682348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Gerade Verbindung 108"/>
          <p:cNvCxnSpPr/>
          <p:nvPr>
            <p:custDataLst>
              <p:tags r:id="rId105"/>
            </p:custDataLst>
          </p:nvPr>
        </p:nvCxnSpPr>
        <p:spPr>
          <a:xfrm>
            <a:off x="689549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Gerade Verbindung 109"/>
          <p:cNvCxnSpPr/>
          <p:nvPr>
            <p:custDataLst>
              <p:tags r:id="rId106"/>
            </p:custDataLst>
          </p:nvPr>
        </p:nvCxnSpPr>
        <p:spPr>
          <a:xfrm>
            <a:off x="69675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Gerade Verbindung 110"/>
          <p:cNvCxnSpPr/>
          <p:nvPr>
            <p:custDataLst>
              <p:tags r:id="rId107"/>
            </p:custDataLst>
          </p:nvPr>
        </p:nvCxnSpPr>
        <p:spPr>
          <a:xfrm>
            <a:off x="68954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Gerade Verbindung 111"/>
          <p:cNvCxnSpPr/>
          <p:nvPr>
            <p:custDataLst>
              <p:tags r:id="rId108"/>
            </p:custDataLst>
          </p:nvPr>
        </p:nvCxnSpPr>
        <p:spPr>
          <a:xfrm>
            <a:off x="696750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Gerade Verbindung 112"/>
          <p:cNvCxnSpPr/>
          <p:nvPr>
            <p:custDataLst>
              <p:tags r:id="rId109"/>
            </p:custDataLst>
          </p:nvPr>
        </p:nvCxnSpPr>
        <p:spPr>
          <a:xfrm>
            <a:off x="6607460" y="1681944"/>
            <a:ext cx="0" cy="147616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4" name="Gerade Verbindung 113"/>
          <p:cNvCxnSpPr/>
          <p:nvPr>
            <p:custDataLst>
              <p:tags r:id="rId110"/>
            </p:custDataLst>
          </p:nvPr>
        </p:nvCxnSpPr>
        <p:spPr>
          <a:xfrm>
            <a:off x="6895492"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5" name="Gerade Verbindung 114"/>
          <p:cNvCxnSpPr/>
          <p:nvPr>
            <p:custDataLst>
              <p:tags r:id="rId111"/>
            </p:custDataLst>
          </p:nvPr>
        </p:nvCxnSpPr>
        <p:spPr>
          <a:xfrm>
            <a:off x="685948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Gerade Verbindung 115"/>
          <p:cNvCxnSpPr/>
          <p:nvPr>
            <p:custDataLst>
              <p:tags r:id="rId112"/>
            </p:custDataLst>
          </p:nvPr>
        </p:nvCxnSpPr>
        <p:spPr>
          <a:xfrm flipH="1">
            <a:off x="685948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Gerade Verbindung 116"/>
          <p:cNvCxnSpPr/>
          <p:nvPr>
            <p:custDataLst>
              <p:tags r:id="rId113"/>
            </p:custDataLst>
          </p:nvPr>
        </p:nvCxnSpPr>
        <p:spPr>
          <a:xfrm>
            <a:off x="6895492"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Gerade Verbindung 117"/>
          <p:cNvCxnSpPr/>
          <p:nvPr>
            <p:custDataLst>
              <p:tags r:id="rId114"/>
            </p:custDataLst>
          </p:nvPr>
        </p:nvCxnSpPr>
        <p:spPr>
          <a:xfrm>
            <a:off x="6895492" y="3086100"/>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Gerade Verbindung 118"/>
          <p:cNvCxnSpPr/>
          <p:nvPr>
            <p:custDataLst>
              <p:tags r:id="rId115"/>
            </p:custDataLst>
          </p:nvPr>
        </p:nvCxnSpPr>
        <p:spPr>
          <a:xfrm>
            <a:off x="1134852"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0" name="Gerade Verbindung 119"/>
          <p:cNvCxnSpPr/>
          <p:nvPr>
            <p:custDataLst>
              <p:tags r:id="rId116"/>
            </p:custDataLst>
          </p:nvPr>
        </p:nvCxnSpPr>
        <p:spPr>
          <a:xfrm flipH="1">
            <a:off x="700350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Gerade Verbindung 120"/>
          <p:cNvCxnSpPr/>
          <p:nvPr>
            <p:custDataLst>
              <p:tags r:id="rId117"/>
            </p:custDataLst>
          </p:nvPr>
        </p:nvCxnSpPr>
        <p:spPr>
          <a:xfrm>
            <a:off x="703950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Gerade Verbindung 121"/>
          <p:cNvCxnSpPr/>
          <p:nvPr>
            <p:custDataLst>
              <p:tags r:id="rId118"/>
            </p:custDataLst>
          </p:nvPr>
        </p:nvCxnSpPr>
        <p:spPr>
          <a:xfrm>
            <a:off x="7075512" y="2438028"/>
            <a:ext cx="1080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Gerade Verbindung 122"/>
          <p:cNvCxnSpPr/>
          <p:nvPr>
            <p:custDataLst>
              <p:tags r:id="rId119"/>
            </p:custDataLst>
          </p:nvPr>
        </p:nvCxnSpPr>
        <p:spPr>
          <a:xfrm>
            <a:off x="703950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Gerade Verbindung 123"/>
          <p:cNvCxnSpPr/>
          <p:nvPr>
            <p:custDataLst>
              <p:tags r:id="rId120"/>
            </p:custDataLst>
          </p:nvPr>
        </p:nvCxnSpPr>
        <p:spPr>
          <a:xfrm>
            <a:off x="71115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Gerade Verbindung 124"/>
          <p:cNvCxnSpPr/>
          <p:nvPr>
            <p:custDataLst>
              <p:tags r:id="rId121"/>
            </p:custDataLst>
          </p:nvPr>
        </p:nvCxnSpPr>
        <p:spPr>
          <a:xfrm>
            <a:off x="70395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125"/>
          <p:cNvCxnSpPr/>
          <p:nvPr>
            <p:custDataLst>
              <p:tags r:id="rId122"/>
            </p:custDataLst>
          </p:nvPr>
        </p:nvCxnSpPr>
        <p:spPr>
          <a:xfrm>
            <a:off x="711151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Gerade Verbindung 126"/>
          <p:cNvCxnSpPr/>
          <p:nvPr>
            <p:custDataLst>
              <p:tags r:id="rId123"/>
            </p:custDataLst>
          </p:nvPr>
        </p:nvCxnSpPr>
        <p:spPr>
          <a:xfrm>
            <a:off x="1134852" y="1717948"/>
            <a:ext cx="5472608"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8" name="Gerade Verbindung 127"/>
          <p:cNvCxnSpPr/>
          <p:nvPr>
            <p:custDataLst>
              <p:tags r:id="rId124"/>
            </p:custDataLst>
          </p:nvPr>
        </p:nvCxnSpPr>
        <p:spPr>
          <a:xfrm>
            <a:off x="2358988" y="1969976"/>
            <a:ext cx="144016" cy="0"/>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29" name="Gerade Verbindung 128"/>
          <p:cNvCxnSpPr/>
          <p:nvPr>
            <p:custDataLst>
              <p:tags r:id="rId125"/>
            </p:custDataLst>
          </p:nvPr>
        </p:nvCxnSpPr>
        <p:spPr>
          <a:xfrm>
            <a:off x="1998948" y="1969976"/>
            <a:ext cx="216024" cy="0"/>
          </a:xfrm>
          <a:prstGeom prst="line">
            <a:avLst/>
          </a:prstGeom>
          <a:ln w="3175">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0" name="Gerade Verbindung 129"/>
          <p:cNvCxnSpPr/>
          <p:nvPr>
            <p:custDataLst>
              <p:tags r:id="rId126"/>
            </p:custDataLst>
          </p:nvPr>
        </p:nvCxnSpPr>
        <p:spPr>
          <a:xfrm>
            <a:off x="2214972" y="1969976"/>
            <a:ext cx="144016" cy="0"/>
          </a:xfrm>
          <a:prstGeom prst="line">
            <a:avLst/>
          </a:prstGeom>
          <a:ln w="3175">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1" name="Gerade Verbindung 130"/>
          <p:cNvCxnSpPr/>
          <p:nvPr>
            <p:custDataLst>
              <p:tags r:id="rId127"/>
            </p:custDataLst>
          </p:nvPr>
        </p:nvCxnSpPr>
        <p:spPr>
          <a:xfrm>
            <a:off x="2214972"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2" name="Gerade Verbindung 131"/>
          <p:cNvCxnSpPr/>
          <p:nvPr>
            <p:custDataLst>
              <p:tags r:id="rId128"/>
            </p:custDataLst>
          </p:nvPr>
        </p:nvCxnSpPr>
        <p:spPr>
          <a:xfrm>
            <a:off x="2358988"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3" name="Textfeld 132"/>
          <p:cNvSpPr txBox="1"/>
          <p:nvPr>
            <p:custDataLst>
              <p:tags r:id="rId129"/>
            </p:custDataLst>
          </p:nvPr>
        </p:nvSpPr>
        <p:spPr>
          <a:xfrm>
            <a:off x="3684124" y="1573932"/>
            <a:ext cx="619080" cy="184666"/>
          </a:xfrm>
          <a:prstGeom prst="rect">
            <a:avLst/>
          </a:prstGeom>
          <a:noFill/>
          <a:ln>
            <a:noFill/>
          </a:ln>
        </p:spPr>
        <p:txBody>
          <a:bodyPr wrap="none" rtlCol="0">
            <a:spAutoFit/>
          </a:bodyPr>
          <a:lstStyle/>
          <a:p>
            <a:r>
              <a:rPr lang="en-GB" sz="600" dirty="0" smtClean="0"/>
              <a:t>active phase</a:t>
            </a:r>
            <a:endParaRPr lang="en-GB" sz="600" dirty="0"/>
          </a:p>
        </p:txBody>
      </p:sp>
      <p:cxnSp>
        <p:nvCxnSpPr>
          <p:cNvPr id="134" name="Gerade Verbindung 133"/>
          <p:cNvCxnSpPr/>
          <p:nvPr>
            <p:custDataLst>
              <p:tags r:id="rId130"/>
            </p:custDataLst>
          </p:nvPr>
        </p:nvCxnSpPr>
        <p:spPr>
          <a:xfrm>
            <a:off x="6607460" y="1717948"/>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5" name="Textfeld 134"/>
          <p:cNvSpPr txBox="1"/>
          <p:nvPr>
            <p:custDataLst>
              <p:tags r:id="rId131"/>
            </p:custDataLst>
          </p:nvPr>
        </p:nvSpPr>
        <p:spPr>
          <a:xfrm>
            <a:off x="6463444" y="1465920"/>
            <a:ext cx="576064" cy="276999"/>
          </a:xfrm>
          <a:prstGeom prst="rect">
            <a:avLst/>
          </a:prstGeom>
          <a:noFill/>
          <a:ln>
            <a:noFill/>
          </a:ln>
        </p:spPr>
        <p:txBody>
          <a:bodyPr wrap="square" rtlCol="0">
            <a:spAutoFit/>
          </a:bodyPr>
          <a:lstStyle/>
          <a:p>
            <a:pPr algn="ctr"/>
            <a:r>
              <a:rPr lang="en-GB" sz="600" dirty="0" smtClean="0"/>
              <a:t>passive</a:t>
            </a:r>
          </a:p>
          <a:p>
            <a:pPr algn="ctr"/>
            <a:r>
              <a:rPr lang="en-GB" sz="600" dirty="0" smtClean="0"/>
              <a:t>phase</a:t>
            </a:r>
            <a:endParaRPr lang="en-GB" sz="600" dirty="0"/>
          </a:p>
        </p:txBody>
      </p:sp>
      <p:cxnSp>
        <p:nvCxnSpPr>
          <p:cNvPr id="136" name="Gerade Verbindung 135"/>
          <p:cNvCxnSpPr/>
          <p:nvPr>
            <p:custDataLst>
              <p:tags r:id="rId132"/>
            </p:custDataLst>
          </p:nvPr>
        </p:nvCxnSpPr>
        <p:spPr>
          <a:xfrm>
            <a:off x="6607460" y="1969976"/>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7" name="Textfeld 136"/>
          <p:cNvSpPr txBox="1"/>
          <p:nvPr>
            <p:custDataLst>
              <p:tags r:id="rId133"/>
            </p:custDataLst>
          </p:nvPr>
        </p:nvSpPr>
        <p:spPr>
          <a:xfrm>
            <a:off x="6463444"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DPP</a:t>
            </a:r>
            <a:endParaRPr lang="en-GB" sz="600" baseline="-25000" dirty="0"/>
          </a:p>
        </p:txBody>
      </p:sp>
      <p:sp>
        <p:nvSpPr>
          <p:cNvPr id="138" name="Textfeld 137"/>
          <p:cNvSpPr txBox="1"/>
          <p:nvPr>
            <p:custDataLst>
              <p:tags r:id="rId134"/>
            </p:custDataLst>
          </p:nvPr>
        </p:nvSpPr>
        <p:spPr>
          <a:xfrm>
            <a:off x="1782924"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FCL</a:t>
            </a:r>
            <a:endParaRPr lang="en-GB" sz="600" baseline="-25000" dirty="0"/>
          </a:p>
        </p:txBody>
      </p:sp>
      <p:cxnSp>
        <p:nvCxnSpPr>
          <p:cNvPr id="139" name="Gerade Verbindung 138"/>
          <p:cNvCxnSpPr/>
          <p:nvPr>
            <p:custDataLst>
              <p:tags r:id="rId135"/>
            </p:custDataLst>
          </p:nvPr>
        </p:nvCxnSpPr>
        <p:spPr>
          <a:xfrm>
            <a:off x="1134852" y="1465920"/>
            <a:ext cx="5760640"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40" name="Textfeld 139"/>
          <p:cNvSpPr txBox="1"/>
          <p:nvPr>
            <p:custDataLst>
              <p:tags r:id="rId136"/>
            </p:custDataLst>
          </p:nvPr>
        </p:nvSpPr>
        <p:spPr>
          <a:xfrm>
            <a:off x="3691136" y="1321904"/>
            <a:ext cx="589361" cy="184666"/>
          </a:xfrm>
          <a:prstGeom prst="rect">
            <a:avLst/>
          </a:prstGeom>
          <a:noFill/>
          <a:ln>
            <a:noFill/>
          </a:ln>
        </p:spPr>
        <p:txBody>
          <a:bodyPr wrap="square" rtlCol="0">
            <a:spAutoFit/>
          </a:bodyPr>
          <a:lstStyle/>
          <a:p>
            <a:pPr algn="ctr"/>
            <a:r>
              <a:rPr lang="en-GB" sz="600" dirty="0" smtClean="0"/>
              <a:t>data frame</a:t>
            </a:r>
            <a:endParaRPr lang="en-GB" sz="600" dirty="0"/>
          </a:p>
        </p:txBody>
      </p:sp>
      <p:sp>
        <p:nvSpPr>
          <p:cNvPr id="141" name="Textfeld 140"/>
          <p:cNvSpPr txBox="1"/>
          <p:nvPr>
            <p:custDataLst>
              <p:tags r:id="rId137"/>
            </p:custDataLst>
          </p:nvPr>
        </p:nvSpPr>
        <p:spPr>
          <a:xfrm>
            <a:off x="2575012" y="2474032"/>
            <a:ext cx="649537" cy="215444"/>
          </a:xfrm>
          <a:prstGeom prst="rect">
            <a:avLst/>
          </a:prstGeom>
          <a:noFill/>
          <a:ln>
            <a:noFill/>
          </a:ln>
        </p:spPr>
        <p:txBody>
          <a:bodyPr wrap="none" rtlCol="0">
            <a:spAutoFit/>
          </a:bodyPr>
          <a:lstStyle/>
          <a:p>
            <a:r>
              <a:rPr lang="en-GB" sz="800" dirty="0" smtClean="0"/>
              <a:t>D0 ... D22</a:t>
            </a:r>
            <a:endParaRPr lang="en-GB" sz="800" dirty="0"/>
          </a:p>
        </p:txBody>
      </p:sp>
      <p:sp>
        <p:nvSpPr>
          <p:cNvPr id="142" name="Textfeld 141"/>
          <p:cNvSpPr txBox="1"/>
          <p:nvPr>
            <p:custDataLst>
              <p:tags r:id="rId138"/>
            </p:custDataLst>
          </p:nvPr>
        </p:nvSpPr>
        <p:spPr>
          <a:xfrm>
            <a:off x="2647020" y="2942084"/>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sp>
        <p:nvSpPr>
          <p:cNvPr id="143" name="Textfeld 142"/>
          <p:cNvSpPr txBox="1"/>
          <p:nvPr>
            <p:custDataLst>
              <p:tags r:id="rId139"/>
            </p:custDataLst>
          </p:nvPr>
        </p:nvSpPr>
        <p:spPr>
          <a:xfrm>
            <a:off x="1242864" y="2762064"/>
            <a:ext cx="1184940" cy="184666"/>
          </a:xfrm>
          <a:prstGeom prst="rect">
            <a:avLst/>
          </a:prstGeom>
          <a:noFill/>
          <a:ln>
            <a:noFill/>
          </a:ln>
        </p:spPr>
        <p:txBody>
          <a:bodyPr wrap="none" rtlCol="0">
            <a:spAutoFit/>
          </a:bodyPr>
          <a:lstStyle/>
          <a:p>
            <a:r>
              <a:rPr lang="en-GB" sz="600" dirty="0" smtClean="0"/>
              <a:t>selection bit (0 := data frame)</a:t>
            </a:r>
            <a:endParaRPr lang="en-GB" sz="600" dirty="0"/>
          </a:p>
        </p:txBody>
      </p:sp>
      <p:sp>
        <p:nvSpPr>
          <p:cNvPr id="144" name="Textfeld 143"/>
          <p:cNvSpPr txBox="1"/>
          <p:nvPr>
            <p:custDataLst>
              <p:tags r:id="rId140"/>
            </p:custDataLst>
          </p:nvPr>
        </p:nvSpPr>
        <p:spPr>
          <a:xfrm>
            <a:off x="2611016" y="3122104"/>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145" name="Gerade Verbindung 144"/>
          <p:cNvCxnSpPr/>
          <p:nvPr>
            <p:custDataLst>
              <p:tags r:id="rId141"/>
            </p:custDataLst>
          </p:nvPr>
        </p:nvCxnSpPr>
        <p:spPr>
          <a:xfrm>
            <a:off x="1206860" y="2726060"/>
            <a:ext cx="108012" cy="108012"/>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46" name="Textfeld 145"/>
          <p:cNvSpPr txBox="1"/>
          <p:nvPr>
            <p:custDataLst>
              <p:tags r:id="rId142"/>
            </p:custDataLst>
          </p:nvPr>
        </p:nvSpPr>
        <p:spPr>
          <a:xfrm>
            <a:off x="1062844"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sp>
        <p:nvSpPr>
          <p:cNvPr id="147" name="Textfeld 146"/>
          <p:cNvSpPr txBox="1"/>
          <p:nvPr>
            <p:custDataLst>
              <p:tags r:id="rId143"/>
            </p:custDataLst>
          </p:nvPr>
        </p:nvSpPr>
        <p:spPr>
          <a:xfrm>
            <a:off x="6823484"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48" name="Gerade Verbindung 147"/>
          <p:cNvCxnSpPr/>
          <p:nvPr>
            <p:custDataLst>
              <p:tags r:id="rId144"/>
            </p:custDataLst>
          </p:nvPr>
        </p:nvCxnSpPr>
        <p:spPr>
          <a:xfrm flipV="1">
            <a:off x="120686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49" name="Gerade Verbindung 148"/>
          <p:cNvCxnSpPr/>
          <p:nvPr>
            <p:custDataLst>
              <p:tags r:id="rId145"/>
            </p:custDataLst>
          </p:nvPr>
        </p:nvCxnSpPr>
        <p:spPr>
          <a:xfrm flipH="1" flipV="1">
            <a:off x="102684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50" name="Textfeld 149"/>
          <p:cNvSpPr txBox="1"/>
          <p:nvPr>
            <p:custDataLst>
              <p:tags r:id="rId146"/>
            </p:custDataLst>
          </p:nvPr>
        </p:nvSpPr>
        <p:spPr>
          <a:xfrm>
            <a:off x="1242864" y="1825960"/>
            <a:ext cx="434734" cy="184666"/>
          </a:xfrm>
          <a:prstGeom prst="rect">
            <a:avLst/>
          </a:prstGeom>
          <a:noFill/>
          <a:ln>
            <a:noFill/>
          </a:ln>
        </p:spPr>
        <p:txBody>
          <a:bodyPr wrap="none" rtlCol="0">
            <a:spAutoFit/>
          </a:bodyPr>
          <a:lstStyle/>
          <a:p>
            <a:r>
              <a:rPr lang="en-GB" sz="600" dirty="0" smtClean="0"/>
              <a:t>sample</a:t>
            </a:r>
            <a:endParaRPr lang="en-GB" sz="600" dirty="0"/>
          </a:p>
        </p:txBody>
      </p:sp>
      <p:sp>
        <p:nvSpPr>
          <p:cNvPr id="151" name="Textfeld 150"/>
          <p:cNvSpPr txBox="1"/>
          <p:nvPr>
            <p:custDataLst>
              <p:tags r:id="rId147"/>
            </p:custDataLst>
          </p:nvPr>
        </p:nvSpPr>
        <p:spPr>
          <a:xfrm>
            <a:off x="774812" y="1825960"/>
            <a:ext cx="325730" cy="184666"/>
          </a:xfrm>
          <a:prstGeom prst="rect">
            <a:avLst/>
          </a:prstGeom>
          <a:noFill/>
          <a:ln>
            <a:noFill/>
          </a:ln>
        </p:spPr>
        <p:txBody>
          <a:bodyPr wrap="none" rtlCol="0">
            <a:spAutoFit/>
          </a:bodyPr>
          <a:lstStyle/>
          <a:p>
            <a:r>
              <a:rPr lang="en-GB" sz="600" dirty="0" smtClean="0"/>
              <a:t>shift</a:t>
            </a:r>
            <a:endParaRPr lang="en-GB" sz="600" dirty="0"/>
          </a:p>
        </p:txBody>
      </p:sp>
      <p:sp>
        <p:nvSpPr>
          <p:cNvPr id="152" name="Textfeld 151"/>
          <p:cNvSpPr txBox="1"/>
          <p:nvPr>
            <p:custDataLst>
              <p:tags r:id="rId148"/>
            </p:custDataLst>
          </p:nvPr>
        </p:nvSpPr>
        <p:spPr>
          <a:xfrm>
            <a:off x="6535452"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3" name="Textfeld 152"/>
          <p:cNvSpPr txBox="1"/>
          <p:nvPr>
            <p:custDataLst>
              <p:tags r:id="rId149"/>
            </p:custDataLst>
          </p:nvPr>
        </p:nvSpPr>
        <p:spPr>
          <a:xfrm>
            <a:off x="774812"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4" name="Textfeld 153"/>
          <p:cNvSpPr txBox="1"/>
          <p:nvPr>
            <p:custDataLst>
              <p:tags r:id="rId150"/>
            </p:custDataLst>
          </p:nvPr>
        </p:nvSpPr>
        <p:spPr>
          <a:xfrm>
            <a:off x="558788" y="2113992"/>
            <a:ext cx="378630" cy="215444"/>
          </a:xfrm>
          <a:prstGeom prst="rect">
            <a:avLst/>
          </a:prstGeom>
          <a:noFill/>
          <a:ln>
            <a:noFill/>
          </a:ln>
        </p:spPr>
        <p:txBody>
          <a:bodyPr wrap="none" rtlCol="0">
            <a:spAutoFit/>
          </a:bodyPr>
          <a:lstStyle/>
          <a:p>
            <a:r>
              <a:rPr lang="en-GB" sz="800" dirty="0" smtClean="0"/>
              <a:t>FCL</a:t>
            </a:r>
            <a:endParaRPr lang="en-GB" sz="800" dirty="0"/>
          </a:p>
        </p:txBody>
      </p:sp>
      <p:sp>
        <p:nvSpPr>
          <p:cNvPr id="155" name="Textfeld 154"/>
          <p:cNvSpPr txBox="1"/>
          <p:nvPr>
            <p:custDataLst>
              <p:tags r:id="rId151"/>
            </p:custDataLst>
          </p:nvPr>
        </p:nvSpPr>
        <p:spPr>
          <a:xfrm>
            <a:off x="558788" y="2474032"/>
            <a:ext cx="333746" cy="215444"/>
          </a:xfrm>
          <a:prstGeom prst="rect">
            <a:avLst/>
          </a:prstGeom>
          <a:noFill/>
          <a:ln>
            <a:noFill/>
          </a:ln>
        </p:spPr>
        <p:txBody>
          <a:bodyPr wrap="none" rtlCol="0">
            <a:spAutoFit/>
          </a:bodyPr>
          <a:lstStyle/>
          <a:p>
            <a:r>
              <a:rPr lang="en-GB" sz="800" dirty="0" smtClean="0"/>
              <a:t>SO</a:t>
            </a:r>
            <a:endParaRPr lang="en-GB" sz="800" dirty="0"/>
          </a:p>
        </p:txBody>
      </p:sp>
      <p:sp>
        <p:nvSpPr>
          <p:cNvPr id="156" name="Textfeld 155"/>
          <p:cNvSpPr txBox="1"/>
          <p:nvPr>
            <p:custDataLst>
              <p:tags r:id="rId152"/>
            </p:custDataLst>
          </p:nvPr>
        </p:nvSpPr>
        <p:spPr>
          <a:xfrm>
            <a:off x="558788" y="2834072"/>
            <a:ext cx="385042" cy="215444"/>
          </a:xfrm>
          <a:prstGeom prst="rect">
            <a:avLst/>
          </a:prstGeom>
          <a:noFill/>
          <a:ln>
            <a:noFill/>
          </a:ln>
        </p:spPr>
        <p:txBody>
          <a:bodyPr wrap="none" rtlCol="0">
            <a:spAutoFit/>
          </a:bodyPr>
          <a:lstStyle/>
          <a:p>
            <a:r>
              <a:rPr lang="en-GB" sz="800" dirty="0" smtClean="0"/>
              <a:t>CS1</a:t>
            </a:r>
            <a:endParaRPr lang="en-GB" sz="800" dirty="0"/>
          </a:p>
        </p:txBody>
      </p:sp>
      <p:cxnSp>
        <p:nvCxnSpPr>
          <p:cNvPr id="157" name="Gerade Verbindung 156"/>
          <p:cNvCxnSpPr/>
          <p:nvPr>
            <p:custDataLst>
              <p:tags r:id="rId153"/>
            </p:custDataLst>
          </p:nvPr>
        </p:nvCxnSpPr>
        <p:spPr>
          <a:xfrm>
            <a:off x="1206860" y="2366020"/>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8" name="Gerade Verbindung 157"/>
          <p:cNvCxnSpPr/>
          <p:nvPr>
            <p:custDataLst>
              <p:tags r:id="rId154"/>
            </p:custDataLst>
          </p:nvPr>
        </p:nvCxnSpPr>
        <p:spPr>
          <a:xfrm>
            <a:off x="4591236"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58"/>
          <p:cNvCxnSpPr/>
          <p:nvPr>
            <p:custDataLst>
              <p:tags r:id="rId155"/>
            </p:custDataLst>
          </p:nvPr>
        </p:nvCxnSpPr>
        <p:spPr>
          <a:xfrm>
            <a:off x="455523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159"/>
          <p:cNvCxnSpPr/>
          <p:nvPr>
            <p:custDataLst>
              <p:tags r:id="rId156"/>
            </p:custDataLst>
          </p:nvPr>
        </p:nvCxnSpPr>
        <p:spPr>
          <a:xfrm flipH="1">
            <a:off x="4555232"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160"/>
          <p:cNvCxnSpPr/>
          <p:nvPr>
            <p:custDataLst>
              <p:tags r:id="rId157"/>
            </p:custDataLst>
          </p:nvPr>
        </p:nvCxnSpPr>
        <p:spPr>
          <a:xfrm flipH="1">
            <a:off x="469924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161"/>
          <p:cNvCxnSpPr/>
          <p:nvPr>
            <p:custDataLst>
              <p:tags r:id="rId158"/>
            </p:custDataLst>
          </p:nvPr>
        </p:nvCxnSpPr>
        <p:spPr>
          <a:xfrm>
            <a:off x="4735252"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3" name="Textfeld 162"/>
          <p:cNvSpPr txBox="1"/>
          <p:nvPr>
            <p:custDataLst>
              <p:tags r:id="rId159"/>
            </p:custDataLst>
          </p:nvPr>
        </p:nvSpPr>
        <p:spPr>
          <a:xfrm>
            <a:off x="4519228"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65" name="Gerade Verbindung 164"/>
          <p:cNvCxnSpPr/>
          <p:nvPr>
            <p:custDataLst>
              <p:tags r:id="rId160"/>
            </p:custDataLst>
          </p:nvPr>
        </p:nvCxnSpPr>
        <p:spPr>
          <a:xfrm>
            <a:off x="35111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165"/>
          <p:cNvCxnSpPr/>
          <p:nvPr>
            <p:custDataLst>
              <p:tags r:id="rId161"/>
            </p:custDataLst>
          </p:nvPr>
        </p:nvCxnSpPr>
        <p:spPr>
          <a:xfrm>
            <a:off x="358312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166"/>
          <p:cNvCxnSpPr/>
          <p:nvPr>
            <p:custDataLst>
              <p:tags r:id="rId162"/>
            </p:custDataLst>
          </p:nvPr>
        </p:nvCxnSpPr>
        <p:spPr>
          <a:xfrm>
            <a:off x="36551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167"/>
          <p:cNvCxnSpPr/>
          <p:nvPr>
            <p:custDataLst>
              <p:tags r:id="rId163"/>
            </p:custDataLst>
          </p:nvPr>
        </p:nvCxnSpPr>
        <p:spPr>
          <a:xfrm>
            <a:off x="35831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168"/>
          <p:cNvCxnSpPr/>
          <p:nvPr>
            <p:custDataLst>
              <p:tags r:id="rId164"/>
            </p:custDataLst>
          </p:nvPr>
        </p:nvCxnSpPr>
        <p:spPr>
          <a:xfrm>
            <a:off x="351111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69"/>
          <p:cNvCxnSpPr/>
          <p:nvPr>
            <p:custDataLst>
              <p:tags r:id="rId165"/>
            </p:custDataLst>
          </p:nvPr>
        </p:nvCxnSpPr>
        <p:spPr>
          <a:xfrm>
            <a:off x="372714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70"/>
          <p:cNvCxnSpPr/>
          <p:nvPr>
            <p:custDataLst>
              <p:tags r:id="rId166"/>
            </p:custDataLst>
          </p:nvPr>
        </p:nvCxnSpPr>
        <p:spPr>
          <a:xfrm>
            <a:off x="37991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71"/>
          <p:cNvCxnSpPr/>
          <p:nvPr>
            <p:custDataLst>
              <p:tags r:id="rId167"/>
            </p:custDataLst>
          </p:nvPr>
        </p:nvCxnSpPr>
        <p:spPr>
          <a:xfrm>
            <a:off x="37271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172"/>
          <p:cNvCxnSpPr/>
          <p:nvPr>
            <p:custDataLst>
              <p:tags r:id="rId168"/>
            </p:custDataLst>
          </p:nvPr>
        </p:nvCxnSpPr>
        <p:spPr>
          <a:xfrm>
            <a:off x="365513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173"/>
          <p:cNvCxnSpPr/>
          <p:nvPr>
            <p:custDataLst>
              <p:tags r:id="rId169"/>
            </p:custDataLst>
          </p:nvPr>
        </p:nvCxnSpPr>
        <p:spPr>
          <a:xfrm>
            <a:off x="387115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Gerade Verbindung 174"/>
          <p:cNvCxnSpPr/>
          <p:nvPr>
            <p:custDataLst>
              <p:tags r:id="rId170"/>
            </p:custDataLst>
          </p:nvPr>
        </p:nvCxnSpPr>
        <p:spPr>
          <a:xfrm>
            <a:off x="39431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175"/>
          <p:cNvCxnSpPr/>
          <p:nvPr>
            <p:custDataLst>
              <p:tags r:id="rId171"/>
            </p:custDataLst>
          </p:nvPr>
        </p:nvCxnSpPr>
        <p:spPr>
          <a:xfrm>
            <a:off x="38711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176"/>
          <p:cNvCxnSpPr/>
          <p:nvPr>
            <p:custDataLst>
              <p:tags r:id="rId172"/>
            </p:custDataLst>
          </p:nvPr>
        </p:nvCxnSpPr>
        <p:spPr>
          <a:xfrm>
            <a:off x="379914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177"/>
          <p:cNvCxnSpPr/>
          <p:nvPr>
            <p:custDataLst>
              <p:tags r:id="rId173"/>
            </p:custDataLst>
          </p:nvPr>
        </p:nvCxnSpPr>
        <p:spPr>
          <a:xfrm>
            <a:off x="401517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78"/>
          <p:cNvCxnSpPr/>
          <p:nvPr>
            <p:custDataLst>
              <p:tags r:id="rId174"/>
            </p:custDataLst>
          </p:nvPr>
        </p:nvCxnSpPr>
        <p:spPr>
          <a:xfrm>
            <a:off x="40871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79"/>
          <p:cNvCxnSpPr/>
          <p:nvPr>
            <p:custDataLst>
              <p:tags r:id="rId175"/>
            </p:custDataLst>
          </p:nvPr>
        </p:nvCxnSpPr>
        <p:spPr>
          <a:xfrm>
            <a:off x="40151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80"/>
          <p:cNvCxnSpPr/>
          <p:nvPr>
            <p:custDataLst>
              <p:tags r:id="rId176"/>
            </p:custDataLst>
          </p:nvPr>
        </p:nvCxnSpPr>
        <p:spPr>
          <a:xfrm>
            <a:off x="394316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Gerade Verbindung 181"/>
          <p:cNvCxnSpPr/>
          <p:nvPr>
            <p:custDataLst>
              <p:tags r:id="rId177"/>
            </p:custDataLst>
          </p:nvPr>
        </p:nvCxnSpPr>
        <p:spPr>
          <a:xfrm>
            <a:off x="415918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Gerade Verbindung 182"/>
          <p:cNvCxnSpPr/>
          <p:nvPr>
            <p:custDataLst>
              <p:tags r:id="rId178"/>
            </p:custDataLst>
          </p:nvPr>
        </p:nvCxnSpPr>
        <p:spPr>
          <a:xfrm>
            <a:off x="42311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Gerade Verbindung 183"/>
          <p:cNvCxnSpPr/>
          <p:nvPr>
            <p:custDataLst>
              <p:tags r:id="rId179"/>
            </p:custDataLst>
          </p:nvPr>
        </p:nvCxnSpPr>
        <p:spPr>
          <a:xfrm>
            <a:off x="41591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Gerade Verbindung 184"/>
          <p:cNvCxnSpPr/>
          <p:nvPr>
            <p:custDataLst>
              <p:tags r:id="rId180"/>
            </p:custDataLst>
          </p:nvPr>
        </p:nvCxnSpPr>
        <p:spPr>
          <a:xfrm>
            <a:off x="408718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Gerade Verbindung 185"/>
          <p:cNvCxnSpPr/>
          <p:nvPr>
            <p:custDataLst>
              <p:tags r:id="rId181"/>
            </p:custDataLst>
          </p:nvPr>
        </p:nvCxnSpPr>
        <p:spPr>
          <a:xfrm>
            <a:off x="430320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Gerade Verbindung 186"/>
          <p:cNvCxnSpPr/>
          <p:nvPr>
            <p:custDataLst>
              <p:tags r:id="rId182"/>
            </p:custDataLst>
          </p:nvPr>
        </p:nvCxnSpPr>
        <p:spPr>
          <a:xfrm>
            <a:off x="43752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Gerade Verbindung 187"/>
          <p:cNvCxnSpPr/>
          <p:nvPr>
            <p:custDataLst>
              <p:tags r:id="rId183"/>
            </p:custDataLst>
          </p:nvPr>
        </p:nvCxnSpPr>
        <p:spPr>
          <a:xfrm>
            <a:off x="43032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Gerade Verbindung 188"/>
          <p:cNvCxnSpPr/>
          <p:nvPr>
            <p:custDataLst>
              <p:tags r:id="rId184"/>
            </p:custDataLst>
          </p:nvPr>
        </p:nvCxnSpPr>
        <p:spPr>
          <a:xfrm>
            <a:off x="423119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Gerade Verbindung 189"/>
          <p:cNvCxnSpPr/>
          <p:nvPr>
            <p:custDataLst>
              <p:tags r:id="rId185"/>
            </p:custDataLst>
          </p:nvPr>
        </p:nvCxnSpPr>
        <p:spPr>
          <a:xfrm>
            <a:off x="444722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Gerade Verbindung 190"/>
          <p:cNvCxnSpPr/>
          <p:nvPr>
            <p:custDataLst>
              <p:tags r:id="rId186"/>
            </p:custDataLst>
          </p:nvPr>
        </p:nvCxnSpPr>
        <p:spPr>
          <a:xfrm>
            <a:off x="45192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Gerade Verbindung 191"/>
          <p:cNvCxnSpPr/>
          <p:nvPr>
            <p:custDataLst>
              <p:tags r:id="rId187"/>
            </p:custDataLst>
          </p:nvPr>
        </p:nvCxnSpPr>
        <p:spPr>
          <a:xfrm>
            <a:off x="44472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Gerade Verbindung 192"/>
          <p:cNvCxnSpPr/>
          <p:nvPr>
            <p:custDataLst>
              <p:tags r:id="rId188"/>
            </p:custDataLst>
          </p:nvPr>
        </p:nvCxnSpPr>
        <p:spPr>
          <a:xfrm>
            <a:off x="437521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Gerade Verbindung 194"/>
          <p:cNvCxnSpPr/>
          <p:nvPr>
            <p:custDataLst>
              <p:tags r:id="rId189"/>
            </p:custDataLst>
          </p:nvPr>
        </p:nvCxnSpPr>
        <p:spPr>
          <a:xfrm>
            <a:off x="45912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Gerade Verbindung 195"/>
          <p:cNvCxnSpPr/>
          <p:nvPr>
            <p:custDataLst>
              <p:tags r:id="rId190"/>
            </p:custDataLst>
          </p:nvPr>
        </p:nvCxnSpPr>
        <p:spPr>
          <a:xfrm>
            <a:off x="46632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Gerade Verbindung 196"/>
          <p:cNvCxnSpPr/>
          <p:nvPr>
            <p:custDataLst>
              <p:tags r:id="rId191"/>
            </p:custDataLst>
          </p:nvPr>
        </p:nvCxnSpPr>
        <p:spPr>
          <a:xfrm>
            <a:off x="45912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Gerade Verbindung 197"/>
          <p:cNvCxnSpPr/>
          <p:nvPr>
            <p:custDataLst>
              <p:tags r:id="rId192"/>
            </p:custDataLst>
          </p:nvPr>
        </p:nvCxnSpPr>
        <p:spPr>
          <a:xfrm>
            <a:off x="45192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Gerade Verbindung 198"/>
          <p:cNvCxnSpPr/>
          <p:nvPr>
            <p:custDataLst>
              <p:tags r:id="rId193"/>
            </p:custDataLst>
          </p:nvPr>
        </p:nvCxnSpPr>
        <p:spPr>
          <a:xfrm>
            <a:off x="47352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Gerade Verbindung 199"/>
          <p:cNvCxnSpPr/>
          <p:nvPr>
            <p:custDataLst>
              <p:tags r:id="rId194"/>
            </p:custDataLst>
          </p:nvPr>
        </p:nvCxnSpPr>
        <p:spPr>
          <a:xfrm>
            <a:off x="48072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Gerade Verbindung 200"/>
          <p:cNvCxnSpPr/>
          <p:nvPr>
            <p:custDataLst>
              <p:tags r:id="rId195"/>
            </p:custDataLst>
          </p:nvPr>
        </p:nvCxnSpPr>
        <p:spPr>
          <a:xfrm>
            <a:off x="47352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Gerade Verbindung 201"/>
          <p:cNvCxnSpPr/>
          <p:nvPr>
            <p:custDataLst>
              <p:tags r:id="rId196"/>
            </p:custDataLst>
          </p:nvPr>
        </p:nvCxnSpPr>
        <p:spPr>
          <a:xfrm>
            <a:off x="46632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Gerade Verbindung 202"/>
          <p:cNvCxnSpPr/>
          <p:nvPr>
            <p:custDataLst>
              <p:tags r:id="rId197"/>
            </p:custDataLst>
          </p:nvPr>
        </p:nvCxnSpPr>
        <p:spPr>
          <a:xfrm>
            <a:off x="48792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Gerade Verbindung 203"/>
          <p:cNvCxnSpPr/>
          <p:nvPr>
            <p:custDataLst>
              <p:tags r:id="rId198"/>
            </p:custDataLst>
          </p:nvPr>
        </p:nvCxnSpPr>
        <p:spPr>
          <a:xfrm>
            <a:off x="49512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Gerade Verbindung 204"/>
          <p:cNvCxnSpPr/>
          <p:nvPr>
            <p:custDataLst>
              <p:tags r:id="rId199"/>
            </p:custDataLst>
          </p:nvPr>
        </p:nvCxnSpPr>
        <p:spPr>
          <a:xfrm>
            <a:off x="48792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Gerade Verbindung 205"/>
          <p:cNvCxnSpPr/>
          <p:nvPr>
            <p:custDataLst>
              <p:tags r:id="rId200"/>
            </p:custDataLst>
          </p:nvPr>
        </p:nvCxnSpPr>
        <p:spPr>
          <a:xfrm>
            <a:off x="48072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Gerade Verbindung 206"/>
          <p:cNvCxnSpPr/>
          <p:nvPr>
            <p:custDataLst>
              <p:tags r:id="rId201"/>
            </p:custDataLst>
          </p:nvPr>
        </p:nvCxnSpPr>
        <p:spPr>
          <a:xfrm>
            <a:off x="50232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Gerade Verbindung 207"/>
          <p:cNvCxnSpPr/>
          <p:nvPr>
            <p:custDataLst>
              <p:tags r:id="rId202"/>
            </p:custDataLst>
          </p:nvPr>
        </p:nvCxnSpPr>
        <p:spPr>
          <a:xfrm>
            <a:off x="50952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Gerade Verbindung 208"/>
          <p:cNvCxnSpPr/>
          <p:nvPr>
            <p:custDataLst>
              <p:tags r:id="rId203"/>
            </p:custDataLst>
          </p:nvPr>
        </p:nvCxnSpPr>
        <p:spPr>
          <a:xfrm>
            <a:off x="50232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Gerade Verbindung 209"/>
          <p:cNvCxnSpPr/>
          <p:nvPr>
            <p:custDataLst>
              <p:tags r:id="rId204"/>
            </p:custDataLst>
          </p:nvPr>
        </p:nvCxnSpPr>
        <p:spPr>
          <a:xfrm>
            <a:off x="49512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Gerade Verbindung 210"/>
          <p:cNvCxnSpPr/>
          <p:nvPr>
            <p:custDataLst>
              <p:tags r:id="rId205"/>
            </p:custDataLst>
          </p:nvPr>
        </p:nvCxnSpPr>
        <p:spPr>
          <a:xfrm>
            <a:off x="51673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Gerade Verbindung 211"/>
          <p:cNvCxnSpPr/>
          <p:nvPr>
            <p:custDataLst>
              <p:tags r:id="rId206"/>
            </p:custDataLst>
          </p:nvPr>
        </p:nvCxnSpPr>
        <p:spPr>
          <a:xfrm>
            <a:off x="52393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Gerade Verbindung 212"/>
          <p:cNvCxnSpPr/>
          <p:nvPr>
            <p:custDataLst>
              <p:tags r:id="rId207"/>
            </p:custDataLst>
          </p:nvPr>
        </p:nvCxnSpPr>
        <p:spPr>
          <a:xfrm>
            <a:off x="51673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Gerade Verbindung 213"/>
          <p:cNvCxnSpPr/>
          <p:nvPr>
            <p:custDataLst>
              <p:tags r:id="rId208"/>
            </p:custDataLst>
          </p:nvPr>
        </p:nvCxnSpPr>
        <p:spPr>
          <a:xfrm>
            <a:off x="50952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Gerade Verbindung 214"/>
          <p:cNvCxnSpPr/>
          <p:nvPr>
            <p:custDataLst>
              <p:tags r:id="rId209"/>
            </p:custDataLst>
          </p:nvPr>
        </p:nvCxnSpPr>
        <p:spPr>
          <a:xfrm>
            <a:off x="53113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Gerade Verbindung 215"/>
          <p:cNvCxnSpPr/>
          <p:nvPr>
            <p:custDataLst>
              <p:tags r:id="rId210"/>
            </p:custDataLst>
          </p:nvPr>
        </p:nvCxnSpPr>
        <p:spPr>
          <a:xfrm>
            <a:off x="53833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Gerade Verbindung 216"/>
          <p:cNvCxnSpPr/>
          <p:nvPr>
            <p:custDataLst>
              <p:tags r:id="rId211"/>
            </p:custDataLst>
          </p:nvPr>
        </p:nvCxnSpPr>
        <p:spPr>
          <a:xfrm>
            <a:off x="53113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Gerade Verbindung 217"/>
          <p:cNvCxnSpPr/>
          <p:nvPr>
            <p:custDataLst>
              <p:tags r:id="rId212"/>
            </p:custDataLst>
          </p:nvPr>
        </p:nvCxnSpPr>
        <p:spPr>
          <a:xfrm>
            <a:off x="52393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Gerade Verbindung 218"/>
          <p:cNvCxnSpPr/>
          <p:nvPr>
            <p:custDataLst>
              <p:tags r:id="rId213"/>
            </p:custDataLst>
          </p:nvPr>
        </p:nvCxnSpPr>
        <p:spPr>
          <a:xfrm>
            <a:off x="54553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Gerade Verbindung 219"/>
          <p:cNvCxnSpPr/>
          <p:nvPr>
            <p:custDataLst>
              <p:tags r:id="rId214"/>
            </p:custDataLst>
          </p:nvPr>
        </p:nvCxnSpPr>
        <p:spPr>
          <a:xfrm>
            <a:off x="55273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Gerade Verbindung 220"/>
          <p:cNvCxnSpPr/>
          <p:nvPr>
            <p:custDataLst>
              <p:tags r:id="rId215"/>
            </p:custDataLst>
          </p:nvPr>
        </p:nvCxnSpPr>
        <p:spPr>
          <a:xfrm>
            <a:off x="54553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Gerade Verbindung 221"/>
          <p:cNvCxnSpPr/>
          <p:nvPr>
            <p:custDataLst>
              <p:tags r:id="rId216"/>
            </p:custDataLst>
          </p:nvPr>
        </p:nvCxnSpPr>
        <p:spPr>
          <a:xfrm>
            <a:off x="53833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Gerade Verbindung 222"/>
          <p:cNvCxnSpPr/>
          <p:nvPr>
            <p:custDataLst>
              <p:tags r:id="rId217"/>
            </p:custDataLst>
          </p:nvPr>
        </p:nvCxnSpPr>
        <p:spPr>
          <a:xfrm>
            <a:off x="55273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Gerade Verbindung 223"/>
          <p:cNvCxnSpPr/>
          <p:nvPr>
            <p:custDataLst>
              <p:tags r:id="rId218"/>
            </p:custDataLst>
          </p:nvPr>
        </p:nvCxnSpPr>
        <p:spPr>
          <a:xfrm>
            <a:off x="343910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Gerade Verbindung 224"/>
          <p:cNvCxnSpPr/>
          <p:nvPr>
            <p:custDataLst>
              <p:tags r:id="rId219"/>
            </p:custDataLst>
          </p:nvPr>
        </p:nvCxnSpPr>
        <p:spPr>
          <a:xfrm>
            <a:off x="34391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Gerade Verbindung 225"/>
          <p:cNvCxnSpPr/>
          <p:nvPr>
            <p:custDataLst>
              <p:tags r:id="rId220"/>
            </p:custDataLst>
          </p:nvPr>
        </p:nvCxnSpPr>
        <p:spPr>
          <a:xfrm>
            <a:off x="4591236" y="279806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Gerade Verbindung 226"/>
          <p:cNvCxnSpPr/>
          <p:nvPr>
            <p:custDataLst>
              <p:tags r:id="rId221"/>
            </p:custDataLst>
          </p:nvPr>
        </p:nvCxnSpPr>
        <p:spPr>
          <a:xfrm>
            <a:off x="4591236" y="315810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Gerade Verbindung 227"/>
          <p:cNvCxnSpPr/>
          <p:nvPr>
            <p:custDataLst>
              <p:tags r:id="rId222"/>
            </p:custDataLst>
          </p:nvPr>
        </p:nvCxnSpPr>
        <p:spPr>
          <a:xfrm>
            <a:off x="918828" y="3158108"/>
            <a:ext cx="36724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0" name="Textfeld 229"/>
          <p:cNvSpPr txBox="1"/>
          <p:nvPr>
            <p:custDataLst>
              <p:tags r:id="rId223"/>
            </p:custDataLst>
          </p:nvPr>
        </p:nvSpPr>
        <p:spPr>
          <a:xfrm>
            <a:off x="558788" y="3194112"/>
            <a:ext cx="385042" cy="215444"/>
          </a:xfrm>
          <a:prstGeom prst="rect">
            <a:avLst/>
          </a:prstGeom>
          <a:noFill/>
          <a:ln>
            <a:noFill/>
          </a:ln>
        </p:spPr>
        <p:txBody>
          <a:bodyPr wrap="none" rtlCol="0">
            <a:spAutoFit/>
          </a:bodyPr>
          <a:lstStyle/>
          <a:p>
            <a:r>
              <a:rPr lang="en-GB" sz="800" dirty="0" smtClean="0"/>
              <a:t>CS2</a:t>
            </a:r>
            <a:endParaRPr lang="en-GB" sz="800" dirty="0"/>
          </a:p>
        </p:txBody>
      </p:sp>
      <p:cxnSp>
        <p:nvCxnSpPr>
          <p:cNvPr id="232" name="Gerade Verbindung 231"/>
          <p:cNvCxnSpPr/>
          <p:nvPr>
            <p:custDataLst>
              <p:tags r:id="rId224"/>
            </p:custDataLst>
          </p:nvPr>
        </p:nvCxnSpPr>
        <p:spPr>
          <a:xfrm>
            <a:off x="4591236" y="3446140"/>
            <a:ext cx="20162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Gerade Verbindung 232"/>
          <p:cNvCxnSpPr/>
          <p:nvPr>
            <p:custDataLst>
              <p:tags r:id="rId225"/>
            </p:custDataLst>
          </p:nvPr>
        </p:nvCxnSpPr>
        <p:spPr>
          <a:xfrm>
            <a:off x="6607460" y="315810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Gerade Verbindung 235"/>
          <p:cNvCxnSpPr/>
          <p:nvPr>
            <p:custDataLst>
              <p:tags r:id="rId226"/>
            </p:custDataLst>
          </p:nvPr>
        </p:nvCxnSpPr>
        <p:spPr>
          <a:xfrm>
            <a:off x="6607460" y="3158108"/>
            <a:ext cx="5760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Textfeld 237"/>
          <p:cNvSpPr txBox="1"/>
          <p:nvPr>
            <p:custDataLst>
              <p:tags r:id="rId227"/>
            </p:custDataLst>
          </p:nvPr>
        </p:nvSpPr>
        <p:spPr>
          <a:xfrm>
            <a:off x="5455332" y="3302124"/>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cxnSp>
        <p:nvCxnSpPr>
          <p:cNvPr id="240" name="Gerade Verbindung 239"/>
          <p:cNvCxnSpPr/>
          <p:nvPr>
            <p:custDataLst>
              <p:tags r:id="rId228"/>
            </p:custDataLst>
          </p:nvPr>
        </p:nvCxnSpPr>
        <p:spPr>
          <a:xfrm>
            <a:off x="4771256" y="2438028"/>
            <a:ext cx="20882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Gerade Verbindung 240"/>
          <p:cNvCxnSpPr/>
          <p:nvPr>
            <p:custDataLst>
              <p:tags r:id="rId229"/>
            </p:custDataLst>
          </p:nvPr>
        </p:nvCxnSpPr>
        <p:spPr>
          <a:xfrm>
            <a:off x="55993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Gerade Verbindung 241"/>
          <p:cNvCxnSpPr/>
          <p:nvPr>
            <p:custDataLst>
              <p:tags r:id="rId230"/>
            </p:custDataLst>
          </p:nvPr>
        </p:nvCxnSpPr>
        <p:spPr>
          <a:xfrm>
            <a:off x="63914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Gerade Verbindung 242"/>
          <p:cNvCxnSpPr/>
          <p:nvPr>
            <p:custDataLst>
              <p:tags r:id="rId231"/>
            </p:custDataLst>
          </p:nvPr>
        </p:nvCxnSpPr>
        <p:spPr>
          <a:xfrm>
            <a:off x="55993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Gerade Verbindung 245"/>
          <p:cNvCxnSpPr/>
          <p:nvPr>
            <p:custDataLst>
              <p:tags r:id="rId232"/>
            </p:custDataLst>
          </p:nvPr>
        </p:nvCxnSpPr>
        <p:spPr>
          <a:xfrm>
            <a:off x="64634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Gerade Verbindung 246"/>
          <p:cNvCxnSpPr/>
          <p:nvPr>
            <p:custDataLst>
              <p:tags r:id="rId233"/>
            </p:custDataLst>
          </p:nvPr>
        </p:nvCxnSpPr>
        <p:spPr>
          <a:xfrm>
            <a:off x="63914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9" name="Textfeld 248"/>
          <p:cNvSpPr txBox="1"/>
          <p:nvPr>
            <p:custDataLst>
              <p:tags r:id="rId234"/>
            </p:custDataLst>
          </p:nvPr>
        </p:nvSpPr>
        <p:spPr>
          <a:xfrm>
            <a:off x="4987280" y="2474032"/>
            <a:ext cx="707245" cy="215444"/>
          </a:xfrm>
          <a:prstGeom prst="rect">
            <a:avLst/>
          </a:prstGeom>
          <a:noFill/>
          <a:ln>
            <a:noFill/>
          </a:ln>
        </p:spPr>
        <p:txBody>
          <a:bodyPr wrap="none" rtlCol="0">
            <a:spAutoFit/>
          </a:bodyPr>
          <a:lstStyle/>
          <a:p>
            <a:r>
              <a:rPr lang="en-GB" sz="800" dirty="0" smtClean="0"/>
              <a:t>D23 ... D30</a:t>
            </a:r>
            <a:endParaRPr lang="en-GB" sz="800" dirty="0"/>
          </a:p>
        </p:txBody>
      </p:sp>
      <p:sp>
        <p:nvSpPr>
          <p:cNvPr id="261" name="Textfeld 260"/>
          <p:cNvSpPr txBox="1"/>
          <p:nvPr>
            <p:custDataLst>
              <p:tags r:id="rId235"/>
            </p:custDataLst>
          </p:nvPr>
        </p:nvSpPr>
        <p:spPr>
          <a:xfrm>
            <a:off x="5419328" y="2762064"/>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sp>
        <p:nvSpPr>
          <p:cNvPr id="237" name="Textfeld 236"/>
          <p:cNvSpPr txBox="1"/>
          <p:nvPr>
            <p:custDataLst>
              <p:tags r:id="rId236"/>
            </p:custDataLst>
          </p:nvPr>
        </p:nvSpPr>
        <p:spPr>
          <a:xfrm>
            <a:off x="162744" y="2834652"/>
            <a:ext cx="482824" cy="215444"/>
          </a:xfrm>
          <a:prstGeom prst="rect">
            <a:avLst/>
          </a:prstGeom>
          <a:noFill/>
          <a:ln>
            <a:noFill/>
          </a:ln>
        </p:spPr>
        <p:txBody>
          <a:bodyPr wrap="none" rtlCol="0">
            <a:spAutoFit/>
          </a:bodyPr>
          <a:lstStyle/>
          <a:p>
            <a:r>
              <a:rPr lang="en-GB" sz="800" dirty="0" smtClean="0"/>
              <a:t>CJ721</a:t>
            </a:r>
            <a:endParaRPr lang="en-GB" sz="800" dirty="0"/>
          </a:p>
        </p:txBody>
      </p:sp>
      <p:sp>
        <p:nvSpPr>
          <p:cNvPr id="239" name="Textfeld 238"/>
          <p:cNvSpPr txBox="1"/>
          <p:nvPr>
            <p:custDataLst>
              <p:tags r:id="rId237"/>
            </p:custDataLst>
          </p:nvPr>
        </p:nvSpPr>
        <p:spPr>
          <a:xfrm>
            <a:off x="162744" y="3194692"/>
            <a:ext cx="482824" cy="215444"/>
          </a:xfrm>
          <a:prstGeom prst="rect">
            <a:avLst/>
          </a:prstGeom>
          <a:noFill/>
          <a:ln>
            <a:noFill/>
          </a:ln>
        </p:spPr>
        <p:txBody>
          <a:bodyPr wrap="none" rtlCol="0">
            <a:spAutoFit/>
          </a:bodyPr>
          <a:lstStyle/>
          <a:p>
            <a:r>
              <a:rPr lang="en-GB" sz="800" dirty="0" smtClean="0"/>
              <a:t>CJ960</a:t>
            </a:r>
          </a:p>
        </p:txBody>
      </p:sp>
      <p:cxnSp>
        <p:nvCxnSpPr>
          <p:cNvPr id="244" name="Gerade Verbindung 243"/>
          <p:cNvCxnSpPr/>
          <p:nvPr>
            <p:custDataLst>
              <p:tags r:id="rId238"/>
            </p:custDataLst>
          </p:nvPr>
        </p:nvCxnSpPr>
        <p:spPr>
          <a:xfrm>
            <a:off x="56713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Gerade Verbindung 244"/>
          <p:cNvCxnSpPr/>
          <p:nvPr>
            <p:custDataLst>
              <p:tags r:id="rId239"/>
            </p:custDataLst>
          </p:nvPr>
        </p:nvCxnSpPr>
        <p:spPr>
          <a:xfrm>
            <a:off x="57433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Gerade Verbindung 247"/>
          <p:cNvCxnSpPr/>
          <p:nvPr>
            <p:custDataLst>
              <p:tags r:id="rId240"/>
            </p:custDataLst>
          </p:nvPr>
        </p:nvCxnSpPr>
        <p:spPr>
          <a:xfrm>
            <a:off x="58153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Gerade Verbindung 249"/>
          <p:cNvCxnSpPr/>
          <p:nvPr>
            <p:custDataLst>
              <p:tags r:id="rId241"/>
            </p:custDataLst>
          </p:nvPr>
        </p:nvCxnSpPr>
        <p:spPr>
          <a:xfrm>
            <a:off x="57433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Gerade Verbindung 250"/>
          <p:cNvCxnSpPr/>
          <p:nvPr>
            <p:custDataLst>
              <p:tags r:id="rId242"/>
            </p:custDataLst>
          </p:nvPr>
        </p:nvCxnSpPr>
        <p:spPr>
          <a:xfrm>
            <a:off x="56713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Gerade Verbindung 251"/>
          <p:cNvCxnSpPr/>
          <p:nvPr>
            <p:custDataLst>
              <p:tags r:id="rId243"/>
            </p:custDataLst>
          </p:nvPr>
        </p:nvCxnSpPr>
        <p:spPr>
          <a:xfrm>
            <a:off x="58873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Gerade Verbindung 252"/>
          <p:cNvCxnSpPr/>
          <p:nvPr>
            <p:custDataLst>
              <p:tags r:id="rId244"/>
            </p:custDataLst>
          </p:nvPr>
        </p:nvCxnSpPr>
        <p:spPr>
          <a:xfrm>
            <a:off x="59593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4" name="Gerade Verbindung 253"/>
          <p:cNvCxnSpPr/>
          <p:nvPr>
            <p:custDataLst>
              <p:tags r:id="rId245"/>
            </p:custDataLst>
          </p:nvPr>
        </p:nvCxnSpPr>
        <p:spPr>
          <a:xfrm>
            <a:off x="58873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Gerade Verbindung 254"/>
          <p:cNvCxnSpPr/>
          <p:nvPr>
            <p:custDataLst>
              <p:tags r:id="rId246"/>
            </p:custDataLst>
          </p:nvPr>
        </p:nvCxnSpPr>
        <p:spPr>
          <a:xfrm>
            <a:off x="58153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Gerade Verbindung 255"/>
          <p:cNvCxnSpPr/>
          <p:nvPr>
            <p:custDataLst>
              <p:tags r:id="rId247"/>
            </p:custDataLst>
          </p:nvPr>
        </p:nvCxnSpPr>
        <p:spPr>
          <a:xfrm>
            <a:off x="60313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Gerade Verbindung 256"/>
          <p:cNvCxnSpPr/>
          <p:nvPr>
            <p:custDataLst>
              <p:tags r:id="rId248"/>
            </p:custDataLst>
          </p:nvPr>
        </p:nvCxnSpPr>
        <p:spPr>
          <a:xfrm>
            <a:off x="61034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Gerade Verbindung 257"/>
          <p:cNvCxnSpPr/>
          <p:nvPr>
            <p:custDataLst>
              <p:tags r:id="rId249"/>
            </p:custDataLst>
          </p:nvPr>
        </p:nvCxnSpPr>
        <p:spPr>
          <a:xfrm>
            <a:off x="60313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9" name="Gerade Verbindung 258"/>
          <p:cNvCxnSpPr/>
          <p:nvPr>
            <p:custDataLst>
              <p:tags r:id="rId250"/>
            </p:custDataLst>
          </p:nvPr>
        </p:nvCxnSpPr>
        <p:spPr>
          <a:xfrm>
            <a:off x="59593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Gerade Verbindung 259"/>
          <p:cNvCxnSpPr/>
          <p:nvPr>
            <p:custDataLst>
              <p:tags r:id="rId251"/>
            </p:custDataLst>
          </p:nvPr>
        </p:nvCxnSpPr>
        <p:spPr>
          <a:xfrm>
            <a:off x="61754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Gerade Verbindung 261"/>
          <p:cNvCxnSpPr/>
          <p:nvPr>
            <p:custDataLst>
              <p:tags r:id="rId252"/>
            </p:custDataLst>
          </p:nvPr>
        </p:nvCxnSpPr>
        <p:spPr>
          <a:xfrm>
            <a:off x="62474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 name="Gerade Verbindung 262"/>
          <p:cNvCxnSpPr/>
          <p:nvPr>
            <p:custDataLst>
              <p:tags r:id="rId253"/>
            </p:custDataLst>
          </p:nvPr>
        </p:nvCxnSpPr>
        <p:spPr>
          <a:xfrm>
            <a:off x="61754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 name="Gerade Verbindung 263"/>
          <p:cNvCxnSpPr/>
          <p:nvPr>
            <p:custDataLst>
              <p:tags r:id="rId254"/>
            </p:custDataLst>
          </p:nvPr>
        </p:nvCxnSpPr>
        <p:spPr>
          <a:xfrm>
            <a:off x="61034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 name="Gerade Verbindung 264"/>
          <p:cNvCxnSpPr/>
          <p:nvPr>
            <p:custDataLst>
              <p:tags r:id="rId255"/>
            </p:custDataLst>
          </p:nvPr>
        </p:nvCxnSpPr>
        <p:spPr>
          <a:xfrm>
            <a:off x="62474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Gerade Verbindung 265"/>
          <p:cNvCxnSpPr/>
          <p:nvPr>
            <p:custDataLst>
              <p:tags r:id="rId256"/>
            </p:custDataLst>
          </p:nvPr>
        </p:nvCxnSpPr>
        <p:spPr>
          <a:xfrm>
            <a:off x="63194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7" name="Gerade Verbindung 266"/>
          <p:cNvCxnSpPr/>
          <p:nvPr>
            <p:custDataLst>
              <p:tags r:id="rId257"/>
            </p:custDataLst>
          </p:nvPr>
        </p:nvCxnSpPr>
        <p:spPr>
          <a:xfrm>
            <a:off x="63194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 name="Gerade Verbindung 271"/>
          <p:cNvCxnSpPr/>
          <p:nvPr>
            <p:custDataLst>
              <p:tags r:id="rId258"/>
            </p:custDataLst>
          </p:nvPr>
        </p:nvCxnSpPr>
        <p:spPr>
          <a:xfrm>
            <a:off x="5851376"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Gerade Verbindung 272"/>
          <p:cNvCxnSpPr/>
          <p:nvPr>
            <p:custDataLst>
              <p:tags r:id="rId259"/>
            </p:custDataLst>
          </p:nvPr>
        </p:nvCxnSpPr>
        <p:spPr>
          <a:xfrm flipH="1">
            <a:off x="5851376"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4" name="Textfeld 273"/>
          <p:cNvSpPr txBox="1"/>
          <p:nvPr>
            <p:custDataLst>
              <p:tags r:id="rId260"/>
            </p:custDataLst>
          </p:nvPr>
        </p:nvSpPr>
        <p:spPr>
          <a:xfrm>
            <a:off x="5933140" y="2474032"/>
            <a:ext cx="638316" cy="215444"/>
          </a:xfrm>
          <a:prstGeom prst="rect">
            <a:avLst/>
          </a:prstGeom>
          <a:noFill/>
          <a:ln>
            <a:noFill/>
          </a:ln>
        </p:spPr>
        <p:txBody>
          <a:bodyPr wrap="square" rtlCol="0">
            <a:spAutoFit/>
          </a:bodyPr>
          <a:lstStyle/>
          <a:p>
            <a:r>
              <a:rPr lang="en-GB" sz="800" dirty="0" smtClean="0"/>
              <a:t>don’t care</a:t>
            </a:r>
            <a:endParaRPr lang="en-GB" sz="800" dirty="0"/>
          </a:p>
        </p:txBody>
      </p:sp>
      <p:sp>
        <p:nvSpPr>
          <p:cNvPr id="268" name="Untertitel 267" hidden="1"/>
          <p:cNvSpPr>
            <a:spLocks noGrp="1"/>
          </p:cNvSpPr>
          <p:nvPr>
            <p:ph type="subTitle" idx="1"/>
            <p:custDataLst>
              <p:tags r:id="rId261"/>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Backlog</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266"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noProof="0" smtClean="0"/>
              <a:t>Data frame CJ960 (13 bit) and CJ721 (23 bit) </a:t>
            </a:r>
            <a:endParaRPr lang="en-US" noProof="0"/>
          </a:p>
        </p:txBody>
      </p:sp>
      <p:sp>
        <p:nvSpPr>
          <p:cNvPr id="266" name="Foliennummernplatzhalter 265"/>
          <p:cNvSpPr>
            <a:spLocks noGrp="1"/>
          </p:cNvSpPr>
          <p:nvPr>
            <p:ph type="sldNum" sz="quarter" idx="10"/>
          </p:nvPr>
        </p:nvSpPr>
        <p:spPr/>
        <p:txBody>
          <a:bodyPr/>
          <a:lstStyle/>
          <a:p>
            <a:pPr>
              <a:defRPr/>
            </a:pPr>
            <a:fld id="{81B8CC12-7B03-4C63-8193-0C64318BCB4A}" type="slidenum">
              <a:rPr lang="x-none" smtClean="0"/>
              <a:pPr>
                <a:defRPr/>
              </a:pPr>
              <a:t>64</a:t>
            </a:fld>
            <a:endParaRPr lang="x-none"/>
          </a:p>
        </p:txBody>
      </p:sp>
      <p:cxnSp>
        <p:nvCxnSpPr>
          <p:cNvPr id="268" name="Gerade Verbindung 267"/>
          <p:cNvCxnSpPr/>
          <p:nvPr>
            <p:custDataLst>
              <p:tags r:id="rId11"/>
            </p:custDataLst>
          </p:nvPr>
        </p:nvCxnSpPr>
        <p:spPr>
          <a:xfrm>
            <a:off x="918828" y="2438028"/>
            <a:ext cx="1800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 name="Gerade Verbindung 268"/>
          <p:cNvCxnSpPr/>
          <p:nvPr>
            <p:custDataLst>
              <p:tags r:id="rId12"/>
            </p:custDataLst>
          </p:nvPr>
        </p:nvCxnSpPr>
        <p:spPr>
          <a:xfrm>
            <a:off x="109884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 name="Gerade Verbindung 269"/>
          <p:cNvCxnSpPr/>
          <p:nvPr>
            <p:custDataLst>
              <p:tags r:id="rId13"/>
            </p:custDataLst>
          </p:nvPr>
        </p:nvCxnSpPr>
        <p:spPr>
          <a:xfrm>
            <a:off x="9908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 name="Gerade Verbindung 270"/>
          <p:cNvCxnSpPr/>
          <p:nvPr>
            <p:custDataLst>
              <p:tags r:id="rId14"/>
            </p:custDataLst>
          </p:nvPr>
        </p:nvCxnSpPr>
        <p:spPr>
          <a:xfrm>
            <a:off x="10628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Gerade Verbindung 274"/>
          <p:cNvCxnSpPr/>
          <p:nvPr>
            <p:custDataLst>
              <p:tags r:id="rId15"/>
            </p:custDataLst>
          </p:nvPr>
        </p:nvCxnSpPr>
        <p:spPr>
          <a:xfrm>
            <a:off x="9908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 name="Gerade Verbindung 275"/>
          <p:cNvCxnSpPr/>
          <p:nvPr>
            <p:custDataLst>
              <p:tags r:id="rId16"/>
            </p:custDataLst>
          </p:nvPr>
        </p:nvCxnSpPr>
        <p:spPr>
          <a:xfrm>
            <a:off x="9188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 name="Gerade Verbindung 276"/>
          <p:cNvCxnSpPr/>
          <p:nvPr>
            <p:custDataLst>
              <p:tags r:id="rId17"/>
            </p:custDataLst>
          </p:nvPr>
        </p:nvCxnSpPr>
        <p:spPr>
          <a:xfrm>
            <a:off x="11348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Gerade Verbindung 277"/>
          <p:cNvCxnSpPr/>
          <p:nvPr>
            <p:custDataLst>
              <p:tags r:id="rId18"/>
            </p:custDataLst>
          </p:nvPr>
        </p:nvCxnSpPr>
        <p:spPr>
          <a:xfrm>
            <a:off x="12068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9" name="Gerade Verbindung 278"/>
          <p:cNvCxnSpPr/>
          <p:nvPr>
            <p:custDataLst>
              <p:tags r:id="rId19"/>
            </p:custDataLst>
          </p:nvPr>
        </p:nvCxnSpPr>
        <p:spPr>
          <a:xfrm>
            <a:off x="11348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0" name="Gerade Verbindung 279"/>
          <p:cNvCxnSpPr/>
          <p:nvPr>
            <p:custDataLst>
              <p:tags r:id="rId20"/>
            </p:custDataLst>
          </p:nvPr>
        </p:nvCxnSpPr>
        <p:spPr>
          <a:xfrm>
            <a:off x="10628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Gerade Verbindung 280"/>
          <p:cNvCxnSpPr/>
          <p:nvPr>
            <p:custDataLst>
              <p:tags r:id="rId21"/>
            </p:custDataLst>
          </p:nvPr>
        </p:nvCxnSpPr>
        <p:spPr>
          <a:xfrm>
            <a:off x="12788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Gerade Verbindung 281"/>
          <p:cNvCxnSpPr/>
          <p:nvPr>
            <p:custDataLst>
              <p:tags r:id="rId22"/>
            </p:custDataLst>
          </p:nvPr>
        </p:nvCxnSpPr>
        <p:spPr>
          <a:xfrm>
            <a:off x="13508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Gerade Verbindung 282"/>
          <p:cNvCxnSpPr/>
          <p:nvPr>
            <p:custDataLst>
              <p:tags r:id="rId23"/>
            </p:custDataLst>
          </p:nvPr>
        </p:nvCxnSpPr>
        <p:spPr>
          <a:xfrm>
            <a:off x="12788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Gerade Verbindung 283"/>
          <p:cNvCxnSpPr/>
          <p:nvPr>
            <p:custDataLst>
              <p:tags r:id="rId24"/>
            </p:custDataLst>
          </p:nvPr>
        </p:nvCxnSpPr>
        <p:spPr>
          <a:xfrm>
            <a:off x="12068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Gerade Verbindung 284"/>
          <p:cNvCxnSpPr/>
          <p:nvPr>
            <p:custDataLst>
              <p:tags r:id="rId25"/>
            </p:custDataLst>
          </p:nvPr>
        </p:nvCxnSpPr>
        <p:spPr>
          <a:xfrm>
            <a:off x="14228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Gerade Verbindung 285"/>
          <p:cNvCxnSpPr/>
          <p:nvPr>
            <p:custDataLst>
              <p:tags r:id="rId26"/>
            </p:custDataLst>
          </p:nvPr>
        </p:nvCxnSpPr>
        <p:spPr>
          <a:xfrm>
            <a:off x="14948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Gerade Verbindung 286"/>
          <p:cNvCxnSpPr/>
          <p:nvPr>
            <p:custDataLst>
              <p:tags r:id="rId27"/>
            </p:custDataLst>
          </p:nvPr>
        </p:nvCxnSpPr>
        <p:spPr>
          <a:xfrm>
            <a:off x="14228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 name="Gerade Verbindung 287"/>
          <p:cNvCxnSpPr/>
          <p:nvPr>
            <p:custDataLst>
              <p:tags r:id="rId28"/>
            </p:custDataLst>
          </p:nvPr>
        </p:nvCxnSpPr>
        <p:spPr>
          <a:xfrm>
            <a:off x="13508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 name="Gerade Verbindung 288"/>
          <p:cNvCxnSpPr/>
          <p:nvPr>
            <p:custDataLst>
              <p:tags r:id="rId29"/>
            </p:custDataLst>
          </p:nvPr>
        </p:nvCxnSpPr>
        <p:spPr>
          <a:xfrm>
            <a:off x="15669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 name="Gerade Verbindung 289"/>
          <p:cNvCxnSpPr/>
          <p:nvPr>
            <p:custDataLst>
              <p:tags r:id="rId30"/>
            </p:custDataLst>
          </p:nvPr>
        </p:nvCxnSpPr>
        <p:spPr>
          <a:xfrm>
            <a:off x="16389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Gerade Verbindung 290"/>
          <p:cNvCxnSpPr/>
          <p:nvPr>
            <p:custDataLst>
              <p:tags r:id="rId31"/>
            </p:custDataLst>
          </p:nvPr>
        </p:nvCxnSpPr>
        <p:spPr>
          <a:xfrm>
            <a:off x="15669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Gerade Verbindung 291"/>
          <p:cNvCxnSpPr/>
          <p:nvPr>
            <p:custDataLst>
              <p:tags r:id="rId32"/>
            </p:custDataLst>
          </p:nvPr>
        </p:nvCxnSpPr>
        <p:spPr>
          <a:xfrm>
            <a:off x="14948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Gerade Verbindung 292"/>
          <p:cNvCxnSpPr/>
          <p:nvPr>
            <p:custDataLst>
              <p:tags r:id="rId33"/>
            </p:custDataLst>
          </p:nvPr>
        </p:nvCxnSpPr>
        <p:spPr>
          <a:xfrm>
            <a:off x="17109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Gerade Verbindung 293"/>
          <p:cNvCxnSpPr/>
          <p:nvPr>
            <p:custDataLst>
              <p:tags r:id="rId34"/>
            </p:custDataLst>
          </p:nvPr>
        </p:nvCxnSpPr>
        <p:spPr>
          <a:xfrm>
            <a:off x="17829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5" name="Gerade Verbindung 294"/>
          <p:cNvCxnSpPr/>
          <p:nvPr>
            <p:custDataLst>
              <p:tags r:id="rId35"/>
            </p:custDataLst>
          </p:nvPr>
        </p:nvCxnSpPr>
        <p:spPr>
          <a:xfrm>
            <a:off x="17109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6" name="Gerade Verbindung 295"/>
          <p:cNvCxnSpPr/>
          <p:nvPr>
            <p:custDataLst>
              <p:tags r:id="rId36"/>
            </p:custDataLst>
          </p:nvPr>
        </p:nvCxnSpPr>
        <p:spPr>
          <a:xfrm>
            <a:off x="16389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Gerade Verbindung 296"/>
          <p:cNvCxnSpPr/>
          <p:nvPr>
            <p:custDataLst>
              <p:tags r:id="rId37"/>
            </p:custDataLst>
          </p:nvPr>
        </p:nvCxnSpPr>
        <p:spPr>
          <a:xfrm>
            <a:off x="18549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8" name="Gerade Verbindung 297"/>
          <p:cNvCxnSpPr/>
          <p:nvPr>
            <p:custDataLst>
              <p:tags r:id="rId38"/>
            </p:custDataLst>
          </p:nvPr>
        </p:nvCxnSpPr>
        <p:spPr>
          <a:xfrm>
            <a:off x="19269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9" name="Gerade Verbindung 298"/>
          <p:cNvCxnSpPr/>
          <p:nvPr>
            <p:custDataLst>
              <p:tags r:id="rId39"/>
            </p:custDataLst>
          </p:nvPr>
        </p:nvCxnSpPr>
        <p:spPr>
          <a:xfrm>
            <a:off x="18549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0" name="Gerade Verbindung 299"/>
          <p:cNvCxnSpPr/>
          <p:nvPr>
            <p:custDataLst>
              <p:tags r:id="rId40"/>
            </p:custDataLst>
          </p:nvPr>
        </p:nvCxnSpPr>
        <p:spPr>
          <a:xfrm>
            <a:off x="17829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1" name="Gerade Verbindung 300"/>
          <p:cNvCxnSpPr/>
          <p:nvPr>
            <p:custDataLst>
              <p:tags r:id="rId41"/>
            </p:custDataLst>
          </p:nvPr>
        </p:nvCxnSpPr>
        <p:spPr>
          <a:xfrm>
            <a:off x="19989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2" name="Gerade Verbindung 301"/>
          <p:cNvCxnSpPr/>
          <p:nvPr>
            <p:custDataLst>
              <p:tags r:id="rId42"/>
            </p:custDataLst>
          </p:nvPr>
        </p:nvCxnSpPr>
        <p:spPr>
          <a:xfrm>
            <a:off x="20709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Gerade Verbindung 302"/>
          <p:cNvCxnSpPr/>
          <p:nvPr>
            <p:custDataLst>
              <p:tags r:id="rId43"/>
            </p:custDataLst>
          </p:nvPr>
        </p:nvCxnSpPr>
        <p:spPr>
          <a:xfrm>
            <a:off x="19989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 name="Gerade Verbindung 303"/>
          <p:cNvCxnSpPr/>
          <p:nvPr>
            <p:custDataLst>
              <p:tags r:id="rId44"/>
            </p:custDataLst>
          </p:nvPr>
        </p:nvCxnSpPr>
        <p:spPr>
          <a:xfrm>
            <a:off x="19269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5" name="Gerade Verbindung 304"/>
          <p:cNvCxnSpPr/>
          <p:nvPr>
            <p:custDataLst>
              <p:tags r:id="rId45"/>
            </p:custDataLst>
          </p:nvPr>
        </p:nvCxnSpPr>
        <p:spPr>
          <a:xfrm>
            <a:off x="21429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6" name="Gerade Verbindung 305"/>
          <p:cNvCxnSpPr/>
          <p:nvPr>
            <p:custDataLst>
              <p:tags r:id="rId46"/>
            </p:custDataLst>
          </p:nvPr>
        </p:nvCxnSpPr>
        <p:spPr>
          <a:xfrm>
            <a:off x="22149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7" name="Gerade Verbindung 306"/>
          <p:cNvCxnSpPr/>
          <p:nvPr>
            <p:custDataLst>
              <p:tags r:id="rId47"/>
            </p:custDataLst>
          </p:nvPr>
        </p:nvCxnSpPr>
        <p:spPr>
          <a:xfrm>
            <a:off x="21429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 name="Gerade Verbindung 307"/>
          <p:cNvCxnSpPr/>
          <p:nvPr>
            <p:custDataLst>
              <p:tags r:id="rId48"/>
            </p:custDataLst>
          </p:nvPr>
        </p:nvCxnSpPr>
        <p:spPr>
          <a:xfrm>
            <a:off x="20709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9" name="Gerade Verbindung 308"/>
          <p:cNvCxnSpPr/>
          <p:nvPr>
            <p:custDataLst>
              <p:tags r:id="rId49"/>
            </p:custDataLst>
          </p:nvPr>
        </p:nvCxnSpPr>
        <p:spPr>
          <a:xfrm>
            <a:off x="22869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0" name="Gerade Verbindung 309"/>
          <p:cNvCxnSpPr/>
          <p:nvPr>
            <p:custDataLst>
              <p:tags r:id="rId50"/>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1" name="Gerade Verbindung 310"/>
          <p:cNvCxnSpPr/>
          <p:nvPr>
            <p:custDataLst>
              <p:tags r:id="rId51"/>
            </p:custDataLst>
          </p:nvPr>
        </p:nvCxnSpPr>
        <p:spPr>
          <a:xfrm>
            <a:off x="22869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2" name="Gerade Verbindung 311"/>
          <p:cNvCxnSpPr/>
          <p:nvPr>
            <p:custDataLst>
              <p:tags r:id="rId52"/>
            </p:custDataLst>
          </p:nvPr>
        </p:nvCxnSpPr>
        <p:spPr>
          <a:xfrm>
            <a:off x="22149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3" name="Gerade Verbindung 312"/>
          <p:cNvCxnSpPr/>
          <p:nvPr>
            <p:custDataLst>
              <p:tags r:id="rId53"/>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 name="Gerade Verbindung 313"/>
          <p:cNvCxnSpPr/>
          <p:nvPr>
            <p:custDataLst>
              <p:tags r:id="rId54"/>
            </p:custDataLst>
          </p:nvPr>
        </p:nvCxnSpPr>
        <p:spPr>
          <a:xfrm>
            <a:off x="24309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5" name="Gerade Verbindung 314"/>
          <p:cNvCxnSpPr/>
          <p:nvPr>
            <p:custDataLst>
              <p:tags r:id="rId55"/>
            </p:custDataLst>
          </p:nvPr>
        </p:nvCxnSpPr>
        <p:spPr>
          <a:xfrm>
            <a:off x="25030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Gerade Verbindung 315"/>
          <p:cNvCxnSpPr/>
          <p:nvPr>
            <p:custDataLst>
              <p:tags r:id="rId56"/>
            </p:custDataLst>
          </p:nvPr>
        </p:nvCxnSpPr>
        <p:spPr>
          <a:xfrm>
            <a:off x="24309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Gerade Verbindung 316"/>
          <p:cNvCxnSpPr/>
          <p:nvPr>
            <p:custDataLst>
              <p:tags r:id="rId57"/>
            </p:custDataLst>
          </p:nvPr>
        </p:nvCxnSpPr>
        <p:spPr>
          <a:xfrm>
            <a:off x="23589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Gerade Verbindung 317"/>
          <p:cNvCxnSpPr/>
          <p:nvPr>
            <p:custDataLst>
              <p:tags r:id="rId58"/>
            </p:custDataLst>
          </p:nvPr>
        </p:nvCxnSpPr>
        <p:spPr>
          <a:xfrm>
            <a:off x="25750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9" name="Gerade Verbindung 318"/>
          <p:cNvCxnSpPr/>
          <p:nvPr>
            <p:custDataLst>
              <p:tags r:id="rId59"/>
            </p:custDataLst>
          </p:nvPr>
        </p:nvCxnSpPr>
        <p:spPr>
          <a:xfrm>
            <a:off x="26470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Gerade Verbindung 319"/>
          <p:cNvCxnSpPr/>
          <p:nvPr>
            <p:custDataLst>
              <p:tags r:id="rId60"/>
            </p:custDataLst>
          </p:nvPr>
        </p:nvCxnSpPr>
        <p:spPr>
          <a:xfrm>
            <a:off x="25750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Gerade Verbindung 320"/>
          <p:cNvCxnSpPr/>
          <p:nvPr>
            <p:custDataLst>
              <p:tags r:id="rId61"/>
            </p:custDataLst>
          </p:nvPr>
        </p:nvCxnSpPr>
        <p:spPr>
          <a:xfrm>
            <a:off x="25030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2" name="Gerade Verbindung 321"/>
          <p:cNvCxnSpPr/>
          <p:nvPr>
            <p:custDataLst>
              <p:tags r:id="rId62"/>
            </p:custDataLst>
          </p:nvPr>
        </p:nvCxnSpPr>
        <p:spPr>
          <a:xfrm>
            <a:off x="27190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3" name="Gerade Verbindung 322"/>
          <p:cNvCxnSpPr/>
          <p:nvPr>
            <p:custDataLst>
              <p:tags r:id="rId63"/>
            </p:custDataLst>
          </p:nvPr>
        </p:nvCxnSpPr>
        <p:spPr>
          <a:xfrm>
            <a:off x="27910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4" name="Gerade Verbindung 323"/>
          <p:cNvCxnSpPr/>
          <p:nvPr>
            <p:custDataLst>
              <p:tags r:id="rId64"/>
            </p:custDataLst>
          </p:nvPr>
        </p:nvCxnSpPr>
        <p:spPr>
          <a:xfrm>
            <a:off x="27190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Gerade Verbindung 324"/>
          <p:cNvCxnSpPr/>
          <p:nvPr>
            <p:custDataLst>
              <p:tags r:id="rId65"/>
            </p:custDataLst>
          </p:nvPr>
        </p:nvCxnSpPr>
        <p:spPr>
          <a:xfrm>
            <a:off x="26470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6" name="Gerade Verbindung 325"/>
          <p:cNvCxnSpPr/>
          <p:nvPr>
            <p:custDataLst>
              <p:tags r:id="rId66"/>
            </p:custDataLst>
          </p:nvPr>
        </p:nvCxnSpPr>
        <p:spPr>
          <a:xfrm>
            <a:off x="28630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7" name="Gerade Verbindung 326"/>
          <p:cNvCxnSpPr/>
          <p:nvPr>
            <p:custDataLst>
              <p:tags r:id="rId67"/>
            </p:custDataLst>
          </p:nvPr>
        </p:nvCxnSpPr>
        <p:spPr>
          <a:xfrm>
            <a:off x="29350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8" name="Gerade Verbindung 327"/>
          <p:cNvCxnSpPr/>
          <p:nvPr>
            <p:custDataLst>
              <p:tags r:id="rId68"/>
            </p:custDataLst>
          </p:nvPr>
        </p:nvCxnSpPr>
        <p:spPr>
          <a:xfrm>
            <a:off x="28630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9" name="Gerade Verbindung 328"/>
          <p:cNvCxnSpPr/>
          <p:nvPr>
            <p:custDataLst>
              <p:tags r:id="rId69"/>
            </p:custDataLst>
          </p:nvPr>
        </p:nvCxnSpPr>
        <p:spPr>
          <a:xfrm>
            <a:off x="27910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Gerade Verbindung 329"/>
          <p:cNvCxnSpPr/>
          <p:nvPr>
            <p:custDataLst>
              <p:tags r:id="rId70"/>
            </p:custDataLst>
          </p:nvPr>
        </p:nvCxnSpPr>
        <p:spPr>
          <a:xfrm>
            <a:off x="300706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Gerade Verbindung 330"/>
          <p:cNvCxnSpPr/>
          <p:nvPr>
            <p:custDataLst>
              <p:tags r:id="rId71"/>
            </p:custDataLst>
          </p:nvPr>
        </p:nvCxnSpPr>
        <p:spPr>
          <a:xfrm>
            <a:off x="30790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Gerade Verbindung 331"/>
          <p:cNvCxnSpPr/>
          <p:nvPr>
            <p:custDataLst>
              <p:tags r:id="rId72"/>
            </p:custDataLst>
          </p:nvPr>
        </p:nvCxnSpPr>
        <p:spPr>
          <a:xfrm>
            <a:off x="30070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3" name="Gerade Verbindung 332"/>
          <p:cNvCxnSpPr/>
          <p:nvPr>
            <p:custDataLst>
              <p:tags r:id="rId73"/>
            </p:custDataLst>
          </p:nvPr>
        </p:nvCxnSpPr>
        <p:spPr>
          <a:xfrm>
            <a:off x="29350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4" name="Gerade Verbindung 333"/>
          <p:cNvCxnSpPr/>
          <p:nvPr>
            <p:custDataLst>
              <p:tags r:id="rId74"/>
            </p:custDataLst>
          </p:nvPr>
        </p:nvCxnSpPr>
        <p:spPr>
          <a:xfrm>
            <a:off x="307906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5" name="Gerade Verbindung 334"/>
          <p:cNvCxnSpPr/>
          <p:nvPr>
            <p:custDataLst>
              <p:tags r:id="rId75"/>
            </p:custDataLst>
          </p:nvPr>
        </p:nvCxnSpPr>
        <p:spPr>
          <a:xfrm>
            <a:off x="39431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6" name="Gerade Verbindung 335"/>
          <p:cNvCxnSpPr/>
          <p:nvPr>
            <p:custDataLst>
              <p:tags r:id="rId76"/>
            </p:custDataLst>
          </p:nvPr>
        </p:nvCxnSpPr>
        <p:spPr>
          <a:xfrm>
            <a:off x="64634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7" name="Gerade Verbindung 336"/>
          <p:cNvCxnSpPr/>
          <p:nvPr>
            <p:custDataLst>
              <p:tags r:id="rId77"/>
            </p:custDataLst>
          </p:nvPr>
        </p:nvCxnSpPr>
        <p:spPr>
          <a:xfrm>
            <a:off x="65354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8" name="Gerade Verbindung 337"/>
          <p:cNvCxnSpPr/>
          <p:nvPr>
            <p:custDataLst>
              <p:tags r:id="rId78"/>
            </p:custDataLst>
          </p:nvPr>
        </p:nvCxnSpPr>
        <p:spPr>
          <a:xfrm>
            <a:off x="64634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9" name="Gerade Verbindung 338"/>
          <p:cNvCxnSpPr/>
          <p:nvPr>
            <p:custDataLst>
              <p:tags r:id="rId79"/>
            </p:custDataLst>
          </p:nvPr>
        </p:nvCxnSpPr>
        <p:spPr>
          <a:xfrm>
            <a:off x="394316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0" name="Gerade Verbindung 339"/>
          <p:cNvCxnSpPr/>
          <p:nvPr>
            <p:custDataLst>
              <p:tags r:id="rId80"/>
            </p:custDataLst>
          </p:nvPr>
        </p:nvCxnSpPr>
        <p:spPr>
          <a:xfrm flipH="1">
            <a:off x="109884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1" name="Gerade Verbindung 340"/>
          <p:cNvCxnSpPr/>
          <p:nvPr>
            <p:custDataLst>
              <p:tags r:id="rId81"/>
            </p:custDataLst>
          </p:nvPr>
        </p:nvCxnSpPr>
        <p:spPr>
          <a:xfrm>
            <a:off x="918828" y="2726060"/>
            <a:ext cx="62646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2" name="Gerade Verbindung 341"/>
          <p:cNvCxnSpPr/>
          <p:nvPr>
            <p:custDataLst>
              <p:tags r:id="rId82"/>
            </p:custDataLst>
          </p:nvPr>
        </p:nvCxnSpPr>
        <p:spPr>
          <a:xfrm>
            <a:off x="1206860" y="2654052"/>
            <a:ext cx="0" cy="432048"/>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3" name="Gerade Verbindung 342"/>
          <p:cNvCxnSpPr/>
          <p:nvPr>
            <p:custDataLst>
              <p:tags r:id="rId83"/>
            </p:custDataLst>
          </p:nvPr>
        </p:nvCxnSpPr>
        <p:spPr>
          <a:xfrm>
            <a:off x="1134852"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4" name="Gerade Verbindung 343"/>
          <p:cNvCxnSpPr/>
          <p:nvPr>
            <p:custDataLst>
              <p:tags r:id="rId84"/>
            </p:custDataLst>
          </p:nvPr>
        </p:nvCxnSpPr>
        <p:spPr>
          <a:xfrm>
            <a:off x="918828" y="2798068"/>
            <a:ext cx="2160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5" name="Gerade Verbindung 344"/>
          <p:cNvCxnSpPr/>
          <p:nvPr>
            <p:custDataLst>
              <p:tags r:id="rId85"/>
            </p:custDataLst>
          </p:nvPr>
        </p:nvCxnSpPr>
        <p:spPr>
          <a:xfrm>
            <a:off x="1134852" y="3086100"/>
            <a:ext cx="20162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6" name="Gerade Verbindung 345"/>
          <p:cNvCxnSpPr/>
          <p:nvPr>
            <p:custDataLst>
              <p:tags r:id="rId86"/>
            </p:custDataLst>
          </p:nvPr>
        </p:nvCxnSpPr>
        <p:spPr>
          <a:xfrm flipH="1">
            <a:off x="124286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7" name="Gerade Verbindung 346"/>
          <p:cNvCxnSpPr/>
          <p:nvPr>
            <p:custDataLst>
              <p:tags r:id="rId87"/>
            </p:custDataLst>
          </p:nvPr>
        </p:nvCxnSpPr>
        <p:spPr>
          <a:xfrm>
            <a:off x="127886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Gerade Verbindung 347"/>
          <p:cNvCxnSpPr/>
          <p:nvPr>
            <p:custDataLst>
              <p:tags r:id="rId88"/>
            </p:custDataLst>
          </p:nvPr>
        </p:nvCxnSpPr>
        <p:spPr>
          <a:xfrm>
            <a:off x="1314872" y="2438028"/>
            <a:ext cx="1800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9" name="Gerade Verbindung 348"/>
          <p:cNvCxnSpPr/>
          <p:nvPr>
            <p:custDataLst>
              <p:tags r:id="rId89"/>
            </p:custDataLst>
          </p:nvPr>
        </p:nvCxnSpPr>
        <p:spPr>
          <a:xfrm>
            <a:off x="6571456"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0" name="Gerade Verbindung 349"/>
          <p:cNvCxnSpPr/>
          <p:nvPr>
            <p:custDataLst>
              <p:tags r:id="rId90"/>
            </p:custDataLst>
          </p:nvPr>
        </p:nvCxnSpPr>
        <p:spPr>
          <a:xfrm flipH="1">
            <a:off x="6571456"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1" name="Gerade Verbindung 350"/>
          <p:cNvCxnSpPr/>
          <p:nvPr>
            <p:custDataLst>
              <p:tags r:id="rId91"/>
            </p:custDataLst>
          </p:nvPr>
        </p:nvCxnSpPr>
        <p:spPr>
          <a:xfrm>
            <a:off x="65354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2" name="Gerade Verbindung 351"/>
          <p:cNvCxnSpPr/>
          <p:nvPr>
            <p:custDataLst>
              <p:tags r:id="rId92"/>
            </p:custDataLst>
          </p:nvPr>
        </p:nvCxnSpPr>
        <p:spPr>
          <a:xfrm>
            <a:off x="660746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3" name="Gerade Verbindung 352"/>
          <p:cNvCxnSpPr/>
          <p:nvPr>
            <p:custDataLst>
              <p:tags r:id="rId93"/>
            </p:custDataLst>
          </p:nvPr>
        </p:nvCxnSpPr>
        <p:spPr>
          <a:xfrm>
            <a:off x="66794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Gerade Verbindung 353"/>
          <p:cNvCxnSpPr/>
          <p:nvPr>
            <p:custDataLst>
              <p:tags r:id="rId94"/>
            </p:custDataLst>
          </p:nvPr>
        </p:nvCxnSpPr>
        <p:spPr>
          <a:xfrm>
            <a:off x="66074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5" name="Gerade Verbindung 354"/>
          <p:cNvCxnSpPr/>
          <p:nvPr>
            <p:custDataLst>
              <p:tags r:id="rId95"/>
            </p:custDataLst>
          </p:nvPr>
        </p:nvCxnSpPr>
        <p:spPr>
          <a:xfrm>
            <a:off x="667946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6" name="Gerade Verbindung 355"/>
          <p:cNvCxnSpPr/>
          <p:nvPr>
            <p:custDataLst>
              <p:tags r:id="rId96"/>
            </p:custDataLst>
          </p:nvPr>
        </p:nvCxnSpPr>
        <p:spPr>
          <a:xfrm>
            <a:off x="675147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7" name="Gerade Verbindung 356"/>
          <p:cNvCxnSpPr/>
          <p:nvPr>
            <p:custDataLst>
              <p:tags r:id="rId97"/>
            </p:custDataLst>
          </p:nvPr>
        </p:nvCxnSpPr>
        <p:spPr>
          <a:xfrm>
            <a:off x="68234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8" name="Gerade Verbindung 357"/>
          <p:cNvCxnSpPr/>
          <p:nvPr>
            <p:custDataLst>
              <p:tags r:id="rId98"/>
            </p:custDataLst>
          </p:nvPr>
        </p:nvCxnSpPr>
        <p:spPr>
          <a:xfrm>
            <a:off x="67514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9" name="Gerade Verbindung 358"/>
          <p:cNvCxnSpPr/>
          <p:nvPr>
            <p:custDataLst>
              <p:tags r:id="rId99"/>
            </p:custDataLst>
          </p:nvPr>
        </p:nvCxnSpPr>
        <p:spPr>
          <a:xfrm>
            <a:off x="682348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0" name="Gerade Verbindung 359"/>
          <p:cNvCxnSpPr/>
          <p:nvPr>
            <p:custDataLst>
              <p:tags r:id="rId100"/>
            </p:custDataLst>
          </p:nvPr>
        </p:nvCxnSpPr>
        <p:spPr>
          <a:xfrm>
            <a:off x="689549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1" name="Gerade Verbindung 360"/>
          <p:cNvCxnSpPr/>
          <p:nvPr>
            <p:custDataLst>
              <p:tags r:id="rId101"/>
            </p:custDataLst>
          </p:nvPr>
        </p:nvCxnSpPr>
        <p:spPr>
          <a:xfrm>
            <a:off x="69675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2" name="Gerade Verbindung 361"/>
          <p:cNvCxnSpPr/>
          <p:nvPr>
            <p:custDataLst>
              <p:tags r:id="rId102"/>
            </p:custDataLst>
          </p:nvPr>
        </p:nvCxnSpPr>
        <p:spPr>
          <a:xfrm>
            <a:off x="68954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3" name="Gerade Verbindung 362"/>
          <p:cNvCxnSpPr/>
          <p:nvPr>
            <p:custDataLst>
              <p:tags r:id="rId103"/>
            </p:custDataLst>
          </p:nvPr>
        </p:nvCxnSpPr>
        <p:spPr>
          <a:xfrm>
            <a:off x="696750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4" name="Gerade Verbindung 363"/>
          <p:cNvCxnSpPr/>
          <p:nvPr>
            <p:custDataLst>
              <p:tags r:id="rId104"/>
            </p:custDataLst>
          </p:nvPr>
        </p:nvCxnSpPr>
        <p:spPr>
          <a:xfrm>
            <a:off x="6607460" y="1681944"/>
            <a:ext cx="0" cy="147616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5" name="Gerade Verbindung 364"/>
          <p:cNvCxnSpPr/>
          <p:nvPr>
            <p:custDataLst>
              <p:tags r:id="rId105"/>
            </p:custDataLst>
          </p:nvPr>
        </p:nvCxnSpPr>
        <p:spPr>
          <a:xfrm>
            <a:off x="6895492"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6" name="Gerade Verbindung 365"/>
          <p:cNvCxnSpPr/>
          <p:nvPr>
            <p:custDataLst>
              <p:tags r:id="rId106"/>
            </p:custDataLst>
          </p:nvPr>
        </p:nvCxnSpPr>
        <p:spPr>
          <a:xfrm>
            <a:off x="685948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7" name="Gerade Verbindung 366"/>
          <p:cNvCxnSpPr/>
          <p:nvPr>
            <p:custDataLst>
              <p:tags r:id="rId107"/>
            </p:custDataLst>
          </p:nvPr>
        </p:nvCxnSpPr>
        <p:spPr>
          <a:xfrm flipH="1">
            <a:off x="685948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8" name="Gerade Verbindung 367"/>
          <p:cNvCxnSpPr/>
          <p:nvPr>
            <p:custDataLst>
              <p:tags r:id="rId108"/>
            </p:custDataLst>
          </p:nvPr>
        </p:nvCxnSpPr>
        <p:spPr>
          <a:xfrm>
            <a:off x="6895492"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9" name="Gerade Verbindung 368"/>
          <p:cNvCxnSpPr/>
          <p:nvPr>
            <p:custDataLst>
              <p:tags r:id="rId109"/>
            </p:custDataLst>
          </p:nvPr>
        </p:nvCxnSpPr>
        <p:spPr>
          <a:xfrm>
            <a:off x="6895492" y="3086100"/>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0" name="Gerade Verbindung 369"/>
          <p:cNvCxnSpPr/>
          <p:nvPr>
            <p:custDataLst>
              <p:tags r:id="rId110"/>
            </p:custDataLst>
          </p:nvPr>
        </p:nvCxnSpPr>
        <p:spPr>
          <a:xfrm>
            <a:off x="1134852"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1" name="Gerade Verbindung 370"/>
          <p:cNvCxnSpPr/>
          <p:nvPr>
            <p:custDataLst>
              <p:tags r:id="rId111"/>
            </p:custDataLst>
          </p:nvPr>
        </p:nvCxnSpPr>
        <p:spPr>
          <a:xfrm flipH="1">
            <a:off x="700350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2" name="Gerade Verbindung 371"/>
          <p:cNvCxnSpPr/>
          <p:nvPr>
            <p:custDataLst>
              <p:tags r:id="rId112"/>
            </p:custDataLst>
          </p:nvPr>
        </p:nvCxnSpPr>
        <p:spPr>
          <a:xfrm>
            <a:off x="703950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3" name="Gerade Verbindung 372"/>
          <p:cNvCxnSpPr/>
          <p:nvPr>
            <p:custDataLst>
              <p:tags r:id="rId113"/>
            </p:custDataLst>
          </p:nvPr>
        </p:nvCxnSpPr>
        <p:spPr>
          <a:xfrm>
            <a:off x="7075512" y="2438028"/>
            <a:ext cx="1080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4" name="Gerade Verbindung 373"/>
          <p:cNvCxnSpPr/>
          <p:nvPr>
            <p:custDataLst>
              <p:tags r:id="rId114"/>
            </p:custDataLst>
          </p:nvPr>
        </p:nvCxnSpPr>
        <p:spPr>
          <a:xfrm>
            <a:off x="703950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5" name="Gerade Verbindung 374"/>
          <p:cNvCxnSpPr/>
          <p:nvPr>
            <p:custDataLst>
              <p:tags r:id="rId115"/>
            </p:custDataLst>
          </p:nvPr>
        </p:nvCxnSpPr>
        <p:spPr>
          <a:xfrm>
            <a:off x="71115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6" name="Gerade Verbindung 375"/>
          <p:cNvCxnSpPr/>
          <p:nvPr>
            <p:custDataLst>
              <p:tags r:id="rId116"/>
            </p:custDataLst>
          </p:nvPr>
        </p:nvCxnSpPr>
        <p:spPr>
          <a:xfrm>
            <a:off x="70395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7" name="Gerade Verbindung 376"/>
          <p:cNvCxnSpPr/>
          <p:nvPr>
            <p:custDataLst>
              <p:tags r:id="rId117"/>
            </p:custDataLst>
          </p:nvPr>
        </p:nvCxnSpPr>
        <p:spPr>
          <a:xfrm>
            <a:off x="711151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8" name="Gerade Verbindung 377"/>
          <p:cNvCxnSpPr/>
          <p:nvPr>
            <p:custDataLst>
              <p:tags r:id="rId118"/>
            </p:custDataLst>
          </p:nvPr>
        </p:nvCxnSpPr>
        <p:spPr>
          <a:xfrm>
            <a:off x="1134852" y="1717948"/>
            <a:ext cx="5472608"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79" name="Gerade Verbindung 378"/>
          <p:cNvCxnSpPr/>
          <p:nvPr>
            <p:custDataLst>
              <p:tags r:id="rId119"/>
            </p:custDataLst>
          </p:nvPr>
        </p:nvCxnSpPr>
        <p:spPr>
          <a:xfrm>
            <a:off x="2358988" y="1969976"/>
            <a:ext cx="144016" cy="0"/>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380" name="Gerade Verbindung 379"/>
          <p:cNvCxnSpPr/>
          <p:nvPr>
            <p:custDataLst>
              <p:tags r:id="rId120"/>
            </p:custDataLst>
          </p:nvPr>
        </p:nvCxnSpPr>
        <p:spPr>
          <a:xfrm>
            <a:off x="1998948" y="1969976"/>
            <a:ext cx="216024" cy="0"/>
          </a:xfrm>
          <a:prstGeom prst="line">
            <a:avLst/>
          </a:prstGeom>
          <a:ln w="3175">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81" name="Gerade Verbindung 380"/>
          <p:cNvCxnSpPr/>
          <p:nvPr>
            <p:custDataLst>
              <p:tags r:id="rId121"/>
            </p:custDataLst>
          </p:nvPr>
        </p:nvCxnSpPr>
        <p:spPr>
          <a:xfrm>
            <a:off x="2214972" y="1969976"/>
            <a:ext cx="144016" cy="0"/>
          </a:xfrm>
          <a:prstGeom prst="line">
            <a:avLst/>
          </a:prstGeom>
          <a:ln w="3175">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82" name="Gerade Verbindung 381"/>
          <p:cNvCxnSpPr/>
          <p:nvPr>
            <p:custDataLst>
              <p:tags r:id="rId122"/>
            </p:custDataLst>
          </p:nvPr>
        </p:nvCxnSpPr>
        <p:spPr>
          <a:xfrm>
            <a:off x="2214972"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3" name="Gerade Verbindung 382"/>
          <p:cNvCxnSpPr/>
          <p:nvPr>
            <p:custDataLst>
              <p:tags r:id="rId123"/>
            </p:custDataLst>
          </p:nvPr>
        </p:nvCxnSpPr>
        <p:spPr>
          <a:xfrm>
            <a:off x="2358988"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84" name="Textfeld 383"/>
          <p:cNvSpPr txBox="1"/>
          <p:nvPr>
            <p:custDataLst>
              <p:tags r:id="rId124"/>
            </p:custDataLst>
          </p:nvPr>
        </p:nvSpPr>
        <p:spPr>
          <a:xfrm>
            <a:off x="3907160" y="1573932"/>
            <a:ext cx="619080" cy="184666"/>
          </a:xfrm>
          <a:prstGeom prst="rect">
            <a:avLst/>
          </a:prstGeom>
          <a:noFill/>
          <a:ln>
            <a:noFill/>
          </a:ln>
        </p:spPr>
        <p:txBody>
          <a:bodyPr wrap="none" rtlCol="0">
            <a:spAutoFit/>
          </a:bodyPr>
          <a:lstStyle/>
          <a:p>
            <a:r>
              <a:rPr lang="en-GB" sz="600" dirty="0" smtClean="0"/>
              <a:t>active phase</a:t>
            </a:r>
            <a:endParaRPr lang="en-GB" sz="600" dirty="0"/>
          </a:p>
        </p:txBody>
      </p:sp>
      <p:cxnSp>
        <p:nvCxnSpPr>
          <p:cNvPr id="385" name="Gerade Verbindung 384"/>
          <p:cNvCxnSpPr/>
          <p:nvPr>
            <p:custDataLst>
              <p:tags r:id="rId125"/>
            </p:custDataLst>
          </p:nvPr>
        </p:nvCxnSpPr>
        <p:spPr>
          <a:xfrm>
            <a:off x="6607460" y="1717948"/>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386" name="Textfeld 385"/>
          <p:cNvSpPr txBox="1"/>
          <p:nvPr>
            <p:custDataLst>
              <p:tags r:id="rId126"/>
            </p:custDataLst>
          </p:nvPr>
        </p:nvSpPr>
        <p:spPr>
          <a:xfrm>
            <a:off x="6463444" y="1465920"/>
            <a:ext cx="576064" cy="276999"/>
          </a:xfrm>
          <a:prstGeom prst="rect">
            <a:avLst/>
          </a:prstGeom>
          <a:noFill/>
          <a:ln>
            <a:noFill/>
          </a:ln>
        </p:spPr>
        <p:txBody>
          <a:bodyPr wrap="square" rtlCol="0">
            <a:spAutoFit/>
          </a:bodyPr>
          <a:lstStyle/>
          <a:p>
            <a:pPr algn="ctr"/>
            <a:r>
              <a:rPr lang="en-GB" sz="600" dirty="0" smtClean="0"/>
              <a:t>passive</a:t>
            </a:r>
          </a:p>
          <a:p>
            <a:pPr algn="ctr"/>
            <a:r>
              <a:rPr lang="en-GB" sz="600" dirty="0" smtClean="0"/>
              <a:t>phase</a:t>
            </a:r>
            <a:endParaRPr lang="en-GB" sz="600" dirty="0"/>
          </a:p>
        </p:txBody>
      </p:sp>
      <p:cxnSp>
        <p:nvCxnSpPr>
          <p:cNvPr id="387" name="Gerade Verbindung 386"/>
          <p:cNvCxnSpPr/>
          <p:nvPr>
            <p:custDataLst>
              <p:tags r:id="rId127"/>
            </p:custDataLst>
          </p:nvPr>
        </p:nvCxnSpPr>
        <p:spPr>
          <a:xfrm>
            <a:off x="6607460" y="1969976"/>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388" name="Textfeld 387"/>
          <p:cNvSpPr txBox="1"/>
          <p:nvPr>
            <p:custDataLst>
              <p:tags r:id="rId128"/>
            </p:custDataLst>
          </p:nvPr>
        </p:nvSpPr>
        <p:spPr>
          <a:xfrm>
            <a:off x="6463444"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DPP</a:t>
            </a:r>
            <a:endParaRPr lang="en-GB" sz="600" baseline="-25000" dirty="0"/>
          </a:p>
        </p:txBody>
      </p:sp>
      <p:sp>
        <p:nvSpPr>
          <p:cNvPr id="389" name="Textfeld 388"/>
          <p:cNvSpPr txBox="1"/>
          <p:nvPr>
            <p:custDataLst>
              <p:tags r:id="rId129"/>
            </p:custDataLst>
          </p:nvPr>
        </p:nvSpPr>
        <p:spPr>
          <a:xfrm>
            <a:off x="1782924"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FCL</a:t>
            </a:r>
            <a:endParaRPr lang="en-GB" sz="600" baseline="-25000" dirty="0"/>
          </a:p>
        </p:txBody>
      </p:sp>
      <p:cxnSp>
        <p:nvCxnSpPr>
          <p:cNvPr id="390" name="Gerade Verbindung 389"/>
          <p:cNvCxnSpPr/>
          <p:nvPr>
            <p:custDataLst>
              <p:tags r:id="rId130"/>
            </p:custDataLst>
          </p:nvPr>
        </p:nvCxnSpPr>
        <p:spPr>
          <a:xfrm>
            <a:off x="1134852" y="1465920"/>
            <a:ext cx="5760640"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391" name="Textfeld 390"/>
          <p:cNvSpPr txBox="1"/>
          <p:nvPr>
            <p:custDataLst>
              <p:tags r:id="rId131"/>
            </p:custDataLst>
          </p:nvPr>
        </p:nvSpPr>
        <p:spPr>
          <a:xfrm>
            <a:off x="3907160" y="1321904"/>
            <a:ext cx="589361" cy="184666"/>
          </a:xfrm>
          <a:prstGeom prst="rect">
            <a:avLst/>
          </a:prstGeom>
          <a:noFill/>
          <a:ln>
            <a:noFill/>
          </a:ln>
        </p:spPr>
        <p:txBody>
          <a:bodyPr wrap="square" rtlCol="0">
            <a:spAutoFit/>
          </a:bodyPr>
          <a:lstStyle/>
          <a:p>
            <a:pPr algn="ctr"/>
            <a:r>
              <a:rPr lang="en-GB" sz="600" dirty="0" smtClean="0"/>
              <a:t>data frame</a:t>
            </a:r>
            <a:endParaRPr lang="en-GB" sz="600" dirty="0"/>
          </a:p>
        </p:txBody>
      </p:sp>
      <p:sp>
        <p:nvSpPr>
          <p:cNvPr id="392" name="Textfeld 391"/>
          <p:cNvSpPr txBox="1"/>
          <p:nvPr>
            <p:custDataLst>
              <p:tags r:id="rId132"/>
            </p:custDataLst>
          </p:nvPr>
        </p:nvSpPr>
        <p:spPr>
          <a:xfrm>
            <a:off x="1530896" y="2474032"/>
            <a:ext cx="591829" cy="215444"/>
          </a:xfrm>
          <a:prstGeom prst="rect">
            <a:avLst/>
          </a:prstGeom>
          <a:noFill/>
          <a:ln>
            <a:noFill/>
          </a:ln>
        </p:spPr>
        <p:txBody>
          <a:bodyPr wrap="none" rtlCol="0">
            <a:spAutoFit/>
          </a:bodyPr>
          <a:lstStyle/>
          <a:p>
            <a:r>
              <a:rPr lang="en-GB" sz="800" dirty="0" smtClean="0"/>
              <a:t>D0 ... D7</a:t>
            </a:r>
            <a:endParaRPr lang="en-GB" sz="800" dirty="0"/>
          </a:p>
        </p:txBody>
      </p:sp>
      <p:sp>
        <p:nvSpPr>
          <p:cNvPr id="393" name="Textfeld 392"/>
          <p:cNvSpPr txBox="1"/>
          <p:nvPr>
            <p:custDataLst>
              <p:tags r:id="rId133"/>
            </p:custDataLst>
          </p:nvPr>
        </p:nvSpPr>
        <p:spPr>
          <a:xfrm>
            <a:off x="1998948" y="2942084"/>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sp>
        <p:nvSpPr>
          <p:cNvPr id="394" name="Textfeld 393"/>
          <p:cNvSpPr txBox="1"/>
          <p:nvPr>
            <p:custDataLst>
              <p:tags r:id="rId134"/>
            </p:custDataLst>
          </p:nvPr>
        </p:nvSpPr>
        <p:spPr>
          <a:xfrm>
            <a:off x="1242864" y="2762064"/>
            <a:ext cx="1184940" cy="184666"/>
          </a:xfrm>
          <a:prstGeom prst="rect">
            <a:avLst/>
          </a:prstGeom>
          <a:noFill/>
          <a:ln>
            <a:noFill/>
          </a:ln>
        </p:spPr>
        <p:txBody>
          <a:bodyPr wrap="none" rtlCol="0">
            <a:spAutoFit/>
          </a:bodyPr>
          <a:lstStyle/>
          <a:p>
            <a:r>
              <a:rPr lang="en-GB" sz="600" dirty="0" smtClean="0"/>
              <a:t>selection bit (0 := data frame)</a:t>
            </a:r>
            <a:endParaRPr lang="en-GB" sz="600" dirty="0"/>
          </a:p>
        </p:txBody>
      </p:sp>
      <p:sp>
        <p:nvSpPr>
          <p:cNvPr id="395" name="Textfeld 394"/>
          <p:cNvSpPr txBox="1"/>
          <p:nvPr>
            <p:custDataLst>
              <p:tags r:id="rId135"/>
            </p:custDataLst>
          </p:nvPr>
        </p:nvSpPr>
        <p:spPr>
          <a:xfrm>
            <a:off x="1962944" y="3122104"/>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396" name="Gerade Verbindung 395"/>
          <p:cNvCxnSpPr/>
          <p:nvPr>
            <p:custDataLst>
              <p:tags r:id="rId136"/>
            </p:custDataLst>
          </p:nvPr>
        </p:nvCxnSpPr>
        <p:spPr>
          <a:xfrm>
            <a:off x="1206860" y="2726060"/>
            <a:ext cx="108012" cy="108012"/>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397" name="Textfeld 396"/>
          <p:cNvSpPr txBox="1"/>
          <p:nvPr>
            <p:custDataLst>
              <p:tags r:id="rId137"/>
            </p:custDataLst>
          </p:nvPr>
        </p:nvSpPr>
        <p:spPr>
          <a:xfrm>
            <a:off x="1062844"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sp>
        <p:nvSpPr>
          <p:cNvPr id="398" name="Textfeld 397"/>
          <p:cNvSpPr txBox="1"/>
          <p:nvPr>
            <p:custDataLst>
              <p:tags r:id="rId138"/>
            </p:custDataLst>
          </p:nvPr>
        </p:nvSpPr>
        <p:spPr>
          <a:xfrm>
            <a:off x="6823484"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399" name="Gerade Verbindung 398"/>
          <p:cNvCxnSpPr/>
          <p:nvPr>
            <p:custDataLst>
              <p:tags r:id="rId139"/>
            </p:custDataLst>
          </p:nvPr>
        </p:nvCxnSpPr>
        <p:spPr>
          <a:xfrm flipV="1">
            <a:off x="120686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0" name="Gerade Verbindung 399"/>
          <p:cNvCxnSpPr/>
          <p:nvPr>
            <p:custDataLst>
              <p:tags r:id="rId140"/>
            </p:custDataLst>
          </p:nvPr>
        </p:nvCxnSpPr>
        <p:spPr>
          <a:xfrm flipH="1" flipV="1">
            <a:off x="102684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401" name="Textfeld 400"/>
          <p:cNvSpPr txBox="1"/>
          <p:nvPr>
            <p:custDataLst>
              <p:tags r:id="rId141"/>
            </p:custDataLst>
          </p:nvPr>
        </p:nvSpPr>
        <p:spPr>
          <a:xfrm>
            <a:off x="1242864" y="1825960"/>
            <a:ext cx="434734" cy="184666"/>
          </a:xfrm>
          <a:prstGeom prst="rect">
            <a:avLst/>
          </a:prstGeom>
          <a:noFill/>
          <a:ln>
            <a:noFill/>
          </a:ln>
        </p:spPr>
        <p:txBody>
          <a:bodyPr wrap="none" rtlCol="0">
            <a:spAutoFit/>
          </a:bodyPr>
          <a:lstStyle/>
          <a:p>
            <a:r>
              <a:rPr lang="en-GB" sz="600" dirty="0" smtClean="0"/>
              <a:t>sample</a:t>
            </a:r>
            <a:endParaRPr lang="en-GB" sz="600" dirty="0"/>
          </a:p>
        </p:txBody>
      </p:sp>
      <p:sp>
        <p:nvSpPr>
          <p:cNvPr id="402" name="Textfeld 401"/>
          <p:cNvSpPr txBox="1"/>
          <p:nvPr>
            <p:custDataLst>
              <p:tags r:id="rId142"/>
            </p:custDataLst>
          </p:nvPr>
        </p:nvSpPr>
        <p:spPr>
          <a:xfrm>
            <a:off x="774812" y="1825960"/>
            <a:ext cx="325730" cy="184666"/>
          </a:xfrm>
          <a:prstGeom prst="rect">
            <a:avLst/>
          </a:prstGeom>
          <a:noFill/>
          <a:ln>
            <a:noFill/>
          </a:ln>
        </p:spPr>
        <p:txBody>
          <a:bodyPr wrap="none" rtlCol="0">
            <a:spAutoFit/>
          </a:bodyPr>
          <a:lstStyle/>
          <a:p>
            <a:r>
              <a:rPr lang="en-GB" sz="600" dirty="0" smtClean="0"/>
              <a:t>shift</a:t>
            </a:r>
            <a:endParaRPr lang="en-GB" sz="600" dirty="0"/>
          </a:p>
        </p:txBody>
      </p:sp>
      <p:sp>
        <p:nvSpPr>
          <p:cNvPr id="403" name="Textfeld 402"/>
          <p:cNvSpPr txBox="1"/>
          <p:nvPr>
            <p:custDataLst>
              <p:tags r:id="rId143"/>
            </p:custDataLst>
          </p:nvPr>
        </p:nvSpPr>
        <p:spPr>
          <a:xfrm>
            <a:off x="6535452"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404" name="Textfeld 403"/>
          <p:cNvSpPr txBox="1"/>
          <p:nvPr>
            <p:custDataLst>
              <p:tags r:id="rId144"/>
            </p:custDataLst>
          </p:nvPr>
        </p:nvSpPr>
        <p:spPr>
          <a:xfrm>
            <a:off x="774812"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405" name="Textfeld 404"/>
          <p:cNvSpPr txBox="1"/>
          <p:nvPr>
            <p:custDataLst>
              <p:tags r:id="rId145"/>
            </p:custDataLst>
          </p:nvPr>
        </p:nvSpPr>
        <p:spPr>
          <a:xfrm>
            <a:off x="558788" y="2113992"/>
            <a:ext cx="378630" cy="215444"/>
          </a:xfrm>
          <a:prstGeom prst="rect">
            <a:avLst/>
          </a:prstGeom>
          <a:noFill/>
          <a:ln>
            <a:noFill/>
          </a:ln>
        </p:spPr>
        <p:txBody>
          <a:bodyPr wrap="none" rtlCol="0">
            <a:spAutoFit/>
          </a:bodyPr>
          <a:lstStyle/>
          <a:p>
            <a:r>
              <a:rPr lang="en-GB" sz="800" dirty="0" smtClean="0"/>
              <a:t>FCL</a:t>
            </a:r>
            <a:endParaRPr lang="en-GB" sz="800" dirty="0"/>
          </a:p>
        </p:txBody>
      </p:sp>
      <p:sp>
        <p:nvSpPr>
          <p:cNvPr id="406" name="Textfeld 405"/>
          <p:cNvSpPr txBox="1"/>
          <p:nvPr>
            <p:custDataLst>
              <p:tags r:id="rId146"/>
            </p:custDataLst>
          </p:nvPr>
        </p:nvSpPr>
        <p:spPr>
          <a:xfrm>
            <a:off x="558788" y="2474032"/>
            <a:ext cx="333746" cy="215444"/>
          </a:xfrm>
          <a:prstGeom prst="rect">
            <a:avLst/>
          </a:prstGeom>
          <a:noFill/>
          <a:ln>
            <a:noFill/>
          </a:ln>
        </p:spPr>
        <p:txBody>
          <a:bodyPr wrap="none" rtlCol="0">
            <a:spAutoFit/>
          </a:bodyPr>
          <a:lstStyle/>
          <a:p>
            <a:r>
              <a:rPr lang="en-GB" sz="800" dirty="0" smtClean="0"/>
              <a:t>SO</a:t>
            </a:r>
            <a:endParaRPr lang="en-GB" sz="800" dirty="0"/>
          </a:p>
        </p:txBody>
      </p:sp>
      <p:sp>
        <p:nvSpPr>
          <p:cNvPr id="407" name="Textfeld 406"/>
          <p:cNvSpPr txBox="1"/>
          <p:nvPr>
            <p:custDataLst>
              <p:tags r:id="rId147"/>
            </p:custDataLst>
          </p:nvPr>
        </p:nvSpPr>
        <p:spPr>
          <a:xfrm>
            <a:off x="558788" y="2834072"/>
            <a:ext cx="385042" cy="215444"/>
          </a:xfrm>
          <a:prstGeom prst="rect">
            <a:avLst/>
          </a:prstGeom>
          <a:noFill/>
          <a:ln>
            <a:noFill/>
          </a:ln>
        </p:spPr>
        <p:txBody>
          <a:bodyPr wrap="none" rtlCol="0">
            <a:spAutoFit/>
          </a:bodyPr>
          <a:lstStyle/>
          <a:p>
            <a:r>
              <a:rPr lang="en-GB" sz="800" dirty="0" smtClean="0"/>
              <a:t>CS1</a:t>
            </a:r>
            <a:endParaRPr lang="en-GB" sz="800" dirty="0"/>
          </a:p>
        </p:txBody>
      </p:sp>
      <p:cxnSp>
        <p:nvCxnSpPr>
          <p:cNvPr id="408" name="Gerade Verbindung 407"/>
          <p:cNvCxnSpPr/>
          <p:nvPr>
            <p:custDataLst>
              <p:tags r:id="rId148"/>
            </p:custDataLst>
          </p:nvPr>
        </p:nvCxnSpPr>
        <p:spPr>
          <a:xfrm>
            <a:off x="1206860" y="2366020"/>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09" name="Gerade Verbindung 408"/>
          <p:cNvCxnSpPr/>
          <p:nvPr>
            <p:custDataLst>
              <p:tags r:id="rId149"/>
            </p:custDataLst>
          </p:nvPr>
        </p:nvCxnSpPr>
        <p:spPr>
          <a:xfrm>
            <a:off x="3151076"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0" name="Gerade Verbindung 409"/>
          <p:cNvCxnSpPr/>
          <p:nvPr>
            <p:custDataLst>
              <p:tags r:id="rId150"/>
            </p:custDataLst>
          </p:nvPr>
        </p:nvCxnSpPr>
        <p:spPr>
          <a:xfrm>
            <a:off x="239499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Gerade Verbindung 410"/>
          <p:cNvCxnSpPr/>
          <p:nvPr>
            <p:custDataLst>
              <p:tags r:id="rId151"/>
            </p:custDataLst>
          </p:nvPr>
        </p:nvCxnSpPr>
        <p:spPr>
          <a:xfrm flipH="1">
            <a:off x="239499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2" name="Gerade Verbindung 411"/>
          <p:cNvCxnSpPr/>
          <p:nvPr>
            <p:custDataLst>
              <p:tags r:id="rId152"/>
            </p:custDataLst>
          </p:nvPr>
        </p:nvCxnSpPr>
        <p:spPr>
          <a:xfrm flipH="1">
            <a:off x="325908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3" name="Gerade Verbindung 412"/>
          <p:cNvCxnSpPr/>
          <p:nvPr>
            <p:custDataLst>
              <p:tags r:id="rId153"/>
            </p:custDataLst>
          </p:nvPr>
        </p:nvCxnSpPr>
        <p:spPr>
          <a:xfrm>
            <a:off x="3295092"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4" name="Textfeld 413"/>
          <p:cNvSpPr txBox="1"/>
          <p:nvPr>
            <p:custDataLst>
              <p:tags r:id="rId154"/>
            </p:custDataLst>
          </p:nvPr>
        </p:nvSpPr>
        <p:spPr>
          <a:xfrm>
            <a:off x="3079068"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415" name="Gerade Verbindung 414"/>
          <p:cNvCxnSpPr/>
          <p:nvPr>
            <p:custDataLst>
              <p:tags r:id="rId155"/>
            </p:custDataLst>
          </p:nvPr>
        </p:nvCxnSpPr>
        <p:spPr>
          <a:xfrm>
            <a:off x="40871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6" name="Gerade Verbindung 415"/>
          <p:cNvCxnSpPr/>
          <p:nvPr>
            <p:custDataLst>
              <p:tags r:id="rId156"/>
            </p:custDataLst>
          </p:nvPr>
        </p:nvCxnSpPr>
        <p:spPr>
          <a:xfrm>
            <a:off x="415918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Gerade Verbindung 416"/>
          <p:cNvCxnSpPr/>
          <p:nvPr>
            <p:custDataLst>
              <p:tags r:id="rId157"/>
            </p:custDataLst>
          </p:nvPr>
        </p:nvCxnSpPr>
        <p:spPr>
          <a:xfrm>
            <a:off x="42311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Gerade Verbindung 417"/>
          <p:cNvCxnSpPr/>
          <p:nvPr>
            <p:custDataLst>
              <p:tags r:id="rId158"/>
            </p:custDataLst>
          </p:nvPr>
        </p:nvCxnSpPr>
        <p:spPr>
          <a:xfrm>
            <a:off x="41591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Gerade Verbindung 418"/>
          <p:cNvCxnSpPr/>
          <p:nvPr>
            <p:custDataLst>
              <p:tags r:id="rId159"/>
            </p:custDataLst>
          </p:nvPr>
        </p:nvCxnSpPr>
        <p:spPr>
          <a:xfrm>
            <a:off x="408718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0" name="Gerade Verbindung 419"/>
          <p:cNvCxnSpPr/>
          <p:nvPr>
            <p:custDataLst>
              <p:tags r:id="rId160"/>
            </p:custDataLst>
          </p:nvPr>
        </p:nvCxnSpPr>
        <p:spPr>
          <a:xfrm>
            <a:off x="430320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1" name="Gerade Verbindung 420"/>
          <p:cNvCxnSpPr/>
          <p:nvPr>
            <p:custDataLst>
              <p:tags r:id="rId161"/>
            </p:custDataLst>
          </p:nvPr>
        </p:nvCxnSpPr>
        <p:spPr>
          <a:xfrm>
            <a:off x="43752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2" name="Gerade Verbindung 421"/>
          <p:cNvCxnSpPr/>
          <p:nvPr>
            <p:custDataLst>
              <p:tags r:id="rId162"/>
            </p:custDataLst>
          </p:nvPr>
        </p:nvCxnSpPr>
        <p:spPr>
          <a:xfrm>
            <a:off x="43032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3" name="Gerade Verbindung 422"/>
          <p:cNvCxnSpPr/>
          <p:nvPr>
            <p:custDataLst>
              <p:tags r:id="rId163"/>
            </p:custDataLst>
          </p:nvPr>
        </p:nvCxnSpPr>
        <p:spPr>
          <a:xfrm>
            <a:off x="423119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4" name="Gerade Verbindung 423"/>
          <p:cNvCxnSpPr/>
          <p:nvPr>
            <p:custDataLst>
              <p:tags r:id="rId164"/>
            </p:custDataLst>
          </p:nvPr>
        </p:nvCxnSpPr>
        <p:spPr>
          <a:xfrm>
            <a:off x="444722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5" name="Gerade Verbindung 424"/>
          <p:cNvCxnSpPr/>
          <p:nvPr>
            <p:custDataLst>
              <p:tags r:id="rId165"/>
            </p:custDataLst>
          </p:nvPr>
        </p:nvCxnSpPr>
        <p:spPr>
          <a:xfrm>
            <a:off x="45192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6" name="Gerade Verbindung 425"/>
          <p:cNvCxnSpPr/>
          <p:nvPr>
            <p:custDataLst>
              <p:tags r:id="rId166"/>
            </p:custDataLst>
          </p:nvPr>
        </p:nvCxnSpPr>
        <p:spPr>
          <a:xfrm>
            <a:off x="44472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7" name="Gerade Verbindung 426"/>
          <p:cNvCxnSpPr/>
          <p:nvPr>
            <p:custDataLst>
              <p:tags r:id="rId167"/>
            </p:custDataLst>
          </p:nvPr>
        </p:nvCxnSpPr>
        <p:spPr>
          <a:xfrm>
            <a:off x="437521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8" name="Gerade Verbindung 427"/>
          <p:cNvCxnSpPr/>
          <p:nvPr>
            <p:custDataLst>
              <p:tags r:id="rId168"/>
            </p:custDataLst>
          </p:nvPr>
        </p:nvCxnSpPr>
        <p:spPr>
          <a:xfrm>
            <a:off x="45912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9" name="Gerade Verbindung 428"/>
          <p:cNvCxnSpPr/>
          <p:nvPr>
            <p:custDataLst>
              <p:tags r:id="rId169"/>
            </p:custDataLst>
          </p:nvPr>
        </p:nvCxnSpPr>
        <p:spPr>
          <a:xfrm>
            <a:off x="46632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0" name="Gerade Verbindung 429"/>
          <p:cNvCxnSpPr/>
          <p:nvPr>
            <p:custDataLst>
              <p:tags r:id="rId170"/>
            </p:custDataLst>
          </p:nvPr>
        </p:nvCxnSpPr>
        <p:spPr>
          <a:xfrm>
            <a:off x="45912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1" name="Gerade Verbindung 430"/>
          <p:cNvCxnSpPr/>
          <p:nvPr>
            <p:custDataLst>
              <p:tags r:id="rId171"/>
            </p:custDataLst>
          </p:nvPr>
        </p:nvCxnSpPr>
        <p:spPr>
          <a:xfrm>
            <a:off x="45192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2" name="Gerade Verbindung 431"/>
          <p:cNvCxnSpPr/>
          <p:nvPr>
            <p:custDataLst>
              <p:tags r:id="rId172"/>
            </p:custDataLst>
          </p:nvPr>
        </p:nvCxnSpPr>
        <p:spPr>
          <a:xfrm>
            <a:off x="47352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3" name="Gerade Verbindung 432"/>
          <p:cNvCxnSpPr/>
          <p:nvPr>
            <p:custDataLst>
              <p:tags r:id="rId173"/>
            </p:custDataLst>
          </p:nvPr>
        </p:nvCxnSpPr>
        <p:spPr>
          <a:xfrm>
            <a:off x="48072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4" name="Gerade Verbindung 433"/>
          <p:cNvCxnSpPr/>
          <p:nvPr>
            <p:custDataLst>
              <p:tags r:id="rId174"/>
            </p:custDataLst>
          </p:nvPr>
        </p:nvCxnSpPr>
        <p:spPr>
          <a:xfrm>
            <a:off x="47352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5" name="Gerade Verbindung 434"/>
          <p:cNvCxnSpPr/>
          <p:nvPr>
            <p:custDataLst>
              <p:tags r:id="rId175"/>
            </p:custDataLst>
          </p:nvPr>
        </p:nvCxnSpPr>
        <p:spPr>
          <a:xfrm>
            <a:off x="46632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6" name="Gerade Verbindung 435"/>
          <p:cNvCxnSpPr/>
          <p:nvPr>
            <p:custDataLst>
              <p:tags r:id="rId176"/>
            </p:custDataLst>
          </p:nvPr>
        </p:nvCxnSpPr>
        <p:spPr>
          <a:xfrm>
            <a:off x="48792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7" name="Gerade Verbindung 436"/>
          <p:cNvCxnSpPr/>
          <p:nvPr>
            <p:custDataLst>
              <p:tags r:id="rId177"/>
            </p:custDataLst>
          </p:nvPr>
        </p:nvCxnSpPr>
        <p:spPr>
          <a:xfrm>
            <a:off x="49512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8" name="Gerade Verbindung 437"/>
          <p:cNvCxnSpPr/>
          <p:nvPr>
            <p:custDataLst>
              <p:tags r:id="rId178"/>
            </p:custDataLst>
          </p:nvPr>
        </p:nvCxnSpPr>
        <p:spPr>
          <a:xfrm>
            <a:off x="48792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9" name="Gerade Verbindung 438"/>
          <p:cNvCxnSpPr/>
          <p:nvPr>
            <p:custDataLst>
              <p:tags r:id="rId179"/>
            </p:custDataLst>
          </p:nvPr>
        </p:nvCxnSpPr>
        <p:spPr>
          <a:xfrm>
            <a:off x="48072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0" name="Gerade Verbindung 439"/>
          <p:cNvCxnSpPr/>
          <p:nvPr>
            <p:custDataLst>
              <p:tags r:id="rId180"/>
            </p:custDataLst>
          </p:nvPr>
        </p:nvCxnSpPr>
        <p:spPr>
          <a:xfrm>
            <a:off x="50232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1" name="Gerade Verbindung 440"/>
          <p:cNvCxnSpPr/>
          <p:nvPr>
            <p:custDataLst>
              <p:tags r:id="rId181"/>
            </p:custDataLst>
          </p:nvPr>
        </p:nvCxnSpPr>
        <p:spPr>
          <a:xfrm>
            <a:off x="50952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2" name="Gerade Verbindung 441"/>
          <p:cNvCxnSpPr/>
          <p:nvPr>
            <p:custDataLst>
              <p:tags r:id="rId182"/>
            </p:custDataLst>
          </p:nvPr>
        </p:nvCxnSpPr>
        <p:spPr>
          <a:xfrm>
            <a:off x="50232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3" name="Gerade Verbindung 442"/>
          <p:cNvCxnSpPr/>
          <p:nvPr>
            <p:custDataLst>
              <p:tags r:id="rId183"/>
            </p:custDataLst>
          </p:nvPr>
        </p:nvCxnSpPr>
        <p:spPr>
          <a:xfrm>
            <a:off x="49512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4" name="Gerade Verbindung 443"/>
          <p:cNvCxnSpPr/>
          <p:nvPr>
            <p:custDataLst>
              <p:tags r:id="rId184"/>
            </p:custDataLst>
          </p:nvPr>
        </p:nvCxnSpPr>
        <p:spPr>
          <a:xfrm>
            <a:off x="50952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5" name="Gerade Verbindung 444"/>
          <p:cNvCxnSpPr/>
          <p:nvPr>
            <p:custDataLst>
              <p:tags r:id="rId185"/>
            </p:custDataLst>
          </p:nvPr>
        </p:nvCxnSpPr>
        <p:spPr>
          <a:xfrm>
            <a:off x="51673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6" name="Gerade Verbindung 445"/>
          <p:cNvCxnSpPr/>
          <p:nvPr>
            <p:custDataLst>
              <p:tags r:id="rId186"/>
            </p:custDataLst>
          </p:nvPr>
        </p:nvCxnSpPr>
        <p:spPr>
          <a:xfrm>
            <a:off x="52393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7" name="Gerade Verbindung 446"/>
          <p:cNvCxnSpPr/>
          <p:nvPr>
            <p:custDataLst>
              <p:tags r:id="rId187"/>
            </p:custDataLst>
          </p:nvPr>
        </p:nvCxnSpPr>
        <p:spPr>
          <a:xfrm>
            <a:off x="51673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8" name="Gerade Verbindung 447"/>
          <p:cNvCxnSpPr/>
          <p:nvPr>
            <p:custDataLst>
              <p:tags r:id="rId188"/>
            </p:custDataLst>
          </p:nvPr>
        </p:nvCxnSpPr>
        <p:spPr>
          <a:xfrm>
            <a:off x="50952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9" name="Gerade Verbindung 448"/>
          <p:cNvCxnSpPr/>
          <p:nvPr>
            <p:custDataLst>
              <p:tags r:id="rId189"/>
            </p:custDataLst>
          </p:nvPr>
        </p:nvCxnSpPr>
        <p:spPr>
          <a:xfrm>
            <a:off x="53113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0" name="Gerade Verbindung 449"/>
          <p:cNvCxnSpPr/>
          <p:nvPr>
            <p:custDataLst>
              <p:tags r:id="rId190"/>
            </p:custDataLst>
          </p:nvPr>
        </p:nvCxnSpPr>
        <p:spPr>
          <a:xfrm>
            <a:off x="53833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1" name="Gerade Verbindung 450"/>
          <p:cNvCxnSpPr/>
          <p:nvPr>
            <p:custDataLst>
              <p:tags r:id="rId191"/>
            </p:custDataLst>
          </p:nvPr>
        </p:nvCxnSpPr>
        <p:spPr>
          <a:xfrm>
            <a:off x="53113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2" name="Gerade Verbindung 451"/>
          <p:cNvCxnSpPr/>
          <p:nvPr>
            <p:custDataLst>
              <p:tags r:id="rId192"/>
            </p:custDataLst>
          </p:nvPr>
        </p:nvCxnSpPr>
        <p:spPr>
          <a:xfrm>
            <a:off x="52393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3" name="Gerade Verbindung 452"/>
          <p:cNvCxnSpPr/>
          <p:nvPr>
            <p:custDataLst>
              <p:tags r:id="rId193"/>
            </p:custDataLst>
          </p:nvPr>
        </p:nvCxnSpPr>
        <p:spPr>
          <a:xfrm>
            <a:off x="54553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4" name="Gerade Verbindung 453"/>
          <p:cNvCxnSpPr/>
          <p:nvPr>
            <p:custDataLst>
              <p:tags r:id="rId194"/>
            </p:custDataLst>
          </p:nvPr>
        </p:nvCxnSpPr>
        <p:spPr>
          <a:xfrm>
            <a:off x="55273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5" name="Gerade Verbindung 454"/>
          <p:cNvCxnSpPr/>
          <p:nvPr>
            <p:custDataLst>
              <p:tags r:id="rId195"/>
            </p:custDataLst>
          </p:nvPr>
        </p:nvCxnSpPr>
        <p:spPr>
          <a:xfrm>
            <a:off x="54553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Gerade Verbindung 455"/>
          <p:cNvCxnSpPr/>
          <p:nvPr>
            <p:custDataLst>
              <p:tags r:id="rId196"/>
            </p:custDataLst>
          </p:nvPr>
        </p:nvCxnSpPr>
        <p:spPr>
          <a:xfrm>
            <a:off x="53833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Gerade Verbindung 456"/>
          <p:cNvCxnSpPr/>
          <p:nvPr>
            <p:custDataLst>
              <p:tags r:id="rId197"/>
            </p:custDataLst>
          </p:nvPr>
        </p:nvCxnSpPr>
        <p:spPr>
          <a:xfrm>
            <a:off x="55993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Gerade Verbindung 457"/>
          <p:cNvCxnSpPr/>
          <p:nvPr>
            <p:custDataLst>
              <p:tags r:id="rId198"/>
            </p:custDataLst>
          </p:nvPr>
        </p:nvCxnSpPr>
        <p:spPr>
          <a:xfrm>
            <a:off x="56713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9" name="Gerade Verbindung 458"/>
          <p:cNvCxnSpPr/>
          <p:nvPr>
            <p:custDataLst>
              <p:tags r:id="rId199"/>
            </p:custDataLst>
          </p:nvPr>
        </p:nvCxnSpPr>
        <p:spPr>
          <a:xfrm>
            <a:off x="55993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0" name="Gerade Verbindung 459"/>
          <p:cNvCxnSpPr/>
          <p:nvPr>
            <p:custDataLst>
              <p:tags r:id="rId200"/>
            </p:custDataLst>
          </p:nvPr>
        </p:nvCxnSpPr>
        <p:spPr>
          <a:xfrm>
            <a:off x="55273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Gerade Verbindung 460"/>
          <p:cNvCxnSpPr/>
          <p:nvPr>
            <p:custDataLst>
              <p:tags r:id="rId201"/>
            </p:custDataLst>
          </p:nvPr>
        </p:nvCxnSpPr>
        <p:spPr>
          <a:xfrm>
            <a:off x="57433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Gerade Verbindung 461"/>
          <p:cNvCxnSpPr/>
          <p:nvPr>
            <p:custDataLst>
              <p:tags r:id="rId202"/>
            </p:custDataLst>
          </p:nvPr>
        </p:nvCxnSpPr>
        <p:spPr>
          <a:xfrm>
            <a:off x="58153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Gerade Verbindung 462"/>
          <p:cNvCxnSpPr/>
          <p:nvPr>
            <p:custDataLst>
              <p:tags r:id="rId203"/>
            </p:custDataLst>
          </p:nvPr>
        </p:nvCxnSpPr>
        <p:spPr>
          <a:xfrm>
            <a:off x="57433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Gerade Verbindung 463"/>
          <p:cNvCxnSpPr/>
          <p:nvPr>
            <p:custDataLst>
              <p:tags r:id="rId204"/>
            </p:custDataLst>
          </p:nvPr>
        </p:nvCxnSpPr>
        <p:spPr>
          <a:xfrm>
            <a:off x="56713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Gerade Verbindung 464"/>
          <p:cNvCxnSpPr/>
          <p:nvPr>
            <p:custDataLst>
              <p:tags r:id="rId205"/>
            </p:custDataLst>
          </p:nvPr>
        </p:nvCxnSpPr>
        <p:spPr>
          <a:xfrm>
            <a:off x="58873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6" name="Gerade Verbindung 465"/>
          <p:cNvCxnSpPr/>
          <p:nvPr>
            <p:custDataLst>
              <p:tags r:id="rId206"/>
            </p:custDataLst>
          </p:nvPr>
        </p:nvCxnSpPr>
        <p:spPr>
          <a:xfrm>
            <a:off x="59593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7" name="Gerade Verbindung 466"/>
          <p:cNvCxnSpPr/>
          <p:nvPr>
            <p:custDataLst>
              <p:tags r:id="rId207"/>
            </p:custDataLst>
          </p:nvPr>
        </p:nvCxnSpPr>
        <p:spPr>
          <a:xfrm>
            <a:off x="58873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8" name="Gerade Verbindung 467"/>
          <p:cNvCxnSpPr/>
          <p:nvPr>
            <p:custDataLst>
              <p:tags r:id="rId208"/>
            </p:custDataLst>
          </p:nvPr>
        </p:nvCxnSpPr>
        <p:spPr>
          <a:xfrm>
            <a:off x="58153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9" name="Gerade Verbindung 468"/>
          <p:cNvCxnSpPr/>
          <p:nvPr>
            <p:custDataLst>
              <p:tags r:id="rId209"/>
            </p:custDataLst>
          </p:nvPr>
        </p:nvCxnSpPr>
        <p:spPr>
          <a:xfrm>
            <a:off x="60313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0" name="Gerade Verbindung 469"/>
          <p:cNvCxnSpPr/>
          <p:nvPr>
            <p:custDataLst>
              <p:tags r:id="rId210"/>
            </p:custDataLst>
          </p:nvPr>
        </p:nvCxnSpPr>
        <p:spPr>
          <a:xfrm>
            <a:off x="61034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1" name="Gerade Verbindung 470"/>
          <p:cNvCxnSpPr/>
          <p:nvPr>
            <p:custDataLst>
              <p:tags r:id="rId211"/>
            </p:custDataLst>
          </p:nvPr>
        </p:nvCxnSpPr>
        <p:spPr>
          <a:xfrm>
            <a:off x="60313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2" name="Gerade Verbindung 471"/>
          <p:cNvCxnSpPr/>
          <p:nvPr>
            <p:custDataLst>
              <p:tags r:id="rId212"/>
            </p:custDataLst>
          </p:nvPr>
        </p:nvCxnSpPr>
        <p:spPr>
          <a:xfrm>
            <a:off x="59593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3" name="Gerade Verbindung 472"/>
          <p:cNvCxnSpPr/>
          <p:nvPr>
            <p:custDataLst>
              <p:tags r:id="rId213"/>
            </p:custDataLst>
          </p:nvPr>
        </p:nvCxnSpPr>
        <p:spPr>
          <a:xfrm>
            <a:off x="61034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4" name="Gerade Verbindung 473"/>
          <p:cNvCxnSpPr/>
          <p:nvPr>
            <p:custDataLst>
              <p:tags r:id="rId214"/>
            </p:custDataLst>
          </p:nvPr>
        </p:nvCxnSpPr>
        <p:spPr>
          <a:xfrm>
            <a:off x="401517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Gerade Verbindung 474"/>
          <p:cNvCxnSpPr/>
          <p:nvPr>
            <p:custDataLst>
              <p:tags r:id="rId215"/>
            </p:custDataLst>
          </p:nvPr>
        </p:nvCxnSpPr>
        <p:spPr>
          <a:xfrm>
            <a:off x="40151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6" name="Gerade Verbindung 475"/>
          <p:cNvCxnSpPr/>
          <p:nvPr>
            <p:custDataLst>
              <p:tags r:id="rId216"/>
            </p:custDataLst>
          </p:nvPr>
        </p:nvCxnSpPr>
        <p:spPr>
          <a:xfrm>
            <a:off x="3151076" y="2798068"/>
            <a:ext cx="374441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7" name="Gerade Verbindung 476"/>
          <p:cNvCxnSpPr/>
          <p:nvPr>
            <p:custDataLst>
              <p:tags r:id="rId217"/>
            </p:custDataLst>
          </p:nvPr>
        </p:nvCxnSpPr>
        <p:spPr>
          <a:xfrm>
            <a:off x="3151076" y="315810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8" name="Gerade Verbindung 477"/>
          <p:cNvCxnSpPr/>
          <p:nvPr>
            <p:custDataLst>
              <p:tags r:id="rId218"/>
            </p:custDataLst>
          </p:nvPr>
        </p:nvCxnSpPr>
        <p:spPr>
          <a:xfrm>
            <a:off x="918828" y="3158108"/>
            <a:ext cx="22322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feld 478"/>
          <p:cNvSpPr txBox="1"/>
          <p:nvPr>
            <p:custDataLst>
              <p:tags r:id="rId219"/>
            </p:custDataLst>
          </p:nvPr>
        </p:nvSpPr>
        <p:spPr>
          <a:xfrm>
            <a:off x="558788" y="3194112"/>
            <a:ext cx="385042" cy="215444"/>
          </a:xfrm>
          <a:prstGeom prst="rect">
            <a:avLst/>
          </a:prstGeom>
          <a:noFill/>
          <a:ln>
            <a:noFill/>
          </a:ln>
        </p:spPr>
        <p:txBody>
          <a:bodyPr wrap="none" rtlCol="0">
            <a:spAutoFit/>
          </a:bodyPr>
          <a:lstStyle/>
          <a:p>
            <a:r>
              <a:rPr lang="en-GB" sz="800" dirty="0" smtClean="0"/>
              <a:t>CS2</a:t>
            </a:r>
            <a:endParaRPr lang="en-GB" sz="800" dirty="0"/>
          </a:p>
        </p:txBody>
      </p:sp>
      <p:cxnSp>
        <p:nvCxnSpPr>
          <p:cNvPr id="480" name="Gerade Verbindung 479"/>
          <p:cNvCxnSpPr/>
          <p:nvPr>
            <p:custDataLst>
              <p:tags r:id="rId220"/>
            </p:custDataLst>
          </p:nvPr>
        </p:nvCxnSpPr>
        <p:spPr>
          <a:xfrm>
            <a:off x="4159188" y="3446140"/>
            <a:ext cx="24482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1" name="Gerade Verbindung 480"/>
          <p:cNvCxnSpPr/>
          <p:nvPr>
            <p:custDataLst>
              <p:tags r:id="rId221"/>
            </p:custDataLst>
          </p:nvPr>
        </p:nvCxnSpPr>
        <p:spPr>
          <a:xfrm>
            <a:off x="6607460" y="315810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Gerade Verbindung 481"/>
          <p:cNvCxnSpPr/>
          <p:nvPr>
            <p:custDataLst>
              <p:tags r:id="rId222"/>
            </p:custDataLst>
          </p:nvPr>
        </p:nvCxnSpPr>
        <p:spPr>
          <a:xfrm>
            <a:off x="6607460" y="3158108"/>
            <a:ext cx="5760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feld 482"/>
          <p:cNvSpPr txBox="1"/>
          <p:nvPr>
            <p:custDataLst>
              <p:tags r:id="rId223"/>
            </p:custDataLst>
          </p:nvPr>
        </p:nvSpPr>
        <p:spPr>
          <a:xfrm>
            <a:off x="4744652" y="3297478"/>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cxnSp>
        <p:nvCxnSpPr>
          <p:cNvPr id="484" name="Gerade Verbindung 483"/>
          <p:cNvCxnSpPr/>
          <p:nvPr>
            <p:custDataLst>
              <p:tags r:id="rId224"/>
            </p:custDataLst>
          </p:nvPr>
        </p:nvCxnSpPr>
        <p:spPr>
          <a:xfrm>
            <a:off x="3331096" y="2438028"/>
            <a:ext cx="35283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Gerade Verbindung 484"/>
          <p:cNvCxnSpPr/>
          <p:nvPr>
            <p:custDataLst>
              <p:tags r:id="rId225"/>
            </p:custDataLst>
          </p:nvPr>
        </p:nvCxnSpPr>
        <p:spPr>
          <a:xfrm>
            <a:off x="61754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Gerade Verbindung 485"/>
          <p:cNvCxnSpPr/>
          <p:nvPr>
            <p:custDataLst>
              <p:tags r:id="rId226"/>
            </p:custDataLst>
          </p:nvPr>
        </p:nvCxnSpPr>
        <p:spPr>
          <a:xfrm>
            <a:off x="62474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Gerade Verbindung 486"/>
          <p:cNvCxnSpPr/>
          <p:nvPr>
            <p:custDataLst>
              <p:tags r:id="rId227"/>
            </p:custDataLst>
          </p:nvPr>
        </p:nvCxnSpPr>
        <p:spPr>
          <a:xfrm>
            <a:off x="61754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8" name="Gerade Verbindung 487"/>
          <p:cNvCxnSpPr/>
          <p:nvPr>
            <p:custDataLst>
              <p:tags r:id="rId228"/>
            </p:custDataLst>
          </p:nvPr>
        </p:nvCxnSpPr>
        <p:spPr>
          <a:xfrm>
            <a:off x="63194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9" name="Gerade Verbindung 488"/>
          <p:cNvCxnSpPr/>
          <p:nvPr>
            <p:custDataLst>
              <p:tags r:id="rId229"/>
            </p:custDataLst>
          </p:nvPr>
        </p:nvCxnSpPr>
        <p:spPr>
          <a:xfrm>
            <a:off x="63914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0" name="Gerade Verbindung 489"/>
          <p:cNvCxnSpPr/>
          <p:nvPr>
            <p:custDataLst>
              <p:tags r:id="rId230"/>
            </p:custDataLst>
          </p:nvPr>
        </p:nvCxnSpPr>
        <p:spPr>
          <a:xfrm>
            <a:off x="63194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1" name="Gerade Verbindung 490"/>
          <p:cNvCxnSpPr/>
          <p:nvPr>
            <p:custDataLst>
              <p:tags r:id="rId231"/>
            </p:custDataLst>
          </p:nvPr>
        </p:nvCxnSpPr>
        <p:spPr>
          <a:xfrm>
            <a:off x="62474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2" name="Gerade Verbindung 491"/>
          <p:cNvCxnSpPr/>
          <p:nvPr>
            <p:custDataLst>
              <p:tags r:id="rId232"/>
            </p:custDataLst>
          </p:nvPr>
        </p:nvCxnSpPr>
        <p:spPr>
          <a:xfrm>
            <a:off x="63914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93" name="Textfeld 492"/>
          <p:cNvSpPr txBox="1"/>
          <p:nvPr>
            <p:custDataLst>
              <p:tags r:id="rId233"/>
            </p:custDataLst>
          </p:nvPr>
        </p:nvSpPr>
        <p:spPr>
          <a:xfrm>
            <a:off x="4604071" y="2474032"/>
            <a:ext cx="707245" cy="215444"/>
          </a:xfrm>
          <a:prstGeom prst="rect">
            <a:avLst/>
          </a:prstGeom>
          <a:noFill/>
          <a:ln>
            <a:noFill/>
          </a:ln>
        </p:spPr>
        <p:txBody>
          <a:bodyPr wrap="none" rtlCol="0">
            <a:spAutoFit/>
          </a:bodyPr>
          <a:lstStyle/>
          <a:p>
            <a:r>
              <a:rPr lang="en-GB" sz="800" dirty="0" smtClean="0"/>
              <a:t>D13 ... D35</a:t>
            </a:r>
            <a:endParaRPr lang="en-GB" sz="800" dirty="0"/>
          </a:p>
        </p:txBody>
      </p:sp>
      <p:sp>
        <p:nvSpPr>
          <p:cNvPr id="494" name="Textfeld 493"/>
          <p:cNvSpPr txBox="1"/>
          <p:nvPr>
            <p:custDataLst>
              <p:tags r:id="rId234"/>
            </p:custDataLst>
          </p:nvPr>
        </p:nvSpPr>
        <p:spPr>
          <a:xfrm>
            <a:off x="4699248" y="2762064"/>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495" name="Gerade Verbindung 494"/>
          <p:cNvCxnSpPr/>
          <p:nvPr>
            <p:custDataLst>
              <p:tags r:id="rId235"/>
            </p:custDataLst>
          </p:nvPr>
        </p:nvCxnSpPr>
        <p:spPr>
          <a:xfrm>
            <a:off x="315107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6" name="Gerade Verbindung 495"/>
          <p:cNvCxnSpPr/>
          <p:nvPr>
            <p:custDataLst>
              <p:tags r:id="rId236"/>
            </p:custDataLst>
          </p:nvPr>
        </p:nvCxnSpPr>
        <p:spPr>
          <a:xfrm>
            <a:off x="32230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7" name="Gerade Verbindung 496"/>
          <p:cNvCxnSpPr/>
          <p:nvPr>
            <p:custDataLst>
              <p:tags r:id="rId237"/>
            </p:custDataLst>
          </p:nvPr>
        </p:nvCxnSpPr>
        <p:spPr>
          <a:xfrm>
            <a:off x="31510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Gerade Verbindung 497"/>
          <p:cNvCxnSpPr/>
          <p:nvPr>
            <p:custDataLst>
              <p:tags r:id="rId238"/>
            </p:custDataLst>
          </p:nvPr>
        </p:nvCxnSpPr>
        <p:spPr>
          <a:xfrm>
            <a:off x="329509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Gerade Verbindung 498"/>
          <p:cNvCxnSpPr/>
          <p:nvPr>
            <p:custDataLst>
              <p:tags r:id="rId239"/>
            </p:custDataLst>
          </p:nvPr>
        </p:nvCxnSpPr>
        <p:spPr>
          <a:xfrm>
            <a:off x="33671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0" name="Gerade Verbindung 499"/>
          <p:cNvCxnSpPr/>
          <p:nvPr>
            <p:custDataLst>
              <p:tags r:id="rId240"/>
            </p:custDataLst>
          </p:nvPr>
        </p:nvCxnSpPr>
        <p:spPr>
          <a:xfrm>
            <a:off x="32950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1" name="Gerade Verbindung 500"/>
          <p:cNvCxnSpPr/>
          <p:nvPr>
            <p:custDataLst>
              <p:tags r:id="rId241"/>
            </p:custDataLst>
          </p:nvPr>
        </p:nvCxnSpPr>
        <p:spPr>
          <a:xfrm>
            <a:off x="322308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2" name="Gerade Verbindung 501"/>
          <p:cNvCxnSpPr/>
          <p:nvPr>
            <p:custDataLst>
              <p:tags r:id="rId242"/>
            </p:custDataLst>
          </p:nvPr>
        </p:nvCxnSpPr>
        <p:spPr>
          <a:xfrm>
            <a:off x="343910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3" name="Gerade Verbindung 502"/>
          <p:cNvCxnSpPr/>
          <p:nvPr>
            <p:custDataLst>
              <p:tags r:id="rId243"/>
            </p:custDataLst>
          </p:nvPr>
        </p:nvCxnSpPr>
        <p:spPr>
          <a:xfrm>
            <a:off x="35111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4" name="Gerade Verbindung 503"/>
          <p:cNvCxnSpPr/>
          <p:nvPr>
            <p:custDataLst>
              <p:tags r:id="rId244"/>
            </p:custDataLst>
          </p:nvPr>
        </p:nvCxnSpPr>
        <p:spPr>
          <a:xfrm>
            <a:off x="34391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5" name="Gerade Verbindung 504"/>
          <p:cNvCxnSpPr/>
          <p:nvPr>
            <p:custDataLst>
              <p:tags r:id="rId245"/>
            </p:custDataLst>
          </p:nvPr>
        </p:nvCxnSpPr>
        <p:spPr>
          <a:xfrm>
            <a:off x="336710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6" name="Gerade Verbindung 505"/>
          <p:cNvCxnSpPr/>
          <p:nvPr>
            <p:custDataLst>
              <p:tags r:id="rId246"/>
            </p:custDataLst>
          </p:nvPr>
        </p:nvCxnSpPr>
        <p:spPr>
          <a:xfrm>
            <a:off x="358312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7" name="Gerade Verbindung 506"/>
          <p:cNvCxnSpPr/>
          <p:nvPr>
            <p:custDataLst>
              <p:tags r:id="rId247"/>
            </p:custDataLst>
          </p:nvPr>
        </p:nvCxnSpPr>
        <p:spPr>
          <a:xfrm>
            <a:off x="36551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8" name="Gerade Verbindung 507"/>
          <p:cNvCxnSpPr/>
          <p:nvPr>
            <p:custDataLst>
              <p:tags r:id="rId248"/>
            </p:custDataLst>
          </p:nvPr>
        </p:nvCxnSpPr>
        <p:spPr>
          <a:xfrm>
            <a:off x="35831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9" name="Gerade Verbindung 508"/>
          <p:cNvCxnSpPr/>
          <p:nvPr>
            <p:custDataLst>
              <p:tags r:id="rId249"/>
            </p:custDataLst>
          </p:nvPr>
        </p:nvCxnSpPr>
        <p:spPr>
          <a:xfrm>
            <a:off x="351111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0" name="Gerade Verbindung 509"/>
          <p:cNvCxnSpPr/>
          <p:nvPr>
            <p:custDataLst>
              <p:tags r:id="rId250"/>
            </p:custDataLst>
          </p:nvPr>
        </p:nvCxnSpPr>
        <p:spPr>
          <a:xfrm>
            <a:off x="372714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1" name="Gerade Verbindung 510"/>
          <p:cNvCxnSpPr/>
          <p:nvPr>
            <p:custDataLst>
              <p:tags r:id="rId251"/>
            </p:custDataLst>
          </p:nvPr>
        </p:nvCxnSpPr>
        <p:spPr>
          <a:xfrm>
            <a:off x="37991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2" name="Gerade Verbindung 511"/>
          <p:cNvCxnSpPr/>
          <p:nvPr>
            <p:custDataLst>
              <p:tags r:id="rId252"/>
            </p:custDataLst>
          </p:nvPr>
        </p:nvCxnSpPr>
        <p:spPr>
          <a:xfrm>
            <a:off x="37271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3" name="Gerade Verbindung 512"/>
          <p:cNvCxnSpPr/>
          <p:nvPr>
            <p:custDataLst>
              <p:tags r:id="rId253"/>
            </p:custDataLst>
          </p:nvPr>
        </p:nvCxnSpPr>
        <p:spPr>
          <a:xfrm>
            <a:off x="365513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4" name="Gerade Verbindung 513"/>
          <p:cNvCxnSpPr/>
          <p:nvPr>
            <p:custDataLst>
              <p:tags r:id="rId254"/>
            </p:custDataLst>
          </p:nvPr>
        </p:nvCxnSpPr>
        <p:spPr>
          <a:xfrm>
            <a:off x="387115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5" name="Gerade Verbindung 514"/>
          <p:cNvCxnSpPr/>
          <p:nvPr>
            <p:custDataLst>
              <p:tags r:id="rId255"/>
            </p:custDataLst>
          </p:nvPr>
        </p:nvCxnSpPr>
        <p:spPr>
          <a:xfrm>
            <a:off x="38711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6" name="Gerade Verbindung 515"/>
          <p:cNvCxnSpPr/>
          <p:nvPr>
            <p:custDataLst>
              <p:tags r:id="rId256"/>
            </p:custDataLst>
          </p:nvPr>
        </p:nvCxnSpPr>
        <p:spPr>
          <a:xfrm>
            <a:off x="379914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7" name="Gerade Verbindung 516"/>
          <p:cNvCxnSpPr/>
          <p:nvPr>
            <p:custDataLst>
              <p:tags r:id="rId257"/>
            </p:custDataLst>
          </p:nvPr>
        </p:nvCxnSpPr>
        <p:spPr>
          <a:xfrm>
            <a:off x="3151076" y="344614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8" name="Textfeld 517"/>
          <p:cNvSpPr txBox="1"/>
          <p:nvPr>
            <p:custDataLst>
              <p:tags r:id="rId258"/>
            </p:custDataLst>
          </p:nvPr>
        </p:nvSpPr>
        <p:spPr>
          <a:xfrm>
            <a:off x="162744" y="2834072"/>
            <a:ext cx="482824" cy="215444"/>
          </a:xfrm>
          <a:prstGeom prst="rect">
            <a:avLst/>
          </a:prstGeom>
          <a:noFill/>
          <a:ln>
            <a:noFill/>
          </a:ln>
        </p:spPr>
        <p:txBody>
          <a:bodyPr wrap="none" rtlCol="0">
            <a:spAutoFit/>
          </a:bodyPr>
          <a:lstStyle/>
          <a:p>
            <a:r>
              <a:rPr lang="en-GB" sz="800" dirty="0" smtClean="0"/>
              <a:t>CJ950</a:t>
            </a:r>
            <a:endParaRPr lang="en-GB" sz="800" dirty="0"/>
          </a:p>
        </p:txBody>
      </p:sp>
      <p:sp>
        <p:nvSpPr>
          <p:cNvPr id="519" name="Textfeld 518"/>
          <p:cNvSpPr txBox="1"/>
          <p:nvPr>
            <p:custDataLst>
              <p:tags r:id="rId259"/>
            </p:custDataLst>
          </p:nvPr>
        </p:nvSpPr>
        <p:spPr>
          <a:xfrm>
            <a:off x="162744" y="3194112"/>
            <a:ext cx="482824" cy="215444"/>
          </a:xfrm>
          <a:prstGeom prst="rect">
            <a:avLst/>
          </a:prstGeom>
          <a:noFill/>
          <a:ln>
            <a:noFill/>
          </a:ln>
        </p:spPr>
        <p:txBody>
          <a:bodyPr wrap="none" rtlCol="0">
            <a:spAutoFit/>
          </a:bodyPr>
          <a:lstStyle/>
          <a:p>
            <a:r>
              <a:rPr lang="en-GB" sz="800" dirty="0" smtClean="0"/>
              <a:t>CJ721</a:t>
            </a:r>
            <a:endParaRPr lang="en-GB" sz="800" dirty="0"/>
          </a:p>
        </p:txBody>
      </p:sp>
      <p:cxnSp>
        <p:nvCxnSpPr>
          <p:cNvPr id="520" name="Gerade Verbindung 519"/>
          <p:cNvCxnSpPr/>
          <p:nvPr>
            <p:custDataLst>
              <p:tags r:id="rId260"/>
            </p:custDataLst>
          </p:nvPr>
        </p:nvCxnSpPr>
        <p:spPr>
          <a:xfrm>
            <a:off x="311507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1" name="Gerade Verbindung 520"/>
          <p:cNvCxnSpPr/>
          <p:nvPr>
            <p:custDataLst>
              <p:tags r:id="rId261"/>
            </p:custDataLst>
          </p:nvPr>
        </p:nvCxnSpPr>
        <p:spPr>
          <a:xfrm flipH="1">
            <a:off x="3115072"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2" name="Textfeld 521"/>
          <p:cNvSpPr txBox="1"/>
          <p:nvPr>
            <p:custDataLst>
              <p:tags r:id="rId262"/>
            </p:custDataLst>
          </p:nvPr>
        </p:nvSpPr>
        <p:spPr>
          <a:xfrm>
            <a:off x="2467000" y="2474032"/>
            <a:ext cx="638316" cy="215444"/>
          </a:xfrm>
          <a:prstGeom prst="rect">
            <a:avLst/>
          </a:prstGeom>
          <a:noFill/>
          <a:ln>
            <a:noFill/>
          </a:ln>
        </p:spPr>
        <p:txBody>
          <a:bodyPr wrap="square" rtlCol="0">
            <a:spAutoFit/>
          </a:bodyPr>
          <a:lstStyle/>
          <a:p>
            <a:r>
              <a:rPr lang="en-GB" sz="800" dirty="0" smtClean="0"/>
              <a:t>don’t care</a:t>
            </a:r>
            <a:endParaRPr lang="en-GB" sz="800" dirty="0"/>
          </a:p>
        </p:txBody>
      </p:sp>
      <p:sp>
        <p:nvSpPr>
          <p:cNvPr id="264" name="Untertitel 263" hidden="1"/>
          <p:cNvSpPr>
            <a:spLocks noGrp="1"/>
          </p:cNvSpPr>
          <p:nvPr>
            <p:ph type="subTitle" idx="1"/>
            <p:custDataLst>
              <p:tags r:id="rId263"/>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Backlog</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275"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noProof="0" dirty="0" smtClean="0"/>
              <a:t>Data frame CJ721 (23 bit) and CJ950 (16 bit)</a:t>
            </a:r>
            <a:endParaRPr lang="en-US" noProof="0" dirty="0"/>
          </a:p>
        </p:txBody>
      </p:sp>
      <p:sp>
        <p:nvSpPr>
          <p:cNvPr id="275" name="Foliennummernplatzhalter 274"/>
          <p:cNvSpPr>
            <a:spLocks noGrp="1"/>
          </p:cNvSpPr>
          <p:nvPr>
            <p:ph type="sldNum" sz="quarter" idx="10"/>
          </p:nvPr>
        </p:nvSpPr>
        <p:spPr/>
        <p:txBody>
          <a:bodyPr/>
          <a:lstStyle/>
          <a:p>
            <a:pPr>
              <a:defRPr/>
            </a:pPr>
            <a:fld id="{81B8CC12-7B03-4C63-8193-0C64318BCB4A}" type="slidenum">
              <a:rPr lang="x-none" smtClean="0"/>
              <a:pPr>
                <a:defRPr/>
              </a:pPr>
              <a:t>65</a:t>
            </a:fld>
            <a:endParaRPr lang="x-none"/>
          </a:p>
        </p:txBody>
      </p:sp>
      <p:cxnSp>
        <p:nvCxnSpPr>
          <p:cNvPr id="12" name="Gerade Verbindung 11"/>
          <p:cNvCxnSpPr/>
          <p:nvPr>
            <p:custDataLst>
              <p:tags r:id="rId11"/>
            </p:custDataLst>
          </p:nvPr>
        </p:nvCxnSpPr>
        <p:spPr>
          <a:xfrm>
            <a:off x="918828" y="2438028"/>
            <a:ext cx="1800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p:custDataLst>
              <p:tags r:id="rId12"/>
            </p:custDataLst>
          </p:nvPr>
        </p:nvCxnSpPr>
        <p:spPr>
          <a:xfrm>
            <a:off x="109884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p:custDataLst>
              <p:tags r:id="rId13"/>
            </p:custDataLst>
          </p:nvPr>
        </p:nvCxnSpPr>
        <p:spPr>
          <a:xfrm>
            <a:off x="9908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custDataLst>
              <p:tags r:id="rId14"/>
            </p:custDataLst>
          </p:nvPr>
        </p:nvCxnSpPr>
        <p:spPr>
          <a:xfrm>
            <a:off x="10628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custDataLst>
              <p:tags r:id="rId15"/>
            </p:custDataLst>
          </p:nvPr>
        </p:nvCxnSpPr>
        <p:spPr>
          <a:xfrm>
            <a:off x="9908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custDataLst>
              <p:tags r:id="rId16"/>
            </p:custDataLst>
          </p:nvPr>
        </p:nvCxnSpPr>
        <p:spPr>
          <a:xfrm>
            <a:off x="9188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p:custDataLst>
              <p:tags r:id="rId17"/>
            </p:custDataLst>
          </p:nvPr>
        </p:nvCxnSpPr>
        <p:spPr>
          <a:xfrm>
            <a:off x="11348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custDataLst>
              <p:tags r:id="rId18"/>
            </p:custDataLst>
          </p:nvPr>
        </p:nvCxnSpPr>
        <p:spPr>
          <a:xfrm>
            <a:off x="12068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p:custDataLst>
              <p:tags r:id="rId19"/>
            </p:custDataLst>
          </p:nvPr>
        </p:nvCxnSpPr>
        <p:spPr>
          <a:xfrm>
            <a:off x="11348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p:custDataLst>
              <p:tags r:id="rId20"/>
            </p:custDataLst>
          </p:nvPr>
        </p:nvCxnSpPr>
        <p:spPr>
          <a:xfrm>
            <a:off x="10628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p:custDataLst>
              <p:tags r:id="rId21"/>
            </p:custDataLst>
          </p:nvPr>
        </p:nvCxnSpPr>
        <p:spPr>
          <a:xfrm>
            <a:off x="12788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p:custDataLst>
              <p:tags r:id="rId22"/>
            </p:custDataLst>
          </p:nvPr>
        </p:nvCxnSpPr>
        <p:spPr>
          <a:xfrm>
            <a:off x="13508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p:custDataLst>
              <p:tags r:id="rId23"/>
            </p:custDataLst>
          </p:nvPr>
        </p:nvCxnSpPr>
        <p:spPr>
          <a:xfrm>
            <a:off x="12788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p:custDataLst>
              <p:tags r:id="rId24"/>
            </p:custDataLst>
          </p:nvPr>
        </p:nvCxnSpPr>
        <p:spPr>
          <a:xfrm>
            <a:off x="12068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p:custDataLst>
              <p:tags r:id="rId25"/>
            </p:custDataLst>
          </p:nvPr>
        </p:nvCxnSpPr>
        <p:spPr>
          <a:xfrm>
            <a:off x="14228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p:custDataLst>
              <p:tags r:id="rId26"/>
            </p:custDataLst>
          </p:nvPr>
        </p:nvCxnSpPr>
        <p:spPr>
          <a:xfrm>
            <a:off x="14948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p:custDataLst>
              <p:tags r:id="rId27"/>
            </p:custDataLst>
          </p:nvPr>
        </p:nvCxnSpPr>
        <p:spPr>
          <a:xfrm>
            <a:off x="14228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p:custDataLst>
              <p:tags r:id="rId28"/>
            </p:custDataLst>
          </p:nvPr>
        </p:nvCxnSpPr>
        <p:spPr>
          <a:xfrm>
            <a:off x="13508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p:custDataLst>
              <p:tags r:id="rId29"/>
            </p:custDataLst>
          </p:nvPr>
        </p:nvCxnSpPr>
        <p:spPr>
          <a:xfrm>
            <a:off x="15669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p:custDataLst>
              <p:tags r:id="rId30"/>
            </p:custDataLst>
          </p:nvPr>
        </p:nvCxnSpPr>
        <p:spPr>
          <a:xfrm>
            <a:off x="16389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custDataLst>
              <p:tags r:id="rId31"/>
            </p:custDataLst>
          </p:nvPr>
        </p:nvCxnSpPr>
        <p:spPr>
          <a:xfrm>
            <a:off x="15669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 Verbindung 32"/>
          <p:cNvCxnSpPr/>
          <p:nvPr>
            <p:custDataLst>
              <p:tags r:id="rId32"/>
            </p:custDataLst>
          </p:nvPr>
        </p:nvCxnSpPr>
        <p:spPr>
          <a:xfrm>
            <a:off x="14948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p:custDataLst>
              <p:tags r:id="rId33"/>
            </p:custDataLst>
          </p:nvPr>
        </p:nvCxnSpPr>
        <p:spPr>
          <a:xfrm>
            <a:off x="17109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p:custDataLst>
              <p:tags r:id="rId34"/>
            </p:custDataLst>
          </p:nvPr>
        </p:nvCxnSpPr>
        <p:spPr>
          <a:xfrm>
            <a:off x="17829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p:custDataLst>
              <p:tags r:id="rId35"/>
            </p:custDataLst>
          </p:nvPr>
        </p:nvCxnSpPr>
        <p:spPr>
          <a:xfrm>
            <a:off x="17109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p:custDataLst>
              <p:tags r:id="rId36"/>
            </p:custDataLst>
          </p:nvPr>
        </p:nvCxnSpPr>
        <p:spPr>
          <a:xfrm>
            <a:off x="16389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custDataLst>
              <p:tags r:id="rId37"/>
            </p:custDataLst>
          </p:nvPr>
        </p:nvCxnSpPr>
        <p:spPr>
          <a:xfrm>
            <a:off x="18549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custDataLst>
              <p:tags r:id="rId38"/>
            </p:custDataLst>
          </p:nvPr>
        </p:nvCxnSpPr>
        <p:spPr>
          <a:xfrm>
            <a:off x="19269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custDataLst>
              <p:tags r:id="rId39"/>
            </p:custDataLst>
          </p:nvPr>
        </p:nvCxnSpPr>
        <p:spPr>
          <a:xfrm>
            <a:off x="18549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custDataLst>
              <p:tags r:id="rId40"/>
            </p:custDataLst>
          </p:nvPr>
        </p:nvCxnSpPr>
        <p:spPr>
          <a:xfrm>
            <a:off x="17829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custDataLst>
              <p:tags r:id="rId41"/>
            </p:custDataLst>
          </p:nvPr>
        </p:nvCxnSpPr>
        <p:spPr>
          <a:xfrm>
            <a:off x="19989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custDataLst>
              <p:tags r:id="rId42"/>
            </p:custDataLst>
          </p:nvPr>
        </p:nvCxnSpPr>
        <p:spPr>
          <a:xfrm>
            <a:off x="20709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custDataLst>
              <p:tags r:id="rId43"/>
            </p:custDataLst>
          </p:nvPr>
        </p:nvCxnSpPr>
        <p:spPr>
          <a:xfrm>
            <a:off x="19989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p:custDataLst>
              <p:tags r:id="rId44"/>
            </p:custDataLst>
          </p:nvPr>
        </p:nvCxnSpPr>
        <p:spPr>
          <a:xfrm>
            <a:off x="19269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custDataLst>
              <p:tags r:id="rId45"/>
            </p:custDataLst>
          </p:nvPr>
        </p:nvCxnSpPr>
        <p:spPr>
          <a:xfrm>
            <a:off x="21429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p:custDataLst>
              <p:tags r:id="rId46"/>
            </p:custDataLst>
          </p:nvPr>
        </p:nvCxnSpPr>
        <p:spPr>
          <a:xfrm>
            <a:off x="22149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p:custDataLst>
              <p:tags r:id="rId47"/>
            </p:custDataLst>
          </p:nvPr>
        </p:nvCxnSpPr>
        <p:spPr>
          <a:xfrm>
            <a:off x="21429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p:custDataLst>
              <p:tags r:id="rId48"/>
            </p:custDataLst>
          </p:nvPr>
        </p:nvCxnSpPr>
        <p:spPr>
          <a:xfrm>
            <a:off x="20709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Gerade Verbindung 49"/>
          <p:cNvCxnSpPr/>
          <p:nvPr>
            <p:custDataLst>
              <p:tags r:id="rId49"/>
            </p:custDataLst>
          </p:nvPr>
        </p:nvCxnSpPr>
        <p:spPr>
          <a:xfrm>
            <a:off x="22869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p:custDataLst>
              <p:tags r:id="rId50"/>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p:custDataLst>
              <p:tags r:id="rId51"/>
            </p:custDataLst>
          </p:nvPr>
        </p:nvCxnSpPr>
        <p:spPr>
          <a:xfrm>
            <a:off x="22869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Gerade Verbindung 52"/>
          <p:cNvCxnSpPr/>
          <p:nvPr>
            <p:custDataLst>
              <p:tags r:id="rId52"/>
            </p:custDataLst>
          </p:nvPr>
        </p:nvCxnSpPr>
        <p:spPr>
          <a:xfrm>
            <a:off x="22149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Gerade Verbindung 53"/>
          <p:cNvCxnSpPr/>
          <p:nvPr>
            <p:custDataLst>
              <p:tags r:id="rId53"/>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Gerade Verbindung 54"/>
          <p:cNvCxnSpPr/>
          <p:nvPr>
            <p:custDataLst>
              <p:tags r:id="rId54"/>
            </p:custDataLst>
          </p:nvPr>
        </p:nvCxnSpPr>
        <p:spPr>
          <a:xfrm>
            <a:off x="24309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Gerade Verbindung 55"/>
          <p:cNvCxnSpPr/>
          <p:nvPr>
            <p:custDataLst>
              <p:tags r:id="rId55"/>
            </p:custDataLst>
          </p:nvPr>
        </p:nvCxnSpPr>
        <p:spPr>
          <a:xfrm>
            <a:off x="25030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Gerade Verbindung 56"/>
          <p:cNvCxnSpPr/>
          <p:nvPr>
            <p:custDataLst>
              <p:tags r:id="rId56"/>
            </p:custDataLst>
          </p:nvPr>
        </p:nvCxnSpPr>
        <p:spPr>
          <a:xfrm>
            <a:off x="24309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Gerade Verbindung 57"/>
          <p:cNvCxnSpPr/>
          <p:nvPr>
            <p:custDataLst>
              <p:tags r:id="rId57"/>
            </p:custDataLst>
          </p:nvPr>
        </p:nvCxnSpPr>
        <p:spPr>
          <a:xfrm>
            <a:off x="23589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Gerade Verbindung 58"/>
          <p:cNvCxnSpPr/>
          <p:nvPr>
            <p:custDataLst>
              <p:tags r:id="rId58"/>
            </p:custDataLst>
          </p:nvPr>
        </p:nvCxnSpPr>
        <p:spPr>
          <a:xfrm>
            <a:off x="25750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Gerade Verbindung 59"/>
          <p:cNvCxnSpPr/>
          <p:nvPr>
            <p:custDataLst>
              <p:tags r:id="rId59"/>
            </p:custDataLst>
          </p:nvPr>
        </p:nvCxnSpPr>
        <p:spPr>
          <a:xfrm>
            <a:off x="26470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Gerade Verbindung 60"/>
          <p:cNvCxnSpPr/>
          <p:nvPr>
            <p:custDataLst>
              <p:tags r:id="rId60"/>
            </p:custDataLst>
          </p:nvPr>
        </p:nvCxnSpPr>
        <p:spPr>
          <a:xfrm>
            <a:off x="25750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p:custDataLst>
              <p:tags r:id="rId61"/>
            </p:custDataLst>
          </p:nvPr>
        </p:nvCxnSpPr>
        <p:spPr>
          <a:xfrm>
            <a:off x="25030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Gerade Verbindung 62"/>
          <p:cNvCxnSpPr/>
          <p:nvPr>
            <p:custDataLst>
              <p:tags r:id="rId62"/>
            </p:custDataLst>
          </p:nvPr>
        </p:nvCxnSpPr>
        <p:spPr>
          <a:xfrm>
            <a:off x="27190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Gerade Verbindung 63"/>
          <p:cNvCxnSpPr/>
          <p:nvPr>
            <p:custDataLst>
              <p:tags r:id="rId63"/>
            </p:custDataLst>
          </p:nvPr>
        </p:nvCxnSpPr>
        <p:spPr>
          <a:xfrm>
            <a:off x="27910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p:custDataLst>
              <p:tags r:id="rId64"/>
            </p:custDataLst>
          </p:nvPr>
        </p:nvCxnSpPr>
        <p:spPr>
          <a:xfrm>
            <a:off x="27190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Gerade Verbindung 65"/>
          <p:cNvCxnSpPr/>
          <p:nvPr>
            <p:custDataLst>
              <p:tags r:id="rId65"/>
            </p:custDataLst>
          </p:nvPr>
        </p:nvCxnSpPr>
        <p:spPr>
          <a:xfrm>
            <a:off x="26470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p:custDataLst>
              <p:tags r:id="rId66"/>
            </p:custDataLst>
          </p:nvPr>
        </p:nvCxnSpPr>
        <p:spPr>
          <a:xfrm>
            <a:off x="28630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p:custDataLst>
              <p:tags r:id="rId67"/>
            </p:custDataLst>
          </p:nvPr>
        </p:nvCxnSpPr>
        <p:spPr>
          <a:xfrm>
            <a:off x="29350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p:custDataLst>
              <p:tags r:id="rId68"/>
            </p:custDataLst>
          </p:nvPr>
        </p:nvCxnSpPr>
        <p:spPr>
          <a:xfrm>
            <a:off x="28630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Gerade Verbindung 69"/>
          <p:cNvCxnSpPr/>
          <p:nvPr>
            <p:custDataLst>
              <p:tags r:id="rId69"/>
            </p:custDataLst>
          </p:nvPr>
        </p:nvCxnSpPr>
        <p:spPr>
          <a:xfrm>
            <a:off x="27910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Gerade Verbindung 70"/>
          <p:cNvCxnSpPr/>
          <p:nvPr>
            <p:custDataLst>
              <p:tags r:id="rId70"/>
            </p:custDataLst>
          </p:nvPr>
        </p:nvCxnSpPr>
        <p:spPr>
          <a:xfrm>
            <a:off x="300706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p:custDataLst>
              <p:tags r:id="rId71"/>
            </p:custDataLst>
          </p:nvPr>
        </p:nvCxnSpPr>
        <p:spPr>
          <a:xfrm>
            <a:off x="30790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Gerade Verbindung 72"/>
          <p:cNvCxnSpPr/>
          <p:nvPr>
            <p:custDataLst>
              <p:tags r:id="rId72"/>
            </p:custDataLst>
          </p:nvPr>
        </p:nvCxnSpPr>
        <p:spPr>
          <a:xfrm>
            <a:off x="30070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Gerade Verbindung 73"/>
          <p:cNvCxnSpPr/>
          <p:nvPr>
            <p:custDataLst>
              <p:tags r:id="rId73"/>
            </p:custDataLst>
          </p:nvPr>
        </p:nvCxnSpPr>
        <p:spPr>
          <a:xfrm>
            <a:off x="29350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Gerade Verbindung 74"/>
          <p:cNvCxnSpPr/>
          <p:nvPr>
            <p:custDataLst>
              <p:tags r:id="rId74"/>
            </p:custDataLst>
          </p:nvPr>
        </p:nvCxnSpPr>
        <p:spPr>
          <a:xfrm>
            <a:off x="315107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Gerade Verbindung 75"/>
          <p:cNvCxnSpPr/>
          <p:nvPr>
            <p:custDataLst>
              <p:tags r:id="rId75"/>
            </p:custDataLst>
          </p:nvPr>
        </p:nvCxnSpPr>
        <p:spPr>
          <a:xfrm>
            <a:off x="32230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Gerade Verbindung 76"/>
          <p:cNvCxnSpPr/>
          <p:nvPr>
            <p:custDataLst>
              <p:tags r:id="rId76"/>
            </p:custDataLst>
          </p:nvPr>
        </p:nvCxnSpPr>
        <p:spPr>
          <a:xfrm>
            <a:off x="31510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Gerade Verbindung 77"/>
          <p:cNvCxnSpPr/>
          <p:nvPr>
            <p:custDataLst>
              <p:tags r:id="rId77"/>
            </p:custDataLst>
          </p:nvPr>
        </p:nvCxnSpPr>
        <p:spPr>
          <a:xfrm>
            <a:off x="307906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Gerade Verbindung 78"/>
          <p:cNvCxnSpPr/>
          <p:nvPr>
            <p:custDataLst>
              <p:tags r:id="rId78"/>
            </p:custDataLst>
          </p:nvPr>
        </p:nvCxnSpPr>
        <p:spPr>
          <a:xfrm>
            <a:off x="329509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Gerade Verbindung 79"/>
          <p:cNvCxnSpPr/>
          <p:nvPr>
            <p:custDataLst>
              <p:tags r:id="rId79"/>
            </p:custDataLst>
          </p:nvPr>
        </p:nvCxnSpPr>
        <p:spPr>
          <a:xfrm>
            <a:off x="43752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Gerade Verbindung 80"/>
          <p:cNvCxnSpPr/>
          <p:nvPr>
            <p:custDataLst>
              <p:tags r:id="rId80"/>
            </p:custDataLst>
          </p:nvPr>
        </p:nvCxnSpPr>
        <p:spPr>
          <a:xfrm>
            <a:off x="32950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Gerade Verbindung 81"/>
          <p:cNvCxnSpPr/>
          <p:nvPr>
            <p:custDataLst>
              <p:tags r:id="rId81"/>
            </p:custDataLst>
          </p:nvPr>
        </p:nvCxnSpPr>
        <p:spPr>
          <a:xfrm>
            <a:off x="322308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Gerade Verbindung 82"/>
          <p:cNvCxnSpPr/>
          <p:nvPr>
            <p:custDataLst>
              <p:tags r:id="rId82"/>
            </p:custDataLst>
          </p:nvPr>
        </p:nvCxnSpPr>
        <p:spPr>
          <a:xfrm>
            <a:off x="689549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Gerade Verbindung 83"/>
          <p:cNvCxnSpPr/>
          <p:nvPr>
            <p:custDataLst>
              <p:tags r:id="rId83"/>
            </p:custDataLst>
          </p:nvPr>
        </p:nvCxnSpPr>
        <p:spPr>
          <a:xfrm>
            <a:off x="69675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Gerade Verbindung 84"/>
          <p:cNvCxnSpPr/>
          <p:nvPr>
            <p:custDataLst>
              <p:tags r:id="rId84"/>
            </p:custDataLst>
          </p:nvPr>
        </p:nvCxnSpPr>
        <p:spPr>
          <a:xfrm>
            <a:off x="68954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Gerade Verbindung 85"/>
          <p:cNvCxnSpPr/>
          <p:nvPr>
            <p:custDataLst>
              <p:tags r:id="rId85"/>
            </p:custDataLst>
          </p:nvPr>
        </p:nvCxnSpPr>
        <p:spPr>
          <a:xfrm>
            <a:off x="437521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Gerade Verbindung 86"/>
          <p:cNvCxnSpPr/>
          <p:nvPr>
            <p:custDataLst>
              <p:tags r:id="rId86"/>
            </p:custDataLst>
          </p:nvPr>
        </p:nvCxnSpPr>
        <p:spPr>
          <a:xfrm flipH="1">
            <a:off x="109884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Gerade Verbindung 87"/>
          <p:cNvCxnSpPr/>
          <p:nvPr>
            <p:custDataLst>
              <p:tags r:id="rId87"/>
            </p:custDataLst>
          </p:nvPr>
        </p:nvCxnSpPr>
        <p:spPr>
          <a:xfrm>
            <a:off x="918828" y="2726060"/>
            <a:ext cx="66967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Gerade Verbindung 88"/>
          <p:cNvCxnSpPr/>
          <p:nvPr>
            <p:custDataLst>
              <p:tags r:id="rId88"/>
            </p:custDataLst>
          </p:nvPr>
        </p:nvCxnSpPr>
        <p:spPr>
          <a:xfrm>
            <a:off x="1206860" y="2654052"/>
            <a:ext cx="0" cy="432048"/>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0" name="Gerade Verbindung 89"/>
          <p:cNvCxnSpPr/>
          <p:nvPr>
            <p:custDataLst>
              <p:tags r:id="rId89"/>
            </p:custDataLst>
          </p:nvPr>
        </p:nvCxnSpPr>
        <p:spPr>
          <a:xfrm>
            <a:off x="1134852"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Gerade Verbindung 90"/>
          <p:cNvCxnSpPr/>
          <p:nvPr>
            <p:custDataLst>
              <p:tags r:id="rId90"/>
            </p:custDataLst>
          </p:nvPr>
        </p:nvCxnSpPr>
        <p:spPr>
          <a:xfrm>
            <a:off x="918828" y="2798068"/>
            <a:ext cx="2160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Gerade Verbindung 91"/>
          <p:cNvCxnSpPr/>
          <p:nvPr>
            <p:custDataLst>
              <p:tags r:id="rId91"/>
            </p:custDataLst>
          </p:nvPr>
        </p:nvCxnSpPr>
        <p:spPr>
          <a:xfrm>
            <a:off x="1134852" y="3086100"/>
            <a:ext cx="34563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Gerade Verbindung 92"/>
          <p:cNvCxnSpPr/>
          <p:nvPr>
            <p:custDataLst>
              <p:tags r:id="rId92"/>
            </p:custDataLst>
          </p:nvPr>
        </p:nvCxnSpPr>
        <p:spPr>
          <a:xfrm flipH="1">
            <a:off x="124286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Gerade Verbindung 93"/>
          <p:cNvCxnSpPr/>
          <p:nvPr>
            <p:custDataLst>
              <p:tags r:id="rId93"/>
            </p:custDataLst>
          </p:nvPr>
        </p:nvCxnSpPr>
        <p:spPr>
          <a:xfrm>
            <a:off x="127886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Gerade Verbindung 94"/>
          <p:cNvCxnSpPr/>
          <p:nvPr>
            <p:custDataLst>
              <p:tags r:id="rId94"/>
            </p:custDataLst>
          </p:nvPr>
        </p:nvCxnSpPr>
        <p:spPr>
          <a:xfrm>
            <a:off x="1314872" y="2438028"/>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Gerade Verbindung 95"/>
          <p:cNvCxnSpPr/>
          <p:nvPr>
            <p:custDataLst>
              <p:tags r:id="rId95"/>
            </p:custDataLst>
          </p:nvPr>
        </p:nvCxnSpPr>
        <p:spPr>
          <a:xfrm>
            <a:off x="700350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Gerade Verbindung 96"/>
          <p:cNvCxnSpPr/>
          <p:nvPr>
            <p:custDataLst>
              <p:tags r:id="rId96"/>
            </p:custDataLst>
          </p:nvPr>
        </p:nvCxnSpPr>
        <p:spPr>
          <a:xfrm flipH="1">
            <a:off x="700350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Gerade Verbindung 98"/>
          <p:cNvCxnSpPr/>
          <p:nvPr>
            <p:custDataLst>
              <p:tags r:id="rId97"/>
            </p:custDataLst>
          </p:nvPr>
        </p:nvCxnSpPr>
        <p:spPr>
          <a:xfrm>
            <a:off x="696750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Gerade Verbindung 99"/>
          <p:cNvCxnSpPr/>
          <p:nvPr>
            <p:custDataLst>
              <p:tags r:id="rId98"/>
            </p:custDataLst>
          </p:nvPr>
        </p:nvCxnSpPr>
        <p:spPr>
          <a:xfrm>
            <a:off x="703950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Gerade Verbindung 100"/>
          <p:cNvCxnSpPr/>
          <p:nvPr>
            <p:custDataLst>
              <p:tags r:id="rId99"/>
            </p:custDataLst>
          </p:nvPr>
        </p:nvCxnSpPr>
        <p:spPr>
          <a:xfrm>
            <a:off x="71115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Gerade Verbindung 101"/>
          <p:cNvCxnSpPr/>
          <p:nvPr>
            <p:custDataLst>
              <p:tags r:id="rId100"/>
            </p:custDataLst>
          </p:nvPr>
        </p:nvCxnSpPr>
        <p:spPr>
          <a:xfrm>
            <a:off x="70395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Gerade Verbindung 102"/>
          <p:cNvCxnSpPr/>
          <p:nvPr>
            <p:custDataLst>
              <p:tags r:id="rId101"/>
            </p:custDataLst>
          </p:nvPr>
        </p:nvCxnSpPr>
        <p:spPr>
          <a:xfrm>
            <a:off x="711151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Gerade Verbindung 104"/>
          <p:cNvCxnSpPr/>
          <p:nvPr>
            <p:custDataLst>
              <p:tags r:id="rId102"/>
            </p:custDataLst>
          </p:nvPr>
        </p:nvCxnSpPr>
        <p:spPr>
          <a:xfrm>
            <a:off x="718352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Gerade Verbindung 105"/>
          <p:cNvCxnSpPr/>
          <p:nvPr>
            <p:custDataLst>
              <p:tags r:id="rId103"/>
            </p:custDataLst>
          </p:nvPr>
        </p:nvCxnSpPr>
        <p:spPr>
          <a:xfrm>
            <a:off x="72555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Gerade Verbindung 106"/>
          <p:cNvCxnSpPr/>
          <p:nvPr>
            <p:custDataLst>
              <p:tags r:id="rId104"/>
            </p:custDataLst>
          </p:nvPr>
        </p:nvCxnSpPr>
        <p:spPr>
          <a:xfrm>
            <a:off x="71835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Gerade Verbindung 107"/>
          <p:cNvCxnSpPr/>
          <p:nvPr>
            <p:custDataLst>
              <p:tags r:id="rId105"/>
            </p:custDataLst>
          </p:nvPr>
        </p:nvCxnSpPr>
        <p:spPr>
          <a:xfrm>
            <a:off x="725553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Gerade Verbindung 108"/>
          <p:cNvCxnSpPr/>
          <p:nvPr>
            <p:custDataLst>
              <p:tags r:id="rId106"/>
            </p:custDataLst>
          </p:nvPr>
        </p:nvCxnSpPr>
        <p:spPr>
          <a:xfrm>
            <a:off x="732754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Gerade Verbindung 109"/>
          <p:cNvCxnSpPr/>
          <p:nvPr>
            <p:custDataLst>
              <p:tags r:id="rId107"/>
            </p:custDataLst>
          </p:nvPr>
        </p:nvCxnSpPr>
        <p:spPr>
          <a:xfrm>
            <a:off x="73995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Gerade Verbindung 110"/>
          <p:cNvCxnSpPr/>
          <p:nvPr>
            <p:custDataLst>
              <p:tags r:id="rId108"/>
            </p:custDataLst>
          </p:nvPr>
        </p:nvCxnSpPr>
        <p:spPr>
          <a:xfrm>
            <a:off x="73275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Gerade Verbindung 111"/>
          <p:cNvCxnSpPr/>
          <p:nvPr>
            <p:custDataLst>
              <p:tags r:id="rId109"/>
            </p:custDataLst>
          </p:nvPr>
        </p:nvCxnSpPr>
        <p:spPr>
          <a:xfrm>
            <a:off x="739954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Gerade Verbindung 112"/>
          <p:cNvCxnSpPr/>
          <p:nvPr>
            <p:custDataLst>
              <p:tags r:id="rId110"/>
            </p:custDataLst>
          </p:nvPr>
        </p:nvCxnSpPr>
        <p:spPr>
          <a:xfrm>
            <a:off x="7039508" y="1681944"/>
            <a:ext cx="0" cy="147616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4" name="Gerade Verbindung 113"/>
          <p:cNvCxnSpPr/>
          <p:nvPr>
            <p:custDataLst>
              <p:tags r:id="rId111"/>
            </p:custDataLst>
          </p:nvPr>
        </p:nvCxnSpPr>
        <p:spPr>
          <a:xfrm>
            <a:off x="7327540"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5" name="Gerade Verbindung 114"/>
          <p:cNvCxnSpPr/>
          <p:nvPr>
            <p:custDataLst>
              <p:tags r:id="rId112"/>
            </p:custDataLst>
          </p:nvPr>
        </p:nvCxnSpPr>
        <p:spPr>
          <a:xfrm>
            <a:off x="7291536"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Gerade Verbindung 115"/>
          <p:cNvCxnSpPr/>
          <p:nvPr>
            <p:custDataLst>
              <p:tags r:id="rId113"/>
            </p:custDataLst>
          </p:nvPr>
        </p:nvCxnSpPr>
        <p:spPr>
          <a:xfrm flipH="1">
            <a:off x="7291536"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Gerade Verbindung 116"/>
          <p:cNvCxnSpPr/>
          <p:nvPr>
            <p:custDataLst>
              <p:tags r:id="rId114"/>
            </p:custDataLst>
          </p:nvPr>
        </p:nvCxnSpPr>
        <p:spPr>
          <a:xfrm>
            <a:off x="7327540"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Gerade Verbindung 117"/>
          <p:cNvCxnSpPr/>
          <p:nvPr>
            <p:custDataLst>
              <p:tags r:id="rId115"/>
            </p:custDataLst>
          </p:nvPr>
        </p:nvCxnSpPr>
        <p:spPr>
          <a:xfrm>
            <a:off x="7327540" y="3086100"/>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Gerade Verbindung 118"/>
          <p:cNvCxnSpPr/>
          <p:nvPr>
            <p:custDataLst>
              <p:tags r:id="rId116"/>
            </p:custDataLst>
          </p:nvPr>
        </p:nvCxnSpPr>
        <p:spPr>
          <a:xfrm>
            <a:off x="1134852"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0" name="Gerade Verbindung 119"/>
          <p:cNvCxnSpPr/>
          <p:nvPr>
            <p:custDataLst>
              <p:tags r:id="rId117"/>
            </p:custDataLst>
          </p:nvPr>
        </p:nvCxnSpPr>
        <p:spPr>
          <a:xfrm flipH="1">
            <a:off x="743555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Gerade Verbindung 120"/>
          <p:cNvCxnSpPr/>
          <p:nvPr>
            <p:custDataLst>
              <p:tags r:id="rId118"/>
            </p:custDataLst>
          </p:nvPr>
        </p:nvCxnSpPr>
        <p:spPr>
          <a:xfrm>
            <a:off x="7471556"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Gerade Verbindung 121"/>
          <p:cNvCxnSpPr/>
          <p:nvPr>
            <p:custDataLst>
              <p:tags r:id="rId119"/>
            </p:custDataLst>
          </p:nvPr>
        </p:nvCxnSpPr>
        <p:spPr>
          <a:xfrm>
            <a:off x="7507560" y="2438028"/>
            <a:ext cx="1080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Gerade Verbindung 122"/>
          <p:cNvCxnSpPr/>
          <p:nvPr>
            <p:custDataLst>
              <p:tags r:id="rId120"/>
            </p:custDataLst>
          </p:nvPr>
        </p:nvCxnSpPr>
        <p:spPr>
          <a:xfrm>
            <a:off x="747155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Gerade Verbindung 123"/>
          <p:cNvCxnSpPr/>
          <p:nvPr>
            <p:custDataLst>
              <p:tags r:id="rId121"/>
            </p:custDataLst>
          </p:nvPr>
        </p:nvCxnSpPr>
        <p:spPr>
          <a:xfrm>
            <a:off x="75435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Gerade Verbindung 124"/>
          <p:cNvCxnSpPr/>
          <p:nvPr>
            <p:custDataLst>
              <p:tags r:id="rId122"/>
            </p:custDataLst>
          </p:nvPr>
        </p:nvCxnSpPr>
        <p:spPr>
          <a:xfrm>
            <a:off x="74715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125"/>
          <p:cNvCxnSpPr/>
          <p:nvPr>
            <p:custDataLst>
              <p:tags r:id="rId123"/>
            </p:custDataLst>
          </p:nvPr>
        </p:nvCxnSpPr>
        <p:spPr>
          <a:xfrm>
            <a:off x="754356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Gerade Verbindung 126"/>
          <p:cNvCxnSpPr/>
          <p:nvPr>
            <p:custDataLst>
              <p:tags r:id="rId124"/>
            </p:custDataLst>
          </p:nvPr>
        </p:nvCxnSpPr>
        <p:spPr>
          <a:xfrm>
            <a:off x="1134852" y="1717948"/>
            <a:ext cx="5904656"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8" name="Gerade Verbindung 127"/>
          <p:cNvCxnSpPr/>
          <p:nvPr>
            <p:custDataLst>
              <p:tags r:id="rId125"/>
            </p:custDataLst>
          </p:nvPr>
        </p:nvCxnSpPr>
        <p:spPr>
          <a:xfrm>
            <a:off x="2358988" y="1969976"/>
            <a:ext cx="144016" cy="0"/>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29" name="Gerade Verbindung 128"/>
          <p:cNvCxnSpPr/>
          <p:nvPr>
            <p:custDataLst>
              <p:tags r:id="rId126"/>
            </p:custDataLst>
          </p:nvPr>
        </p:nvCxnSpPr>
        <p:spPr>
          <a:xfrm>
            <a:off x="1998948" y="1969976"/>
            <a:ext cx="216024" cy="0"/>
          </a:xfrm>
          <a:prstGeom prst="line">
            <a:avLst/>
          </a:prstGeom>
          <a:ln w="3175">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0" name="Gerade Verbindung 129"/>
          <p:cNvCxnSpPr/>
          <p:nvPr>
            <p:custDataLst>
              <p:tags r:id="rId127"/>
            </p:custDataLst>
          </p:nvPr>
        </p:nvCxnSpPr>
        <p:spPr>
          <a:xfrm>
            <a:off x="2214972" y="1969976"/>
            <a:ext cx="144016" cy="0"/>
          </a:xfrm>
          <a:prstGeom prst="line">
            <a:avLst/>
          </a:prstGeom>
          <a:ln w="3175">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1" name="Gerade Verbindung 130"/>
          <p:cNvCxnSpPr/>
          <p:nvPr>
            <p:custDataLst>
              <p:tags r:id="rId128"/>
            </p:custDataLst>
          </p:nvPr>
        </p:nvCxnSpPr>
        <p:spPr>
          <a:xfrm>
            <a:off x="2214972"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2" name="Gerade Verbindung 131"/>
          <p:cNvCxnSpPr/>
          <p:nvPr>
            <p:custDataLst>
              <p:tags r:id="rId129"/>
            </p:custDataLst>
          </p:nvPr>
        </p:nvCxnSpPr>
        <p:spPr>
          <a:xfrm>
            <a:off x="2358988"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3" name="Textfeld 132"/>
          <p:cNvSpPr txBox="1"/>
          <p:nvPr>
            <p:custDataLst>
              <p:tags r:id="rId130"/>
            </p:custDataLst>
          </p:nvPr>
        </p:nvSpPr>
        <p:spPr>
          <a:xfrm>
            <a:off x="4339208" y="1573932"/>
            <a:ext cx="619080" cy="184666"/>
          </a:xfrm>
          <a:prstGeom prst="rect">
            <a:avLst/>
          </a:prstGeom>
          <a:noFill/>
          <a:ln>
            <a:noFill/>
          </a:ln>
        </p:spPr>
        <p:txBody>
          <a:bodyPr wrap="none" rtlCol="0">
            <a:spAutoFit/>
          </a:bodyPr>
          <a:lstStyle/>
          <a:p>
            <a:r>
              <a:rPr lang="en-GB" sz="600" dirty="0" smtClean="0"/>
              <a:t>active phase</a:t>
            </a:r>
            <a:endParaRPr lang="en-GB" sz="600" dirty="0"/>
          </a:p>
        </p:txBody>
      </p:sp>
      <p:cxnSp>
        <p:nvCxnSpPr>
          <p:cNvPr id="134" name="Gerade Verbindung 133"/>
          <p:cNvCxnSpPr/>
          <p:nvPr>
            <p:custDataLst>
              <p:tags r:id="rId131"/>
            </p:custDataLst>
          </p:nvPr>
        </p:nvCxnSpPr>
        <p:spPr>
          <a:xfrm>
            <a:off x="7039508" y="1717948"/>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5" name="Textfeld 134"/>
          <p:cNvSpPr txBox="1"/>
          <p:nvPr>
            <p:custDataLst>
              <p:tags r:id="rId132"/>
            </p:custDataLst>
          </p:nvPr>
        </p:nvSpPr>
        <p:spPr>
          <a:xfrm>
            <a:off x="6895492" y="1465920"/>
            <a:ext cx="576064" cy="276999"/>
          </a:xfrm>
          <a:prstGeom prst="rect">
            <a:avLst/>
          </a:prstGeom>
          <a:noFill/>
          <a:ln>
            <a:noFill/>
          </a:ln>
        </p:spPr>
        <p:txBody>
          <a:bodyPr wrap="square" rtlCol="0">
            <a:spAutoFit/>
          </a:bodyPr>
          <a:lstStyle/>
          <a:p>
            <a:pPr algn="ctr"/>
            <a:r>
              <a:rPr lang="en-GB" sz="600" dirty="0" smtClean="0"/>
              <a:t>passive</a:t>
            </a:r>
          </a:p>
          <a:p>
            <a:pPr algn="ctr"/>
            <a:r>
              <a:rPr lang="en-GB" sz="600" dirty="0" smtClean="0"/>
              <a:t>phase</a:t>
            </a:r>
            <a:endParaRPr lang="en-GB" sz="600" dirty="0"/>
          </a:p>
        </p:txBody>
      </p:sp>
      <p:cxnSp>
        <p:nvCxnSpPr>
          <p:cNvPr id="136" name="Gerade Verbindung 135"/>
          <p:cNvCxnSpPr/>
          <p:nvPr>
            <p:custDataLst>
              <p:tags r:id="rId133"/>
            </p:custDataLst>
          </p:nvPr>
        </p:nvCxnSpPr>
        <p:spPr>
          <a:xfrm>
            <a:off x="7039508" y="1969976"/>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7" name="Textfeld 136"/>
          <p:cNvSpPr txBox="1"/>
          <p:nvPr>
            <p:custDataLst>
              <p:tags r:id="rId134"/>
            </p:custDataLst>
          </p:nvPr>
        </p:nvSpPr>
        <p:spPr>
          <a:xfrm>
            <a:off x="6895492"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DPP</a:t>
            </a:r>
            <a:endParaRPr lang="en-GB" sz="600" baseline="-25000" dirty="0"/>
          </a:p>
        </p:txBody>
      </p:sp>
      <p:sp>
        <p:nvSpPr>
          <p:cNvPr id="138" name="Textfeld 137"/>
          <p:cNvSpPr txBox="1"/>
          <p:nvPr>
            <p:custDataLst>
              <p:tags r:id="rId135"/>
            </p:custDataLst>
          </p:nvPr>
        </p:nvSpPr>
        <p:spPr>
          <a:xfrm>
            <a:off x="1782924"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FCL</a:t>
            </a:r>
            <a:endParaRPr lang="en-GB" sz="600" baseline="-25000" dirty="0"/>
          </a:p>
        </p:txBody>
      </p:sp>
      <p:cxnSp>
        <p:nvCxnSpPr>
          <p:cNvPr id="139" name="Gerade Verbindung 138"/>
          <p:cNvCxnSpPr/>
          <p:nvPr>
            <p:custDataLst>
              <p:tags r:id="rId136"/>
            </p:custDataLst>
          </p:nvPr>
        </p:nvCxnSpPr>
        <p:spPr>
          <a:xfrm>
            <a:off x="1134852" y="1465920"/>
            <a:ext cx="6192688"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40" name="Textfeld 139"/>
          <p:cNvSpPr txBox="1"/>
          <p:nvPr>
            <p:custDataLst>
              <p:tags r:id="rId137"/>
            </p:custDataLst>
          </p:nvPr>
        </p:nvSpPr>
        <p:spPr>
          <a:xfrm>
            <a:off x="4339208" y="1321904"/>
            <a:ext cx="589361" cy="184666"/>
          </a:xfrm>
          <a:prstGeom prst="rect">
            <a:avLst/>
          </a:prstGeom>
          <a:noFill/>
          <a:ln>
            <a:noFill/>
          </a:ln>
        </p:spPr>
        <p:txBody>
          <a:bodyPr wrap="square" rtlCol="0">
            <a:spAutoFit/>
          </a:bodyPr>
          <a:lstStyle/>
          <a:p>
            <a:pPr algn="ctr"/>
            <a:r>
              <a:rPr lang="en-GB" sz="600" dirty="0" smtClean="0"/>
              <a:t>data frame</a:t>
            </a:r>
            <a:endParaRPr lang="en-GB" sz="600" dirty="0"/>
          </a:p>
        </p:txBody>
      </p:sp>
      <p:sp>
        <p:nvSpPr>
          <p:cNvPr id="141" name="Textfeld 140"/>
          <p:cNvSpPr txBox="1"/>
          <p:nvPr>
            <p:custDataLst>
              <p:tags r:id="rId138"/>
            </p:custDataLst>
          </p:nvPr>
        </p:nvSpPr>
        <p:spPr>
          <a:xfrm>
            <a:off x="2575012" y="2474032"/>
            <a:ext cx="649537" cy="215444"/>
          </a:xfrm>
          <a:prstGeom prst="rect">
            <a:avLst/>
          </a:prstGeom>
          <a:noFill/>
          <a:ln>
            <a:noFill/>
          </a:ln>
        </p:spPr>
        <p:txBody>
          <a:bodyPr wrap="none" rtlCol="0">
            <a:spAutoFit/>
          </a:bodyPr>
          <a:lstStyle/>
          <a:p>
            <a:r>
              <a:rPr lang="en-GB" sz="800" dirty="0" smtClean="0"/>
              <a:t>D0 ... D22</a:t>
            </a:r>
            <a:endParaRPr lang="en-GB" sz="800" dirty="0"/>
          </a:p>
        </p:txBody>
      </p:sp>
      <p:sp>
        <p:nvSpPr>
          <p:cNvPr id="142" name="Textfeld 141"/>
          <p:cNvSpPr txBox="1"/>
          <p:nvPr>
            <p:custDataLst>
              <p:tags r:id="rId139"/>
            </p:custDataLst>
          </p:nvPr>
        </p:nvSpPr>
        <p:spPr>
          <a:xfrm>
            <a:off x="2647020" y="2942084"/>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sp>
        <p:nvSpPr>
          <p:cNvPr id="143" name="Textfeld 142"/>
          <p:cNvSpPr txBox="1"/>
          <p:nvPr>
            <p:custDataLst>
              <p:tags r:id="rId140"/>
            </p:custDataLst>
          </p:nvPr>
        </p:nvSpPr>
        <p:spPr>
          <a:xfrm>
            <a:off x="1242864" y="2762064"/>
            <a:ext cx="1184940" cy="184666"/>
          </a:xfrm>
          <a:prstGeom prst="rect">
            <a:avLst/>
          </a:prstGeom>
          <a:noFill/>
          <a:ln>
            <a:noFill/>
          </a:ln>
        </p:spPr>
        <p:txBody>
          <a:bodyPr wrap="none" rtlCol="0">
            <a:spAutoFit/>
          </a:bodyPr>
          <a:lstStyle/>
          <a:p>
            <a:r>
              <a:rPr lang="en-GB" sz="600" dirty="0" smtClean="0"/>
              <a:t>selection bit (0 := data frame)</a:t>
            </a:r>
            <a:endParaRPr lang="en-GB" sz="600" dirty="0"/>
          </a:p>
        </p:txBody>
      </p:sp>
      <p:sp>
        <p:nvSpPr>
          <p:cNvPr id="144" name="Textfeld 143"/>
          <p:cNvSpPr txBox="1"/>
          <p:nvPr>
            <p:custDataLst>
              <p:tags r:id="rId141"/>
            </p:custDataLst>
          </p:nvPr>
        </p:nvSpPr>
        <p:spPr>
          <a:xfrm>
            <a:off x="2611016" y="3122104"/>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145" name="Gerade Verbindung 144"/>
          <p:cNvCxnSpPr/>
          <p:nvPr>
            <p:custDataLst>
              <p:tags r:id="rId142"/>
            </p:custDataLst>
          </p:nvPr>
        </p:nvCxnSpPr>
        <p:spPr>
          <a:xfrm>
            <a:off x="1206860" y="2726060"/>
            <a:ext cx="108012" cy="108012"/>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46" name="Textfeld 145"/>
          <p:cNvSpPr txBox="1"/>
          <p:nvPr>
            <p:custDataLst>
              <p:tags r:id="rId143"/>
            </p:custDataLst>
          </p:nvPr>
        </p:nvSpPr>
        <p:spPr>
          <a:xfrm>
            <a:off x="1062844"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sp>
        <p:nvSpPr>
          <p:cNvPr id="147" name="Textfeld 146"/>
          <p:cNvSpPr txBox="1"/>
          <p:nvPr>
            <p:custDataLst>
              <p:tags r:id="rId144"/>
            </p:custDataLst>
          </p:nvPr>
        </p:nvSpPr>
        <p:spPr>
          <a:xfrm>
            <a:off x="7255532"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48" name="Gerade Verbindung 147"/>
          <p:cNvCxnSpPr/>
          <p:nvPr>
            <p:custDataLst>
              <p:tags r:id="rId145"/>
            </p:custDataLst>
          </p:nvPr>
        </p:nvCxnSpPr>
        <p:spPr>
          <a:xfrm flipV="1">
            <a:off x="120686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49" name="Gerade Verbindung 148"/>
          <p:cNvCxnSpPr/>
          <p:nvPr>
            <p:custDataLst>
              <p:tags r:id="rId146"/>
            </p:custDataLst>
          </p:nvPr>
        </p:nvCxnSpPr>
        <p:spPr>
          <a:xfrm flipH="1" flipV="1">
            <a:off x="102684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50" name="Textfeld 149"/>
          <p:cNvSpPr txBox="1"/>
          <p:nvPr>
            <p:custDataLst>
              <p:tags r:id="rId147"/>
            </p:custDataLst>
          </p:nvPr>
        </p:nvSpPr>
        <p:spPr>
          <a:xfrm>
            <a:off x="1242864" y="1825960"/>
            <a:ext cx="434734" cy="184666"/>
          </a:xfrm>
          <a:prstGeom prst="rect">
            <a:avLst/>
          </a:prstGeom>
          <a:noFill/>
          <a:ln>
            <a:noFill/>
          </a:ln>
        </p:spPr>
        <p:txBody>
          <a:bodyPr wrap="none" rtlCol="0">
            <a:spAutoFit/>
          </a:bodyPr>
          <a:lstStyle/>
          <a:p>
            <a:r>
              <a:rPr lang="en-GB" sz="600" dirty="0" smtClean="0"/>
              <a:t>sample</a:t>
            </a:r>
            <a:endParaRPr lang="en-GB" sz="600" dirty="0"/>
          </a:p>
        </p:txBody>
      </p:sp>
      <p:sp>
        <p:nvSpPr>
          <p:cNvPr id="151" name="Textfeld 150"/>
          <p:cNvSpPr txBox="1"/>
          <p:nvPr>
            <p:custDataLst>
              <p:tags r:id="rId148"/>
            </p:custDataLst>
          </p:nvPr>
        </p:nvSpPr>
        <p:spPr>
          <a:xfrm>
            <a:off x="774812" y="1825960"/>
            <a:ext cx="325730" cy="184666"/>
          </a:xfrm>
          <a:prstGeom prst="rect">
            <a:avLst/>
          </a:prstGeom>
          <a:noFill/>
          <a:ln>
            <a:noFill/>
          </a:ln>
        </p:spPr>
        <p:txBody>
          <a:bodyPr wrap="none" rtlCol="0">
            <a:spAutoFit/>
          </a:bodyPr>
          <a:lstStyle/>
          <a:p>
            <a:r>
              <a:rPr lang="en-GB" sz="600" dirty="0" smtClean="0"/>
              <a:t>shift</a:t>
            </a:r>
            <a:endParaRPr lang="en-GB" sz="600" dirty="0"/>
          </a:p>
        </p:txBody>
      </p:sp>
      <p:sp>
        <p:nvSpPr>
          <p:cNvPr id="152" name="Textfeld 151"/>
          <p:cNvSpPr txBox="1"/>
          <p:nvPr>
            <p:custDataLst>
              <p:tags r:id="rId149"/>
            </p:custDataLst>
          </p:nvPr>
        </p:nvSpPr>
        <p:spPr>
          <a:xfrm>
            <a:off x="6967500"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3" name="Textfeld 152"/>
          <p:cNvSpPr txBox="1"/>
          <p:nvPr>
            <p:custDataLst>
              <p:tags r:id="rId150"/>
            </p:custDataLst>
          </p:nvPr>
        </p:nvSpPr>
        <p:spPr>
          <a:xfrm>
            <a:off x="774812"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4" name="Textfeld 153"/>
          <p:cNvSpPr txBox="1"/>
          <p:nvPr>
            <p:custDataLst>
              <p:tags r:id="rId151"/>
            </p:custDataLst>
          </p:nvPr>
        </p:nvSpPr>
        <p:spPr>
          <a:xfrm>
            <a:off x="558788" y="2113992"/>
            <a:ext cx="378630" cy="215444"/>
          </a:xfrm>
          <a:prstGeom prst="rect">
            <a:avLst/>
          </a:prstGeom>
          <a:noFill/>
          <a:ln>
            <a:noFill/>
          </a:ln>
        </p:spPr>
        <p:txBody>
          <a:bodyPr wrap="none" rtlCol="0">
            <a:spAutoFit/>
          </a:bodyPr>
          <a:lstStyle/>
          <a:p>
            <a:r>
              <a:rPr lang="en-GB" sz="800" dirty="0" smtClean="0"/>
              <a:t>FCL</a:t>
            </a:r>
            <a:endParaRPr lang="en-GB" sz="800" dirty="0"/>
          </a:p>
        </p:txBody>
      </p:sp>
      <p:sp>
        <p:nvSpPr>
          <p:cNvPr id="155" name="Textfeld 154"/>
          <p:cNvSpPr txBox="1"/>
          <p:nvPr>
            <p:custDataLst>
              <p:tags r:id="rId152"/>
            </p:custDataLst>
          </p:nvPr>
        </p:nvSpPr>
        <p:spPr>
          <a:xfrm>
            <a:off x="558788" y="2474032"/>
            <a:ext cx="333746" cy="215444"/>
          </a:xfrm>
          <a:prstGeom prst="rect">
            <a:avLst/>
          </a:prstGeom>
          <a:noFill/>
          <a:ln>
            <a:noFill/>
          </a:ln>
        </p:spPr>
        <p:txBody>
          <a:bodyPr wrap="none" rtlCol="0">
            <a:spAutoFit/>
          </a:bodyPr>
          <a:lstStyle/>
          <a:p>
            <a:r>
              <a:rPr lang="en-GB" sz="800" dirty="0" smtClean="0"/>
              <a:t>SO</a:t>
            </a:r>
            <a:endParaRPr lang="en-GB" sz="800" dirty="0"/>
          </a:p>
        </p:txBody>
      </p:sp>
      <p:sp>
        <p:nvSpPr>
          <p:cNvPr id="156" name="Textfeld 155"/>
          <p:cNvSpPr txBox="1"/>
          <p:nvPr>
            <p:custDataLst>
              <p:tags r:id="rId153"/>
            </p:custDataLst>
          </p:nvPr>
        </p:nvSpPr>
        <p:spPr>
          <a:xfrm>
            <a:off x="558788" y="2834072"/>
            <a:ext cx="385042" cy="215444"/>
          </a:xfrm>
          <a:prstGeom prst="rect">
            <a:avLst/>
          </a:prstGeom>
          <a:noFill/>
          <a:ln>
            <a:noFill/>
          </a:ln>
        </p:spPr>
        <p:txBody>
          <a:bodyPr wrap="none" rtlCol="0">
            <a:spAutoFit/>
          </a:bodyPr>
          <a:lstStyle/>
          <a:p>
            <a:r>
              <a:rPr lang="en-GB" sz="800" dirty="0" smtClean="0"/>
              <a:t>CS1</a:t>
            </a:r>
            <a:endParaRPr lang="en-GB" sz="800" dirty="0"/>
          </a:p>
        </p:txBody>
      </p:sp>
      <p:cxnSp>
        <p:nvCxnSpPr>
          <p:cNvPr id="157" name="Gerade Verbindung 156"/>
          <p:cNvCxnSpPr/>
          <p:nvPr>
            <p:custDataLst>
              <p:tags r:id="rId154"/>
            </p:custDataLst>
          </p:nvPr>
        </p:nvCxnSpPr>
        <p:spPr>
          <a:xfrm>
            <a:off x="1206860" y="2366020"/>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8" name="Gerade Verbindung 157"/>
          <p:cNvCxnSpPr/>
          <p:nvPr>
            <p:custDataLst>
              <p:tags r:id="rId155"/>
            </p:custDataLst>
          </p:nvPr>
        </p:nvCxnSpPr>
        <p:spPr>
          <a:xfrm>
            <a:off x="4591236"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58"/>
          <p:cNvCxnSpPr/>
          <p:nvPr>
            <p:custDataLst>
              <p:tags r:id="rId156"/>
            </p:custDataLst>
          </p:nvPr>
        </p:nvCxnSpPr>
        <p:spPr>
          <a:xfrm>
            <a:off x="455523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159"/>
          <p:cNvCxnSpPr/>
          <p:nvPr>
            <p:custDataLst>
              <p:tags r:id="rId157"/>
            </p:custDataLst>
          </p:nvPr>
        </p:nvCxnSpPr>
        <p:spPr>
          <a:xfrm flipH="1">
            <a:off x="4555232"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160"/>
          <p:cNvCxnSpPr/>
          <p:nvPr>
            <p:custDataLst>
              <p:tags r:id="rId158"/>
            </p:custDataLst>
          </p:nvPr>
        </p:nvCxnSpPr>
        <p:spPr>
          <a:xfrm flipH="1">
            <a:off x="469924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161"/>
          <p:cNvCxnSpPr/>
          <p:nvPr>
            <p:custDataLst>
              <p:tags r:id="rId159"/>
            </p:custDataLst>
          </p:nvPr>
        </p:nvCxnSpPr>
        <p:spPr>
          <a:xfrm>
            <a:off x="4735252"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3" name="Textfeld 162"/>
          <p:cNvSpPr txBox="1"/>
          <p:nvPr>
            <p:custDataLst>
              <p:tags r:id="rId160"/>
            </p:custDataLst>
          </p:nvPr>
        </p:nvSpPr>
        <p:spPr>
          <a:xfrm>
            <a:off x="4519228"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65" name="Gerade Verbindung 164"/>
          <p:cNvCxnSpPr/>
          <p:nvPr>
            <p:custDataLst>
              <p:tags r:id="rId161"/>
            </p:custDataLst>
          </p:nvPr>
        </p:nvCxnSpPr>
        <p:spPr>
          <a:xfrm>
            <a:off x="45192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165"/>
          <p:cNvCxnSpPr/>
          <p:nvPr>
            <p:custDataLst>
              <p:tags r:id="rId162"/>
            </p:custDataLst>
          </p:nvPr>
        </p:nvCxnSpPr>
        <p:spPr>
          <a:xfrm>
            <a:off x="45912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166"/>
          <p:cNvCxnSpPr/>
          <p:nvPr>
            <p:custDataLst>
              <p:tags r:id="rId163"/>
            </p:custDataLst>
          </p:nvPr>
        </p:nvCxnSpPr>
        <p:spPr>
          <a:xfrm>
            <a:off x="46632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167"/>
          <p:cNvCxnSpPr/>
          <p:nvPr>
            <p:custDataLst>
              <p:tags r:id="rId164"/>
            </p:custDataLst>
          </p:nvPr>
        </p:nvCxnSpPr>
        <p:spPr>
          <a:xfrm>
            <a:off x="45912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168"/>
          <p:cNvCxnSpPr/>
          <p:nvPr>
            <p:custDataLst>
              <p:tags r:id="rId165"/>
            </p:custDataLst>
          </p:nvPr>
        </p:nvCxnSpPr>
        <p:spPr>
          <a:xfrm>
            <a:off x="45192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69"/>
          <p:cNvCxnSpPr/>
          <p:nvPr>
            <p:custDataLst>
              <p:tags r:id="rId166"/>
            </p:custDataLst>
          </p:nvPr>
        </p:nvCxnSpPr>
        <p:spPr>
          <a:xfrm>
            <a:off x="47352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70"/>
          <p:cNvCxnSpPr/>
          <p:nvPr>
            <p:custDataLst>
              <p:tags r:id="rId167"/>
            </p:custDataLst>
          </p:nvPr>
        </p:nvCxnSpPr>
        <p:spPr>
          <a:xfrm>
            <a:off x="48072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71"/>
          <p:cNvCxnSpPr/>
          <p:nvPr>
            <p:custDataLst>
              <p:tags r:id="rId168"/>
            </p:custDataLst>
          </p:nvPr>
        </p:nvCxnSpPr>
        <p:spPr>
          <a:xfrm>
            <a:off x="47352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172"/>
          <p:cNvCxnSpPr/>
          <p:nvPr>
            <p:custDataLst>
              <p:tags r:id="rId169"/>
            </p:custDataLst>
          </p:nvPr>
        </p:nvCxnSpPr>
        <p:spPr>
          <a:xfrm>
            <a:off x="46632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173"/>
          <p:cNvCxnSpPr/>
          <p:nvPr>
            <p:custDataLst>
              <p:tags r:id="rId170"/>
            </p:custDataLst>
          </p:nvPr>
        </p:nvCxnSpPr>
        <p:spPr>
          <a:xfrm>
            <a:off x="48792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Gerade Verbindung 174"/>
          <p:cNvCxnSpPr/>
          <p:nvPr>
            <p:custDataLst>
              <p:tags r:id="rId171"/>
            </p:custDataLst>
          </p:nvPr>
        </p:nvCxnSpPr>
        <p:spPr>
          <a:xfrm>
            <a:off x="49512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175"/>
          <p:cNvCxnSpPr/>
          <p:nvPr>
            <p:custDataLst>
              <p:tags r:id="rId172"/>
            </p:custDataLst>
          </p:nvPr>
        </p:nvCxnSpPr>
        <p:spPr>
          <a:xfrm>
            <a:off x="48792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176"/>
          <p:cNvCxnSpPr/>
          <p:nvPr>
            <p:custDataLst>
              <p:tags r:id="rId173"/>
            </p:custDataLst>
          </p:nvPr>
        </p:nvCxnSpPr>
        <p:spPr>
          <a:xfrm>
            <a:off x="48072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177"/>
          <p:cNvCxnSpPr/>
          <p:nvPr>
            <p:custDataLst>
              <p:tags r:id="rId174"/>
            </p:custDataLst>
          </p:nvPr>
        </p:nvCxnSpPr>
        <p:spPr>
          <a:xfrm>
            <a:off x="50232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78"/>
          <p:cNvCxnSpPr/>
          <p:nvPr>
            <p:custDataLst>
              <p:tags r:id="rId175"/>
            </p:custDataLst>
          </p:nvPr>
        </p:nvCxnSpPr>
        <p:spPr>
          <a:xfrm>
            <a:off x="50952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79"/>
          <p:cNvCxnSpPr/>
          <p:nvPr>
            <p:custDataLst>
              <p:tags r:id="rId176"/>
            </p:custDataLst>
          </p:nvPr>
        </p:nvCxnSpPr>
        <p:spPr>
          <a:xfrm>
            <a:off x="50232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80"/>
          <p:cNvCxnSpPr/>
          <p:nvPr>
            <p:custDataLst>
              <p:tags r:id="rId177"/>
            </p:custDataLst>
          </p:nvPr>
        </p:nvCxnSpPr>
        <p:spPr>
          <a:xfrm>
            <a:off x="49512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Gerade Verbindung 181"/>
          <p:cNvCxnSpPr/>
          <p:nvPr>
            <p:custDataLst>
              <p:tags r:id="rId178"/>
            </p:custDataLst>
          </p:nvPr>
        </p:nvCxnSpPr>
        <p:spPr>
          <a:xfrm>
            <a:off x="51673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Gerade Verbindung 182"/>
          <p:cNvCxnSpPr/>
          <p:nvPr>
            <p:custDataLst>
              <p:tags r:id="rId179"/>
            </p:custDataLst>
          </p:nvPr>
        </p:nvCxnSpPr>
        <p:spPr>
          <a:xfrm>
            <a:off x="52393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Gerade Verbindung 183"/>
          <p:cNvCxnSpPr/>
          <p:nvPr>
            <p:custDataLst>
              <p:tags r:id="rId180"/>
            </p:custDataLst>
          </p:nvPr>
        </p:nvCxnSpPr>
        <p:spPr>
          <a:xfrm>
            <a:off x="51673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Gerade Verbindung 184"/>
          <p:cNvCxnSpPr/>
          <p:nvPr>
            <p:custDataLst>
              <p:tags r:id="rId181"/>
            </p:custDataLst>
          </p:nvPr>
        </p:nvCxnSpPr>
        <p:spPr>
          <a:xfrm>
            <a:off x="50952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Gerade Verbindung 185"/>
          <p:cNvCxnSpPr/>
          <p:nvPr>
            <p:custDataLst>
              <p:tags r:id="rId182"/>
            </p:custDataLst>
          </p:nvPr>
        </p:nvCxnSpPr>
        <p:spPr>
          <a:xfrm>
            <a:off x="53113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Gerade Verbindung 186"/>
          <p:cNvCxnSpPr/>
          <p:nvPr>
            <p:custDataLst>
              <p:tags r:id="rId183"/>
            </p:custDataLst>
          </p:nvPr>
        </p:nvCxnSpPr>
        <p:spPr>
          <a:xfrm>
            <a:off x="53833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Gerade Verbindung 187"/>
          <p:cNvCxnSpPr/>
          <p:nvPr>
            <p:custDataLst>
              <p:tags r:id="rId184"/>
            </p:custDataLst>
          </p:nvPr>
        </p:nvCxnSpPr>
        <p:spPr>
          <a:xfrm>
            <a:off x="53113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Gerade Verbindung 188"/>
          <p:cNvCxnSpPr/>
          <p:nvPr>
            <p:custDataLst>
              <p:tags r:id="rId185"/>
            </p:custDataLst>
          </p:nvPr>
        </p:nvCxnSpPr>
        <p:spPr>
          <a:xfrm>
            <a:off x="52393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Gerade Verbindung 189"/>
          <p:cNvCxnSpPr/>
          <p:nvPr>
            <p:custDataLst>
              <p:tags r:id="rId186"/>
            </p:custDataLst>
          </p:nvPr>
        </p:nvCxnSpPr>
        <p:spPr>
          <a:xfrm>
            <a:off x="54553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Gerade Verbindung 190"/>
          <p:cNvCxnSpPr/>
          <p:nvPr>
            <p:custDataLst>
              <p:tags r:id="rId187"/>
            </p:custDataLst>
          </p:nvPr>
        </p:nvCxnSpPr>
        <p:spPr>
          <a:xfrm>
            <a:off x="55273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Gerade Verbindung 191"/>
          <p:cNvCxnSpPr/>
          <p:nvPr>
            <p:custDataLst>
              <p:tags r:id="rId188"/>
            </p:custDataLst>
          </p:nvPr>
        </p:nvCxnSpPr>
        <p:spPr>
          <a:xfrm>
            <a:off x="54553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Gerade Verbindung 192"/>
          <p:cNvCxnSpPr/>
          <p:nvPr>
            <p:custDataLst>
              <p:tags r:id="rId189"/>
            </p:custDataLst>
          </p:nvPr>
        </p:nvCxnSpPr>
        <p:spPr>
          <a:xfrm>
            <a:off x="53833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Gerade Verbindung 193"/>
          <p:cNvCxnSpPr/>
          <p:nvPr>
            <p:custDataLst>
              <p:tags r:id="rId190"/>
            </p:custDataLst>
          </p:nvPr>
        </p:nvCxnSpPr>
        <p:spPr>
          <a:xfrm>
            <a:off x="55273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Gerade Verbindung 194"/>
          <p:cNvCxnSpPr/>
          <p:nvPr>
            <p:custDataLst>
              <p:tags r:id="rId191"/>
            </p:custDataLst>
          </p:nvPr>
        </p:nvCxnSpPr>
        <p:spPr>
          <a:xfrm>
            <a:off x="55993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Gerade Verbindung 195"/>
          <p:cNvCxnSpPr/>
          <p:nvPr>
            <p:custDataLst>
              <p:tags r:id="rId192"/>
            </p:custDataLst>
          </p:nvPr>
        </p:nvCxnSpPr>
        <p:spPr>
          <a:xfrm>
            <a:off x="56713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Gerade Verbindung 196"/>
          <p:cNvCxnSpPr/>
          <p:nvPr>
            <p:custDataLst>
              <p:tags r:id="rId193"/>
            </p:custDataLst>
          </p:nvPr>
        </p:nvCxnSpPr>
        <p:spPr>
          <a:xfrm>
            <a:off x="55993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Gerade Verbindung 197"/>
          <p:cNvCxnSpPr/>
          <p:nvPr>
            <p:custDataLst>
              <p:tags r:id="rId194"/>
            </p:custDataLst>
          </p:nvPr>
        </p:nvCxnSpPr>
        <p:spPr>
          <a:xfrm>
            <a:off x="55273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Gerade Verbindung 198"/>
          <p:cNvCxnSpPr/>
          <p:nvPr>
            <p:custDataLst>
              <p:tags r:id="rId195"/>
            </p:custDataLst>
          </p:nvPr>
        </p:nvCxnSpPr>
        <p:spPr>
          <a:xfrm>
            <a:off x="57433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Gerade Verbindung 199"/>
          <p:cNvCxnSpPr/>
          <p:nvPr>
            <p:custDataLst>
              <p:tags r:id="rId196"/>
            </p:custDataLst>
          </p:nvPr>
        </p:nvCxnSpPr>
        <p:spPr>
          <a:xfrm>
            <a:off x="58153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Gerade Verbindung 200"/>
          <p:cNvCxnSpPr/>
          <p:nvPr>
            <p:custDataLst>
              <p:tags r:id="rId197"/>
            </p:custDataLst>
          </p:nvPr>
        </p:nvCxnSpPr>
        <p:spPr>
          <a:xfrm>
            <a:off x="57433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Gerade Verbindung 201"/>
          <p:cNvCxnSpPr/>
          <p:nvPr>
            <p:custDataLst>
              <p:tags r:id="rId198"/>
            </p:custDataLst>
          </p:nvPr>
        </p:nvCxnSpPr>
        <p:spPr>
          <a:xfrm>
            <a:off x="56713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Gerade Verbindung 202"/>
          <p:cNvCxnSpPr/>
          <p:nvPr>
            <p:custDataLst>
              <p:tags r:id="rId199"/>
            </p:custDataLst>
          </p:nvPr>
        </p:nvCxnSpPr>
        <p:spPr>
          <a:xfrm>
            <a:off x="58873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Gerade Verbindung 203"/>
          <p:cNvCxnSpPr/>
          <p:nvPr>
            <p:custDataLst>
              <p:tags r:id="rId200"/>
            </p:custDataLst>
          </p:nvPr>
        </p:nvCxnSpPr>
        <p:spPr>
          <a:xfrm>
            <a:off x="59593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Gerade Verbindung 204"/>
          <p:cNvCxnSpPr/>
          <p:nvPr>
            <p:custDataLst>
              <p:tags r:id="rId201"/>
            </p:custDataLst>
          </p:nvPr>
        </p:nvCxnSpPr>
        <p:spPr>
          <a:xfrm>
            <a:off x="58873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Gerade Verbindung 205"/>
          <p:cNvCxnSpPr/>
          <p:nvPr>
            <p:custDataLst>
              <p:tags r:id="rId202"/>
            </p:custDataLst>
          </p:nvPr>
        </p:nvCxnSpPr>
        <p:spPr>
          <a:xfrm>
            <a:off x="58153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Gerade Verbindung 206"/>
          <p:cNvCxnSpPr/>
          <p:nvPr>
            <p:custDataLst>
              <p:tags r:id="rId203"/>
            </p:custDataLst>
          </p:nvPr>
        </p:nvCxnSpPr>
        <p:spPr>
          <a:xfrm>
            <a:off x="60313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Gerade Verbindung 207"/>
          <p:cNvCxnSpPr/>
          <p:nvPr>
            <p:custDataLst>
              <p:tags r:id="rId204"/>
            </p:custDataLst>
          </p:nvPr>
        </p:nvCxnSpPr>
        <p:spPr>
          <a:xfrm>
            <a:off x="61034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Gerade Verbindung 208"/>
          <p:cNvCxnSpPr/>
          <p:nvPr>
            <p:custDataLst>
              <p:tags r:id="rId205"/>
            </p:custDataLst>
          </p:nvPr>
        </p:nvCxnSpPr>
        <p:spPr>
          <a:xfrm>
            <a:off x="60313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Gerade Verbindung 209"/>
          <p:cNvCxnSpPr/>
          <p:nvPr>
            <p:custDataLst>
              <p:tags r:id="rId206"/>
            </p:custDataLst>
          </p:nvPr>
        </p:nvCxnSpPr>
        <p:spPr>
          <a:xfrm>
            <a:off x="59593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Gerade Verbindung 210"/>
          <p:cNvCxnSpPr/>
          <p:nvPr>
            <p:custDataLst>
              <p:tags r:id="rId207"/>
            </p:custDataLst>
          </p:nvPr>
        </p:nvCxnSpPr>
        <p:spPr>
          <a:xfrm>
            <a:off x="61754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Gerade Verbindung 211"/>
          <p:cNvCxnSpPr/>
          <p:nvPr>
            <p:custDataLst>
              <p:tags r:id="rId208"/>
            </p:custDataLst>
          </p:nvPr>
        </p:nvCxnSpPr>
        <p:spPr>
          <a:xfrm>
            <a:off x="62474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Gerade Verbindung 212"/>
          <p:cNvCxnSpPr/>
          <p:nvPr>
            <p:custDataLst>
              <p:tags r:id="rId209"/>
            </p:custDataLst>
          </p:nvPr>
        </p:nvCxnSpPr>
        <p:spPr>
          <a:xfrm>
            <a:off x="61754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Gerade Verbindung 213"/>
          <p:cNvCxnSpPr/>
          <p:nvPr>
            <p:custDataLst>
              <p:tags r:id="rId210"/>
            </p:custDataLst>
          </p:nvPr>
        </p:nvCxnSpPr>
        <p:spPr>
          <a:xfrm>
            <a:off x="61034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Gerade Verbindung 214"/>
          <p:cNvCxnSpPr/>
          <p:nvPr>
            <p:custDataLst>
              <p:tags r:id="rId211"/>
            </p:custDataLst>
          </p:nvPr>
        </p:nvCxnSpPr>
        <p:spPr>
          <a:xfrm>
            <a:off x="63194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Gerade Verbindung 215"/>
          <p:cNvCxnSpPr/>
          <p:nvPr>
            <p:custDataLst>
              <p:tags r:id="rId212"/>
            </p:custDataLst>
          </p:nvPr>
        </p:nvCxnSpPr>
        <p:spPr>
          <a:xfrm>
            <a:off x="63914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Gerade Verbindung 216"/>
          <p:cNvCxnSpPr/>
          <p:nvPr>
            <p:custDataLst>
              <p:tags r:id="rId213"/>
            </p:custDataLst>
          </p:nvPr>
        </p:nvCxnSpPr>
        <p:spPr>
          <a:xfrm>
            <a:off x="63194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Gerade Verbindung 217"/>
          <p:cNvCxnSpPr/>
          <p:nvPr>
            <p:custDataLst>
              <p:tags r:id="rId214"/>
            </p:custDataLst>
          </p:nvPr>
        </p:nvCxnSpPr>
        <p:spPr>
          <a:xfrm>
            <a:off x="62474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Gerade Verbindung 218"/>
          <p:cNvCxnSpPr/>
          <p:nvPr>
            <p:custDataLst>
              <p:tags r:id="rId215"/>
            </p:custDataLst>
          </p:nvPr>
        </p:nvCxnSpPr>
        <p:spPr>
          <a:xfrm>
            <a:off x="64634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Gerade Verbindung 219"/>
          <p:cNvCxnSpPr/>
          <p:nvPr>
            <p:custDataLst>
              <p:tags r:id="rId216"/>
            </p:custDataLst>
          </p:nvPr>
        </p:nvCxnSpPr>
        <p:spPr>
          <a:xfrm>
            <a:off x="65354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Gerade Verbindung 220"/>
          <p:cNvCxnSpPr/>
          <p:nvPr>
            <p:custDataLst>
              <p:tags r:id="rId217"/>
            </p:custDataLst>
          </p:nvPr>
        </p:nvCxnSpPr>
        <p:spPr>
          <a:xfrm>
            <a:off x="64634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Gerade Verbindung 221"/>
          <p:cNvCxnSpPr/>
          <p:nvPr>
            <p:custDataLst>
              <p:tags r:id="rId218"/>
            </p:custDataLst>
          </p:nvPr>
        </p:nvCxnSpPr>
        <p:spPr>
          <a:xfrm>
            <a:off x="63914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Gerade Verbindung 222"/>
          <p:cNvCxnSpPr/>
          <p:nvPr>
            <p:custDataLst>
              <p:tags r:id="rId219"/>
            </p:custDataLst>
          </p:nvPr>
        </p:nvCxnSpPr>
        <p:spPr>
          <a:xfrm>
            <a:off x="65354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Gerade Verbindung 223"/>
          <p:cNvCxnSpPr/>
          <p:nvPr>
            <p:custDataLst>
              <p:tags r:id="rId220"/>
            </p:custDataLst>
          </p:nvPr>
        </p:nvCxnSpPr>
        <p:spPr>
          <a:xfrm>
            <a:off x="444722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Gerade Verbindung 224"/>
          <p:cNvCxnSpPr/>
          <p:nvPr>
            <p:custDataLst>
              <p:tags r:id="rId221"/>
            </p:custDataLst>
          </p:nvPr>
        </p:nvCxnSpPr>
        <p:spPr>
          <a:xfrm>
            <a:off x="44472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Gerade Verbindung 225"/>
          <p:cNvCxnSpPr/>
          <p:nvPr>
            <p:custDataLst>
              <p:tags r:id="rId222"/>
            </p:custDataLst>
          </p:nvPr>
        </p:nvCxnSpPr>
        <p:spPr>
          <a:xfrm>
            <a:off x="4591236" y="2798068"/>
            <a:ext cx="27363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Gerade Verbindung 226"/>
          <p:cNvCxnSpPr/>
          <p:nvPr>
            <p:custDataLst>
              <p:tags r:id="rId223"/>
            </p:custDataLst>
          </p:nvPr>
        </p:nvCxnSpPr>
        <p:spPr>
          <a:xfrm>
            <a:off x="4591236" y="315810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Gerade Verbindung 227"/>
          <p:cNvCxnSpPr/>
          <p:nvPr>
            <p:custDataLst>
              <p:tags r:id="rId224"/>
            </p:custDataLst>
          </p:nvPr>
        </p:nvCxnSpPr>
        <p:spPr>
          <a:xfrm>
            <a:off x="918828" y="3158108"/>
            <a:ext cx="36724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0" name="Textfeld 229"/>
          <p:cNvSpPr txBox="1"/>
          <p:nvPr>
            <p:custDataLst>
              <p:tags r:id="rId225"/>
            </p:custDataLst>
          </p:nvPr>
        </p:nvSpPr>
        <p:spPr>
          <a:xfrm>
            <a:off x="558788" y="3194112"/>
            <a:ext cx="385042" cy="215444"/>
          </a:xfrm>
          <a:prstGeom prst="rect">
            <a:avLst/>
          </a:prstGeom>
          <a:noFill/>
          <a:ln>
            <a:noFill/>
          </a:ln>
        </p:spPr>
        <p:txBody>
          <a:bodyPr wrap="none" rtlCol="0">
            <a:spAutoFit/>
          </a:bodyPr>
          <a:lstStyle/>
          <a:p>
            <a:r>
              <a:rPr lang="en-GB" sz="800" dirty="0" smtClean="0"/>
              <a:t>CS2</a:t>
            </a:r>
            <a:endParaRPr lang="en-GB" sz="800" dirty="0"/>
          </a:p>
        </p:txBody>
      </p:sp>
      <p:cxnSp>
        <p:nvCxnSpPr>
          <p:cNvPr id="232" name="Gerade Verbindung 231"/>
          <p:cNvCxnSpPr/>
          <p:nvPr>
            <p:custDataLst>
              <p:tags r:id="rId226"/>
            </p:custDataLst>
          </p:nvPr>
        </p:nvCxnSpPr>
        <p:spPr>
          <a:xfrm>
            <a:off x="4591236" y="3446140"/>
            <a:ext cx="24482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Gerade Verbindung 232"/>
          <p:cNvCxnSpPr/>
          <p:nvPr>
            <p:custDataLst>
              <p:tags r:id="rId227"/>
            </p:custDataLst>
          </p:nvPr>
        </p:nvCxnSpPr>
        <p:spPr>
          <a:xfrm>
            <a:off x="7039508" y="315810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Gerade Verbindung 235"/>
          <p:cNvCxnSpPr/>
          <p:nvPr>
            <p:custDataLst>
              <p:tags r:id="rId228"/>
            </p:custDataLst>
          </p:nvPr>
        </p:nvCxnSpPr>
        <p:spPr>
          <a:xfrm>
            <a:off x="7039508" y="3158108"/>
            <a:ext cx="5760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Textfeld 237"/>
          <p:cNvSpPr txBox="1"/>
          <p:nvPr>
            <p:custDataLst>
              <p:tags r:id="rId229"/>
            </p:custDataLst>
          </p:nvPr>
        </p:nvSpPr>
        <p:spPr>
          <a:xfrm>
            <a:off x="5599348" y="3297478"/>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cxnSp>
        <p:nvCxnSpPr>
          <p:cNvPr id="240" name="Gerade Verbindung 239"/>
          <p:cNvCxnSpPr/>
          <p:nvPr>
            <p:custDataLst>
              <p:tags r:id="rId230"/>
            </p:custDataLst>
          </p:nvPr>
        </p:nvCxnSpPr>
        <p:spPr>
          <a:xfrm>
            <a:off x="4771256" y="2438028"/>
            <a:ext cx="252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Gerade Verbindung 240"/>
          <p:cNvCxnSpPr/>
          <p:nvPr>
            <p:custDataLst>
              <p:tags r:id="rId231"/>
            </p:custDataLst>
          </p:nvPr>
        </p:nvCxnSpPr>
        <p:spPr>
          <a:xfrm>
            <a:off x="660746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Gerade Verbindung 241"/>
          <p:cNvCxnSpPr/>
          <p:nvPr>
            <p:custDataLst>
              <p:tags r:id="rId232"/>
            </p:custDataLst>
          </p:nvPr>
        </p:nvCxnSpPr>
        <p:spPr>
          <a:xfrm>
            <a:off x="66794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Gerade Verbindung 242"/>
          <p:cNvCxnSpPr/>
          <p:nvPr>
            <p:custDataLst>
              <p:tags r:id="rId233"/>
            </p:custDataLst>
          </p:nvPr>
        </p:nvCxnSpPr>
        <p:spPr>
          <a:xfrm>
            <a:off x="66074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Gerade Verbindung 243"/>
          <p:cNvCxnSpPr/>
          <p:nvPr>
            <p:custDataLst>
              <p:tags r:id="rId234"/>
            </p:custDataLst>
          </p:nvPr>
        </p:nvCxnSpPr>
        <p:spPr>
          <a:xfrm>
            <a:off x="675147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Gerade Verbindung 244"/>
          <p:cNvCxnSpPr/>
          <p:nvPr>
            <p:custDataLst>
              <p:tags r:id="rId235"/>
            </p:custDataLst>
          </p:nvPr>
        </p:nvCxnSpPr>
        <p:spPr>
          <a:xfrm>
            <a:off x="68234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Gerade Verbindung 245"/>
          <p:cNvCxnSpPr/>
          <p:nvPr>
            <p:custDataLst>
              <p:tags r:id="rId236"/>
            </p:custDataLst>
          </p:nvPr>
        </p:nvCxnSpPr>
        <p:spPr>
          <a:xfrm>
            <a:off x="67514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Gerade Verbindung 246"/>
          <p:cNvCxnSpPr/>
          <p:nvPr>
            <p:custDataLst>
              <p:tags r:id="rId237"/>
            </p:custDataLst>
          </p:nvPr>
        </p:nvCxnSpPr>
        <p:spPr>
          <a:xfrm>
            <a:off x="667946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Gerade Verbindung 247"/>
          <p:cNvCxnSpPr/>
          <p:nvPr>
            <p:custDataLst>
              <p:tags r:id="rId238"/>
            </p:custDataLst>
          </p:nvPr>
        </p:nvCxnSpPr>
        <p:spPr>
          <a:xfrm>
            <a:off x="682348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9" name="Textfeld 248"/>
          <p:cNvSpPr txBox="1"/>
          <p:nvPr>
            <p:custDataLst>
              <p:tags r:id="rId239"/>
            </p:custDataLst>
          </p:nvPr>
        </p:nvSpPr>
        <p:spPr>
          <a:xfrm>
            <a:off x="5599348" y="2474032"/>
            <a:ext cx="707245" cy="215444"/>
          </a:xfrm>
          <a:prstGeom prst="rect">
            <a:avLst/>
          </a:prstGeom>
          <a:noFill/>
          <a:ln>
            <a:noFill/>
          </a:ln>
        </p:spPr>
        <p:txBody>
          <a:bodyPr wrap="none" rtlCol="0">
            <a:spAutoFit/>
          </a:bodyPr>
          <a:lstStyle/>
          <a:p>
            <a:r>
              <a:rPr lang="en-GB" sz="800" dirty="0" smtClean="0"/>
              <a:t>D23 ... D38</a:t>
            </a:r>
            <a:endParaRPr lang="en-GB" sz="800" dirty="0"/>
          </a:p>
        </p:txBody>
      </p:sp>
      <p:sp>
        <p:nvSpPr>
          <p:cNvPr id="253" name="Textfeld 252"/>
          <p:cNvSpPr txBox="1"/>
          <p:nvPr>
            <p:custDataLst>
              <p:tags r:id="rId240"/>
            </p:custDataLst>
          </p:nvPr>
        </p:nvSpPr>
        <p:spPr>
          <a:xfrm>
            <a:off x="5563344" y="2762064"/>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280" name="Gerade Verbindung 279"/>
          <p:cNvCxnSpPr/>
          <p:nvPr>
            <p:custDataLst>
              <p:tags r:id="rId241"/>
            </p:custDataLst>
          </p:nvPr>
        </p:nvCxnSpPr>
        <p:spPr>
          <a:xfrm>
            <a:off x="33671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Gerade Verbindung 280"/>
          <p:cNvCxnSpPr/>
          <p:nvPr>
            <p:custDataLst>
              <p:tags r:id="rId242"/>
            </p:custDataLst>
          </p:nvPr>
        </p:nvCxnSpPr>
        <p:spPr>
          <a:xfrm>
            <a:off x="33671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Gerade Verbindung 281"/>
          <p:cNvCxnSpPr/>
          <p:nvPr>
            <p:custDataLst>
              <p:tags r:id="rId243"/>
            </p:custDataLst>
          </p:nvPr>
        </p:nvCxnSpPr>
        <p:spPr>
          <a:xfrm>
            <a:off x="343910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Gerade Verbindung 282"/>
          <p:cNvCxnSpPr/>
          <p:nvPr>
            <p:custDataLst>
              <p:tags r:id="rId244"/>
            </p:custDataLst>
          </p:nvPr>
        </p:nvCxnSpPr>
        <p:spPr>
          <a:xfrm>
            <a:off x="35111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Gerade Verbindung 283"/>
          <p:cNvCxnSpPr/>
          <p:nvPr>
            <p:custDataLst>
              <p:tags r:id="rId245"/>
            </p:custDataLst>
          </p:nvPr>
        </p:nvCxnSpPr>
        <p:spPr>
          <a:xfrm>
            <a:off x="34391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Gerade Verbindung 284"/>
          <p:cNvCxnSpPr/>
          <p:nvPr>
            <p:custDataLst>
              <p:tags r:id="rId246"/>
            </p:custDataLst>
          </p:nvPr>
        </p:nvCxnSpPr>
        <p:spPr>
          <a:xfrm>
            <a:off x="336710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Gerade Verbindung 285"/>
          <p:cNvCxnSpPr/>
          <p:nvPr>
            <p:custDataLst>
              <p:tags r:id="rId247"/>
            </p:custDataLst>
          </p:nvPr>
        </p:nvCxnSpPr>
        <p:spPr>
          <a:xfrm>
            <a:off x="358312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Gerade Verbindung 286"/>
          <p:cNvCxnSpPr/>
          <p:nvPr>
            <p:custDataLst>
              <p:tags r:id="rId248"/>
            </p:custDataLst>
          </p:nvPr>
        </p:nvCxnSpPr>
        <p:spPr>
          <a:xfrm>
            <a:off x="36551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 name="Gerade Verbindung 287"/>
          <p:cNvCxnSpPr/>
          <p:nvPr>
            <p:custDataLst>
              <p:tags r:id="rId249"/>
            </p:custDataLst>
          </p:nvPr>
        </p:nvCxnSpPr>
        <p:spPr>
          <a:xfrm>
            <a:off x="35831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 name="Gerade Verbindung 288"/>
          <p:cNvCxnSpPr/>
          <p:nvPr>
            <p:custDataLst>
              <p:tags r:id="rId250"/>
            </p:custDataLst>
          </p:nvPr>
        </p:nvCxnSpPr>
        <p:spPr>
          <a:xfrm>
            <a:off x="351111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 name="Gerade Verbindung 289"/>
          <p:cNvCxnSpPr/>
          <p:nvPr>
            <p:custDataLst>
              <p:tags r:id="rId251"/>
            </p:custDataLst>
          </p:nvPr>
        </p:nvCxnSpPr>
        <p:spPr>
          <a:xfrm>
            <a:off x="372714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Gerade Verbindung 290"/>
          <p:cNvCxnSpPr/>
          <p:nvPr>
            <p:custDataLst>
              <p:tags r:id="rId252"/>
            </p:custDataLst>
          </p:nvPr>
        </p:nvCxnSpPr>
        <p:spPr>
          <a:xfrm>
            <a:off x="37991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Gerade Verbindung 291"/>
          <p:cNvCxnSpPr/>
          <p:nvPr>
            <p:custDataLst>
              <p:tags r:id="rId253"/>
            </p:custDataLst>
          </p:nvPr>
        </p:nvCxnSpPr>
        <p:spPr>
          <a:xfrm>
            <a:off x="37271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Gerade Verbindung 292"/>
          <p:cNvCxnSpPr/>
          <p:nvPr>
            <p:custDataLst>
              <p:tags r:id="rId254"/>
            </p:custDataLst>
          </p:nvPr>
        </p:nvCxnSpPr>
        <p:spPr>
          <a:xfrm>
            <a:off x="365513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Gerade Verbindung 293"/>
          <p:cNvCxnSpPr/>
          <p:nvPr>
            <p:custDataLst>
              <p:tags r:id="rId255"/>
            </p:custDataLst>
          </p:nvPr>
        </p:nvCxnSpPr>
        <p:spPr>
          <a:xfrm>
            <a:off x="387115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5" name="Gerade Verbindung 294"/>
          <p:cNvCxnSpPr/>
          <p:nvPr>
            <p:custDataLst>
              <p:tags r:id="rId256"/>
            </p:custDataLst>
          </p:nvPr>
        </p:nvCxnSpPr>
        <p:spPr>
          <a:xfrm>
            <a:off x="39431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6" name="Gerade Verbindung 295"/>
          <p:cNvCxnSpPr/>
          <p:nvPr>
            <p:custDataLst>
              <p:tags r:id="rId257"/>
            </p:custDataLst>
          </p:nvPr>
        </p:nvCxnSpPr>
        <p:spPr>
          <a:xfrm>
            <a:off x="38711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Gerade Verbindung 296"/>
          <p:cNvCxnSpPr/>
          <p:nvPr>
            <p:custDataLst>
              <p:tags r:id="rId258"/>
            </p:custDataLst>
          </p:nvPr>
        </p:nvCxnSpPr>
        <p:spPr>
          <a:xfrm>
            <a:off x="379914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8" name="Gerade Verbindung 297"/>
          <p:cNvCxnSpPr/>
          <p:nvPr>
            <p:custDataLst>
              <p:tags r:id="rId259"/>
            </p:custDataLst>
          </p:nvPr>
        </p:nvCxnSpPr>
        <p:spPr>
          <a:xfrm>
            <a:off x="401517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9" name="Gerade Verbindung 298"/>
          <p:cNvCxnSpPr/>
          <p:nvPr>
            <p:custDataLst>
              <p:tags r:id="rId260"/>
            </p:custDataLst>
          </p:nvPr>
        </p:nvCxnSpPr>
        <p:spPr>
          <a:xfrm>
            <a:off x="40871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0" name="Gerade Verbindung 299"/>
          <p:cNvCxnSpPr/>
          <p:nvPr>
            <p:custDataLst>
              <p:tags r:id="rId261"/>
            </p:custDataLst>
          </p:nvPr>
        </p:nvCxnSpPr>
        <p:spPr>
          <a:xfrm>
            <a:off x="40151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1" name="Gerade Verbindung 300"/>
          <p:cNvCxnSpPr/>
          <p:nvPr>
            <p:custDataLst>
              <p:tags r:id="rId262"/>
            </p:custDataLst>
          </p:nvPr>
        </p:nvCxnSpPr>
        <p:spPr>
          <a:xfrm>
            <a:off x="394316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2" name="Gerade Verbindung 301"/>
          <p:cNvCxnSpPr/>
          <p:nvPr>
            <p:custDataLst>
              <p:tags r:id="rId263"/>
            </p:custDataLst>
          </p:nvPr>
        </p:nvCxnSpPr>
        <p:spPr>
          <a:xfrm>
            <a:off x="415918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Gerade Verbindung 302"/>
          <p:cNvCxnSpPr/>
          <p:nvPr>
            <p:custDataLst>
              <p:tags r:id="rId264"/>
            </p:custDataLst>
          </p:nvPr>
        </p:nvCxnSpPr>
        <p:spPr>
          <a:xfrm>
            <a:off x="42311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 name="Gerade Verbindung 303"/>
          <p:cNvCxnSpPr/>
          <p:nvPr>
            <p:custDataLst>
              <p:tags r:id="rId265"/>
            </p:custDataLst>
          </p:nvPr>
        </p:nvCxnSpPr>
        <p:spPr>
          <a:xfrm>
            <a:off x="41591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5" name="Gerade Verbindung 304"/>
          <p:cNvCxnSpPr/>
          <p:nvPr>
            <p:custDataLst>
              <p:tags r:id="rId266"/>
            </p:custDataLst>
          </p:nvPr>
        </p:nvCxnSpPr>
        <p:spPr>
          <a:xfrm>
            <a:off x="408718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6" name="Gerade Verbindung 305"/>
          <p:cNvCxnSpPr/>
          <p:nvPr>
            <p:custDataLst>
              <p:tags r:id="rId267"/>
            </p:custDataLst>
          </p:nvPr>
        </p:nvCxnSpPr>
        <p:spPr>
          <a:xfrm>
            <a:off x="430320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7" name="Gerade Verbindung 306"/>
          <p:cNvCxnSpPr/>
          <p:nvPr>
            <p:custDataLst>
              <p:tags r:id="rId268"/>
            </p:custDataLst>
          </p:nvPr>
        </p:nvCxnSpPr>
        <p:spPr>
          <a:xfrm>
            <a:off x="43032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 name="Gerade Verbindung 307"/>
          <p:cNvCxnSpPr/>
          <p:nvPr>
            <p:custDataLst>
              <p:tags r:id="rId269"/>
            </p:custDataLst>
          </p:nvPr>
        </p:nvCxnSpPr>
        <p:spPr>
          <a:xfrm>
            <a:off x="423119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1" name="Textfeld 270"/>
          <p:cNvSpPr txBox="1"/>
          <p:nvPr>
            <p:custDataLst>
              <p:tags r:id="rId270"/>
            </p:custDataLst>
          </p:nvPr>
        </p:nvSpPr>
        <p:spPr>
          <a:xfrm>
            <a:off x="162744" y="2834652"/>
            <a:ext cx="482824" cy="215444"/>
          </a:xfrm>
          <a:prstGeom prst="rect">
            <a:avLst/>
          </a:prstGeom>
          <a:noFill/>
          <a:ln>
            <a:noFill/>
          </a:ln>
        </p:spPr>
        <p:txBody>
          <a:bodyPr wrap="none" rtlCol="0">
            <a:spAutoFit/>
          </a:bodyPr>
          <a:lstStyle/>
          <a:p>
            <a:r>
              <a:rPr lang="en-GB" sz="800" dirty="0" smtClean="0"/>
              <a:t>CJ721</a:t>
            </a:r>
            <a:endParaRPr lang="en-GB" sz="800" dirty="0"/>
          </a:p>
        </p:txBody>
      </p:sp>
      <p:sp>
        <p:nvSpPr>
          <p:cNvPr id="272" name="Textfeld 271"/>
          <p:cNvSpPr txBox="1"/>
          <p:nvPr>
            <p:custDataLst>
              <p:tags r:id="rId271"/>
            </p:custDataLst>
          </p:nvPr>
        </p:nvSpPr>
        <p:spPr>
          <a:xfrm>
            <a:off x="162744" y="3194692"/>
            <a:ext cx="482824" cy="215444"/>
          </a:xfrm>
          <a:prstGeom prst="rect">
            <a:avLst/>
          </a:prstGeom>
          <a:noFill/>
          <a:ln>
            <a:noFill/>
          </a:ln>
        </p:spPr>
        <p:txBody>
          <a:bodyPr wrap="none" rtlCol="0">
            <a:spAutoFit/>
          </a:bodyPr>
          <a:lstStyle/>
          <a:p>
            <a:r>
              <a:rPr lang="en-GB" sz="800" dirty="0" smtClean="0"/>
              <a:t>CJ950</a:t>
            </a:r>
          </a:p>
        </p:txBody>
      </p:sp>
      <p:sp>
        <p:nvSpPr>
          <p:cNvPr id="273" name="Untertitel 272" hidden="1"/>
          <p:cNvSpPr>
            <a:spLocks noGrp="1"/>
          </p:cNvSpPr>
          <p:nvPr>
            <p:ph type="subTitle" idx="1"/>
            <p:custDataLst>
              <p:tags r:id="rId272"/>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2"/>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3"/>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fr-FR" b="1" dirty="0" err="1" smtClean="0">
                <a:solidFill>
                  <a:srgbClr val="FFFFFF"/>
                </a:solidFill>
              </a:rPr>
              <a:t>rba_Msc</a:t>
            </a:r>
            <a:r>
              <a:rPr lang="fr-FR" b="1" dirty="0" smtClean="0">
                <a:solidFill>
                  <a:srgbClr val="FFFFFF"/>
                </a:solidFill>
              </a:rPr>
              <a:t> concept &amp; design: </a:t>
            </a:r>
            <a:r>
              <a:rPr lang="en-US" b="1" dirty="0" smtClean="0">
                <a:solidFill>
                  <a:srgbClr val="FFFFFF"/>
                </a:solidFill>
              </a:rPr>
              <a:t>Overview</a:t>
            </a:r>
            <a:endParaRPr lang="en-US" b="1" dirty="0">
              <a:solidFill>
                <a:srgbClr val="FFFFFF"/>
              </a:solidFill>
            </a:endParaRPr>
          </a:p>
        </p:txBody>
      </p:sp>
      <p:pic>
        <p:nvPicPr>
          <p:cNvPr id="8" name="Grafik 7" descr="BEQIK_FR.png" hidden="1"/>
          <p:cNvPicPr>
            <a:picLocks/>
          </p:cNvPicPr>
          <p:nvPr>
            <p:custDataLst>
              <p:tags r:id="rId4"/>
            </p:custDataLst>
          </p:nvPr>
        </p:nvPicPr>
        <p:blipFill>
          <a:blip r:embed="rId15"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5"/>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6"/>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7"/>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8"/>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9"/>
            </p:custDataLst>
          </p:nvPr>
        </p:nvSpPr>
        <p:spPr>
          <a:ln w="0"/>
          <a:effectLst/>
        </p:spPr>
        <p:txBody>
          <a:bodyPr wrap="square" lIns="0" tIns="12700" rIns="0" bIns="0" anchor="t"/>
          <a:lstStyle/>
          <a:p>
            <a:r>
              <a:rPr lang="en-US" noProof="0" smtClean="0"/>
              <a:t>Upstream frame</a:t>
            </a:r>
            <a:endParaRPr lang="en-US" noProof="0"/>
          </a:p>
        </p:txBody>
      </p:sp>
      <p:sp>
        <p:nvSpPr>
          <p:cNvPr id="20" name="Foliennummernplatzhalter 19"/>
          <p:cNvSpPr>
            <a:spLocks noGrp="1"/>
          </p:cNvSpPr>
          <p:nvPr>
            <p:ph type="sldNum" sz="quarter" idx="10"/>
          </p:nvPr>
        </p:nvSpPr>
        <p:spPr/>
        <p:txBody>
          <a:bodyPr/>
          <a:lstStyle/>
          <a:p>
            <a:pPr>
              <a:defRPr/>
            </a:pPr>
            <a:fld id="{81B8CC12-7B03-4C63-8193-0C64318BCB4A}" type="slidenum">
              <a:rPr lang="x-none" smtClean="0"/>
              <a:pPr>
                <a:defRPr/>
              </a:pPr>
              <a:t>7</a:t>
            </a:fld>
            <a:endParaRPr lang="x-none"/>
          </a:p>
        </p:txBody>
      </p:sp>
      <p:pic>
        <p:nvPicPr>
          <p:cNvPr id="2051" name="Picture 3"/>
          <p:cNvPicPr>
            <a:picLocks noChangeAspect="1" noChangeArrowheads="1"/>
          </p:cNvPicPr>
          <p:nvPr>
            <p:custDataLst>
              <p:tags r:id="rId10"/>
            </p:custDataLst>
          </p:nvPr>
        </p:nvPicPr>
        <p:blipFill>
          <a:blip r:embed="rId16" cstate="print"/>
          <a:srcRect/>
          <a:stretch>
            <a:fillRect/>
          </a:stretch>
        </p:blipFill>
        <p:spPr bwMode="auto">
          <a:xfrm>
            <a:off x="209818" y="1450503"/>
            <a:ext cx="8155632" cy="3329421"/>
          </a:xfrm>
          <a:prstGeom prst="rect">
            <a:avLst/>
          </a:prstGeom>
          <a:noFill/>
          <a:ln w="9525">
            <a:noFill/>
            <a:miter lim="800000"/>
            <a:headEnd/>
            <a:tailEnd/>
          </a:ln>
        </p:spPr>
      </p:pic>
      <p:sp>
        <p:nvSpPr>
          <p:cNvPr id="14" name="Rechteckige Legende 13"/>
          <p:cNvSpPr/>
          <p:nvPr>
            <p:custDataLst>
              <p:tags r:id="rId11"/>
            </p:custDataLst>
          </p:nvPr>
        </p:nvSpPr>
        <p:spPr>
          <a:xfrm>
            <a:off x="4915272" y="853852"/>
            <a:ext cx="1080120" cy="504056"/>
          </a:xfrm>
          <a:prstGeom prst="wedgeRectCallout">
            <a:avLst>
              <a:gd name="adj1" fmla="val -21715"/>
              <a:gd name="adj2" fmla="val 908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CJ950</a:t>
            </a:r>
            <a:endParaRPr lang="en-GB" dirty="0"/>
          </a:p>
        </p:txBody>
      </p:sp>
      <p:sp>
        <p:nvSpPr>
          <p:cNvPr id="15" name="Rechteckige Legende 14"/>
          <p:cNvSpPr/>
          <p:nvPr>
            <p:custDataLst>
              <p:tags r:id="rId12"/>
            </p:custDataLst>
          </p:nvPr>
        </p:nvSpPr>
        <p:spPr>
          <a:xfrm>
            <a:off x="6859488" y="2726060"/>
            <a:ext cx="1080120" cy="504056"/>
          </a:xfrm>
          <a:prstGeom prst="wedgeRectCallout">
            <a:avLst>
              <a:gd name="adj1" fmla="val -21715"/>
              <a:gd name="adj2" fmla="val 908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CJ721</a:t>
            </a:r>
            <a:endParaRPr lang="en-GB" dirty="0"/>
          </a:p>
        </p:txBody>
      </p:sp>
      <p:sp>
        <p:nvSpPr>
          <p:cNvPr id="16" name="Untertitel 15" hidden="1"/>
          <p:cNvSpPr>
            <a:spLocks noGrp="1"/>
          </p:cNvSpPr>
          <p:nvPr>
            <p:ph type="subTitle" idx="1"/>
            <p:custDataLst>
              <p:tags r:id="rId13"/>
            </p:custDataLst>
          </p:nvPr>
        </p:nvSpPr>
        <p:spPr>
          <a:xfrm>
            <a:off x="533400" y="3200400"/>
            <a:ext cx="7772400" cy="1676400"/>
          </a:xfrm>
          <a:ln w="0"/>
          <a:effectLst/>
        </p:spPr>
        <p:txBody>
          <a:bodyPr wrap="square" lIns="0" tIns="63500" rIns="0" bIns="0"/>
          <a:lstStyle/>
          <a:p>
            <a:endParaRPr lang="en-GB"/>
          </a:p>
        </p:txBody>
      </p:sp>
    </p:spTree>
    <p:custDataLst>
      <p:tags r:id="rId1"/>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fr-FR" b="1" dirty="0" err="1" smtClean="0">
                <a:solidFill>
                  <a:srgbClr val="FFFFFF"/>
                </a:solidFill>
              </a:rPr>
              <a:t>rba_Msc</a:t>
            </a:r>
            <a:r>
              <a:rPr lang="fr-FR" b="1" dirty="0" smtClean="0">
                <a:solidFill>
                  <a:srgbClr val="FFFFFF"/>
                </a:solidFill>
              </a:rPr>
              <a:t> concept &amp; design: </a:t>
            </a:r>
            <a:r>
              <a:rPr lang="en-US" b="1" dirty="0" smtClean="0">
                <a:solidFill>
                  <a:srgbClr val="FFFFFF"/>
                </a:solidFill>
              </a:rPr>
              <a:t>Requirements</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13"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title"/>
            <p:custDataLst>
              <p:tags r:id="rId10"/>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t>Requirements (1)</a:t>
            </a:r>
            <a:endParaRPr lang="en-US" noProof="0"/>
          </a:p>
        </p:txBody>
      </p:sp>
      <p:sp>
        <p:nvSpPr>
          <p:cNvPr id="3" name="Textplatzhalter 2"/>
          <p:cNvSpPr>
            <a:spLocks noGrp="1"/>
          </p:cNvSpPr>
          <p:nvPr>
            <p:ph type="body" idx="1"/>
            <p:custDataLst>
              <p:tags r:id="rId11"/>
            </p:custDataLst>
          </p:nvPr>
        </p:nvSpPr>
        <p:spPr>
          <a:xfrm>
            <a:off x="533400" y="1066800"/>
            <a:ext cx="7315200" cy="4395564"/>
          </a:xfrm>
          <a:ln w="0"/>
          <a:effectLst/>
        </p:spPr>
        <p:txBody>
          <a:bodyPr wrap="square" lIns="0" tIns="63500" rIns="0" bIns="0"/>
          <a:lstStyle/>
          <a:p>
            <a:r>
              <a:rPr lang="en-US" noProof="0" smtClean="0"/>
              <a:t>The downstream channel shall have the following properties</a:t>
            </a:r>
          </a:p>
          <a:p>
            <a:pPr lvl="1"/>
            <a:r>
              <a:rPr lang="en-US" noProof="0" smtClean="0"/>
              <a:t>continuous clock signal</a:t>
            </a:r>
          </a:p>
          <a:p>
            <a:pPr lvl="1"/>
            <a:r>
              <a:rPr lang="en-US" noProof="0" smtClean="0"/>
              <a:t>passive phase of 2 clock cycles</a:t>
            </a:r>
          </a:p>
          <a:p>
            <a:pPr lvl="1"/>
            <a:r>
              <a:rPr lang="en-US" noProof="0" smtClean="0"/>
              <a:t>20 MHz downstream clock</a:t>
            </a:r>
          </a:p>
          <a:p>
            <a:pPr lvl="1"/>
            <a:r>
              <a:rPr lang="en-US" noProof="0" smtClean="0"/>
              <a:t>support dual receiver mode for up to 2 devices per MSC bus</a:t>
            </a:r>
          </a:p>
          <a:p>
            <a:pPr lvl="1"/>
            <a:r>
              <a:rPr lang="en-US" noProof="0" smtClean="0"/>
              <a:t>support up to 32 bits per device for uC device 2 in dual receiver mode</a:t>
            </a:r>
          </a:p>
        </p:txBody>
      </p:sp>
      <p:sp>
        <p:nvSpPr>
          <p:cNvPr id="12" name="Foliennummernplatzhalter 11"/>
          <p:cNvSpPr>
            <a:spLocks noGrp="1"/>
          </p:cNvSpPr>
          <p:nvPr>
            <p:ph type="sldNum" sz="quarter" idx="10"/>
          </p:nvPr>
        </p:nvSpPr>
        <p:spPr/>
        <p:txBody>
          <a:bodyPr/>
          <a:lstStyle/>
          <a:p>
            <a:pPr>
              <a:defRPr/>
            </a:pPr>
            <a:fld id="{41970CA2-0F55-4483-A555-0DD77EBA6DD1}" type="slidenum">
              <a:rPr lang="de-DE" smtClean="0"/>
              <a:pPr>
                <a:defRPr/>
              </a:pPr>
              <a:t>8</a:t>
            </a:fld>
            <a:endParaRPr lang="de-DE"/>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fr-FR" b="1" dirty="0" err="1" smtClean="0">
                <a:solidFill>
                  <a:srgbClr val="FFFFFF"/>
                </a:solidFill>
              </a:rPr>
              <a:t>rba_Msc</a:t>
            </a:r>
            <a:r>
              <a:rPr lang="fr-FR" b="1" dirty="0" smtClean="0">
                <a:solidFill>
                  <a:srgbClr val="FFFFFF"/>
                </a:solidFill>
              </a:rPr>
              <a:t> concept &amp; design: </a:t>
            </a:r>
            <a:r>
              <a:rPr lang="en-US" b="1" dirty="0" smtClean="0">
                <a:solidFill>
                  <a:srgbClr val="FFFFFF"/>
                </a:solidFill>
              </a:rPr>
              <a:t>Requirements</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13"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title"/>
            <p:custDataLst>
              <p:tags r:id="rId10"/>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t>Requirements (2)</a:t>
            </a:r>
            <a:endParaRPr lang="en-US" noProof="0"/>
          </a:p>
        </p:txBody>
      </p:sp>
      <p:sp>
        <p:nvSpPr>
          <p:cNvPr id="3" name="Textplatzhalter 2"/>
          <p:cNvSpPr>
            <a:spLocks noGrp="1"/>
          </p:cNvSpPr>
          <p:nvPr>
            <p:ph type="body" idx="1"/>
            <p:custDataLst>
              <p:tags r:id="rId11"/>
            </p:custDataLst>
          </p:nvPr>
        </p:nvSpPr>
        <p:spPr>
          <a:xfrm>
            <a:off x="533400" y="1066800"/>
            <a:ext cx="7315200" cy="4323556"/>
          </a:xfrm>
          <a:ln w="0"/>
          <a:effectLst/>
        </p:spPr>
        <p:txBody>
          <a:bodyPr wrap="square" lIns="0" tIns="63500" rIns="0" bIns="0"/>
          <a:lstStyle/>
          <a:p>
            <a:r>
              <a:rPr lang="en-US" noProof="0" smtClean="0"/>
              <a:t>For handling of the command frames the MSC driver/handler shall provide interfaces to</a:t>
            </a:r>
          </a:p>
          <a:p>
            <a:pPr lvl="1"/>
            <a:r>
              <a:rPr lang="en-US" noProof="0" smtClean="0"/>
              <a:t>transmit a command</a:t>
            </a:r>
          </a:p>
          <a:p>
            <a:pPr lvl="2"/>
            <a:r>
              <a:rPr lang="en-US" sz="1400" noProof="0" smtClean="0"/>
              <a:t>while interrupts are disabled the command shall be transmitted immediately in a synchronous manner</a:t>
            </a:r>
          </a:p>
          <a:p>
            <a:pPr lvl="2"/>
            <a:r>
              <a:rPr lang="en-US" sz="1400" noProof="0" smtClean="0"/>
              <a:t>while interrupts are available the command shall be queued and transmitted in an asynchronous manner</a:t>
            </a:r>
          </a:p>
          <a:p>
            <a:pPr lvl="1"/>
            <a:r>
              <a:rPr lang="en-US" noProof="0" smtClean="0"/>
              <a:t>get the result/status of the command</a:t>
            </a:r>
          </a:p>
          <a:p>
            <a:pPr lvl="1"/>
            <a:r>
              <a:rPr lang="en-US" noProof="0" smtClean="0"/>
              <a:t>get the current command value</a:t>
            </a:r>
          </a:p>
          <a:p>
            <a:pPr lvl="1"/>
            <a:r>
              <a:rPr lang="en-US" noProof="0" smtClean="0"/>
              <a:t>set the command value</a:t>
            </a:r>
          </a:p>
          <a:p>
            <a:pPr lvl="1"/>
            <a:r>
              <a:rPr lang="en-US" noProof="0" smtClean="0"/>
              <a:t>get the current number of upstream frames</a:t>
            </a:r>
          </a:p>
          <a:p>
            <a:pPr lvl="1"/>
            <a:r>
              <a:rPr lang="en-US" noProof="0" smtClean="0"/>
              <a:t>set the number of upstream frames</a:t>
            </a:r>
          </a:p>
          <a:p>
            <a:pPr lvl="2"/>
            <a:r>
              <a:rPr lang="en-US" sz="1400" noProof="0" smtClean="0"/>
              <a:t>the number of upstream frames is limited to the configured maximum number of upstream frames</a:t>
            </a:r>
          </a:p>
          <a:p>
            <a:pPr lvl="1"/>
            <a:r>
              <a:rPr lang="en-US" noProof="0" smtClean="0"/>
              <a:t>get the pointer to the upstream buffer</a:t>
            </a:r>
          </a:p>
        </p:txBody>
      </p:sp>
      <p:sp>
        <p:nvSpPr>
          <p:cNvPr id="12" name="Foliennummernplatzhalter 11"/>
          <p:cNvSpPr>
            <a:spLocks noGrp="1"/>
          </p:cNvSpPr>
          <p:nvPr>
            <p:ph type="sldNum" sz="quarter" idx="10"/>
          </p:nvPr>
        </p:nvSpPr>
        <p:spPr/>
        <p:txBody>
          <a:bodyPr/>
          <a:lstStyle/>
          <a:p>
            <a:pPr>
              <a:defRPr/>
            </a:pPr>
            <a:fld id="{41970CA2-0F55-4483-A555-0DD77EBA6DD1}" type="slidenum">
              <a:rPr lang="de-DE" smtClean="0"/>
              <a:pPr>
                <a:defRPr/>
              </a:pPr>
              <a:t>9</a:t>
            </a:fld>
            <a:endParaRPr lang="de-DE"/>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LI" val="1"/>
  <p:tag name="CFG.LAYOUT" val="config01.xml"/>
  <p:tag name="CONFIG" val="config01.xml"/>
  <p:tag name="CFG.VERSION" val="0"/>
  <p:tag name="MAPNAME" val="Map1"/>
  <p:tag name="LICENSEKEY" val="46504b9e-b1c9-48ed-967f-a36de42ae84b"/>
  <p:tag name="FIELD.REM_ANL.CONTENT" val=" "/>
  <p:tag name="FIELD.BGROUP.CONTENT" val="Cross Divisional Group - Software, Methods and Tools"/>
  <p:tag name="FIELD.BGROUP.COMBOINDEX" val="0"/>
  <p:tag name="FIELDS.INITIALIZED" val="1"/>
  <p:tag name="FIELD.CHAPTER.COMBOINDEX" val="-2"/>
  <p:tag name="FIELD.REM_ANL.COMBOINDEX" val="-2"/>
  <p:tag name="FIELD.DPT.CONTENT" val="CDG-SMT/ESA1"/>
  <p:tag name="FIELD.DPT.COMBOINDEX" val="-2"/>
  <p:tag name="SLIDEMASTERMASTERNAME" val="Slide"/>
  <p:tag name="SLIDEMASTERSHAPESETGROUPCLASSNAME" val="ShapeSetGroup1"/>
  <p:tag name="SLIDEMASTERCOLORSETGROUPCLASSNAME" val="ColorSetGroup1"/>
  <p:tag name="SLIDEMASTERFONTSETGROUPCLASSNAME" val="FontSetGroup1"/>
  <p:tag name="SLIDEMASTERSTYLESETGROUPCLASSNAME" val="StyleSetGroup1"/>
  <p:tag name="RESAVED" val="1"/>
  <p:tag name="TITLEMASTERMASTERNAME" val="TitleSlide"/>
  <p:tag name="TITLEMASTERSHAPESETGROUPCLASSNAME" val="ShapeSetGroup1"/>
  <p:tag name="TITLEMASTERCOLORSETGROUPCLASSNAME" val="ColorSetGroup1"/>
  <p:tag name="TITLEMASTERFONTSETGROUPCLASSNAME" val="FontSetGroup1"/>
  <p:tag name="TITLEMASTERSTYLESETGROUPCLASSNAME" val="StyleSetGroup1"/>
  <p:tag name="MIWBCLNT.HOMEURL" val="\\SI41956.de.bosch.com\Folienbibliothek$\content\portal.htm"/>
  <p:tag name="CFG.LAYOUTID" val="Bosch Layout 4:3"/>
  <p:tag name="ADM" val="1"/>
  <p:tag name="CFG.CUSTOMERVERSION" val="9"/>
  <p:tag name="LAYOUTLANGUAGE" val="2057"/>
  <p:tag name="ML_1" val="RB_Fe_CDG"/>
  <p:tag name="ML_2" val="Bosch.mcr"/>
  <p:tag name="ML_LAYOUT_RESOURCE" val="BOSCH4_3_01.MCR "/>
  <p:tag name="FIELD.DATE.SUFFIX.CONTENT" val=" | "/>
  <p:tag name="FIELD.CONF.SUFFIX.CONTENT" val=" | "/>
  <p:tag name="FIELD.REM_ABL.SUFFIX.CONTENT" val=" | "/>
  <p:tag name="FIELD.REM_ABL.COMBOINDEX" val="-2"/>
  <p:tag name="FIELD.REM_ANL.VALUE" val=" "/>
  <p:tag name="FIELD.DPT.SUFFIX.CONTENT" val=" | "/>
  <p:tag name="FIELD.DPT.VALUE" val="CDG-SMT/ESA1 | "/>
  <p:tag name="FIELD.BGROUP.VALUE" val="Cross Divisional Group - Software, Methods and Tools"/>
  <p:tag name="FIELD.DATE.COMBOINDEX" val="-2"/>
  <p:tag name="FIELD.COPY.COMBOINDEX" val="0"/>
  <p:tag name="SLIDEMASTERMODIFIED" val="1"/>
  <p:tag name="TITLEMASTERMODIFIED" val="1"/>
  <p:tag name="FIELD.CONF.CONTENT" val="Internal "/>
  <p:tag name="FIELD.CONF.VALUE" val="Internal  | "/>
  <p:tag name="FIELD.CONF.COMBOINDEX" val="1"/>
  <p:tag name="FIELD.COPY.CONTENT" val="© Robert Bosch GmbH 2013. All rights reserved, also regarding any disposal, exploitation, reproduction, editing, distribution, as well as in the event of applications for industrial property rights."/>
  <p:tag name="FIELD.COPY.VALUE" val="© Robert Bosch GmbH 2013. All rights reserved, also regarding any disposal, exploitation, reproduction, editing, distribution, as well as in the event of applications for industrial property rights."/>
  <p:tag name="FIELD.DATE.CONTENT" val="2013-06-11"/>
  <p:tag name="FIELD.DATE.VALUE" val="2013-06-11 | "/>
  <p:tag name="FIELD.CHAPTER.CONTENT" val="CUBAS: Design for rba_Msc"/>
  <p:tag name="FIELD.CHAPTER.VALUE" val="CUBAS: Design for rba_Msc"/>
  <p:tag name="AGCN" val="0"/>
  <p:tag name="ML_UFSOK" val="e77e78e70e79e80e81e82e76e71e72e73e74e75e99e83e98e84e85e93e94e95e96e88e89e90e91e97e92100e69e47e46e55e49102101e48e28e29e37e38e57e63e58e59e60e61e64e40e42e39e41e35e36e65e66e67e87e23e51e52e53e68e54"/>
</p:tagLst>
</file>

<file path=ppt/tags/tag10.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COLORSETGROUPCLASSNAME" val="ColorSetGroup1"/>
  <p:tag name="FONTSETGROUPCLASSNAME" val="FontSetGroup1"/>
  <p:tag name="SHAPECLASSNAME" val="Logo2OnSlide"/>
  <p:tag name="SHAPECLASSFILE" val="PPTFOOTCOL.emf"/>
  <p:tag name="SHAPECLASSPROTECTIONTYPE" val="15"/>
</p:tagLst>
</file>

<file path=ppt/tags/tag100.xml><?xml version="1.0" encoding="utf-8"?>
<p:tagLst xmlns:a="http://schemas.openxmlformats.org/drawingml/2006/main" xmlns:r="http://schemas.openxmlformats.org/officeDocument/2006/relationships" xmlns:p="http://schemas.openxmlformats.org/presentationml/2006/main">
  <p:tag name="COLORSETCLASSNAME" val="ColorSet1"/>
  <p:tag name="COLORS" val="Blue1;LogoRightColor;-1;LogoRightColor;LogoRightColor;-2"/>
</p:tagLst>
</file>

<file path=ppt/tags/tag10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1.xml><?xml version="1.0" encoding="utf-8"?>
<p:tagLst xmlns:a="http://schemas.openxmlformats.org/drawingml/2006/main" xmlns:r="http://schemas.openxmlformats.org/officeDocument/2006/relationships" xmlns:p="http://schemas.openxmlformats.org/presentationml/2006/main">
  <p:tag name="COLORSETCLASSNAME" val="ColorSet1"/>
  <p:tag name="COLORS" val="Blue1;LogoRightColor;-1;LogoRightColor;LogoRightColor;-2"/>
</p:tagLst>
</file>

<file path=ppt/tags/tag10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1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01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0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1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01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01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01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01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0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102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02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0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2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02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02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02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02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02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03.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TITEL 1_SHAPECLASSPROTECTIONTYPE" val="0"/>
  <p:tag name="RECHTECK 9_SHAPECLASSPROTECTIONTYPE" val="63"/>
  <p:tag name="TEXTPLATZHALTER 2_SHAPECLASSPROTECTIONTYPE" val="0"/>
  <p:tag name="FIELD.CHAPTER.CONTENT" val="CUBAS: Design for rba_Msc"/>
  <p:tag name="FIELD.CHAPTER.VALUE" val="CUBAS: Design for rba_Msc"/>
  <p:tag name="FIELD.CHAPTER.COMBOINDEX" val="-2"/>
  <p:tag name="FIELD.REM_ANL.COMBOINDEX" val="-2"/>
  <p:tag name="FIELD.DPT.COMBOINDEX" val="-2"/>
  <p:tag name="NBTXT" val="Requirements (1)"/>
  <p:tag name="NBTXTC" val="Requirements (1)"/>
  <p:tag name="AGTX" val="Requirements (1)"/>
  <p:tag name="AGTXC" val="Requirements (1)"/>
</p:tagLst>
</file>

<file path=ppt/tags/tag103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0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3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0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4.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10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5.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11"/>
</p:tagLst>
</file>

<file path=ppt/tags/tag10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10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7.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10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8.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Lst>
</file>

<file path=ppt/tags/tag10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10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xml><?xml version="1.0" encoding="utf-8"?>
<p:tagLst xmlns:a="http://schemas.openxmlformats.org/drawingml/2006/main" xmlns:r="http://schemas.openxmlformats.org/officeDocument/2006/relationships" xmlns:p="http://schemas.openxmlformats.org/presentationml/2006/main">
  <p:tag name="COLORS" val="ChapterBoxColor;-2;-2;-2;ChapterBoxColor;-2"/>
  <p:tag name="COLORSETCLASSNAME" val="ColorSet1"/>
  <p:tag name="MLI" val="1"/>
  <p:tag name="SHAPESETGROUPCLASSNAME" val="ShapeSetGroup1"/>
  <p:tag name="COLORSETGROUPCLASSNAME" val="ColorSetGroup1"/>
  <p:tag name="FONTSETGROUPCLASSNAME" val="FontSetGroup1"/>
  <p:tag name="SHAPECLASSNAME" val="HeaderboxElement2"/>
  <p:tag name="SHAPECLASSPROTECTIONTYPE" val="15"/>
</p:tagLst>
</file>

<file path=ppt/tags/tag110.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Lst>
</file>

<file path=ppt/tags/tag11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0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1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0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1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COLORS" val="-2;-2;-2;-2;-1;-2"/>
</p:tagLst>
</file>

<file path=ppt/tags/tag11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1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11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1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2.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2;-2;-2;-2;-1;-2"/>
</p:tagLst>
</file>

<file path=ppt/tags/tag11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3.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TITEL 1_SHAPECLASSPROTECTIONTYPE" val="0"/>
  <p:tag name="RECHTECK 9_SHAPECLASSPROTECTIONTYPE" val="63"/>
  <p:tag name="TEXTPLATZHALTER 2_SHAPECLASSPROTECTIONTYPE" val="0"/>
  <p:tag name="FIELD.CHAPTER.CONTENT" val="CUBAS: Design for rba_Msc"/>
  <p:tag name="FIELD.CHAPTER.VALUE" val="CUBAS: Design for rba_Msc"/>
  <p:tag name="FIELD.CHAPTER.COMBOINDEX" val="-2"/>
  <p:tag name="FIELD.REM_ANL.COMBOINDEX" val="-2"/>
  <p:tag name="FIELD.DPT.COMBOINDEX" val="-2"/>
  <p:tag name="NBTXT" val="Requirements (2)"/>
  <p:tag name="NBTXTC" val="Requirements (2)"/>
  <p:tag name="AGTX" val="Requirements (2)"/>
  <p:tag name="AGTXC" val="Requirements (2)"/>
</p:tagLst>
</file>

<file path=ppt/tags/tag11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4.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11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4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14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1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5.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11"/>
</p:tagLst>
</file>

<file path=ppt/tags/tag11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5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1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5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157.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26_SHAPECLASSPROTECTIONTYPE" val="0"/>
  <p:tag name="RECHTECK 27_SHAPECLASSPROTECTIONTYPE" val="63"/>
  <p:tag name="NBTXT" val="JDP: DSI configuration register 0 (DSICR0)"/>
  <p:tag name="NBTXTC" val="JDP: DSI configuration register 0 (DSICR0)"/>
  <p:tag name="AGTX" val="JDP: DSI configuration register 0 (DSICR0)"/>
  <p:tag name="AGTXC" val="JDP: DSI configuration register 0 (DSICR0)"/>
</p:tagLst>
</file>

<file path=ppt/tags/tag1158.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1159.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11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1160.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1161.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1162.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1163.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Lst>
</file>

<file path=ppt/tags/tag1164.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1165.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116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16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16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16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17.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117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17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172.xml><?xml version="1.0" encoding="utf-8"?>
<p:tagLst xmlns:a="http://schemas.openxmlformats.org/drawingml/2006/main" xmlns:r="http://schemas.openxmlformats.org/officeDocument/2006/relationships" xmlns:p="http://schemas.openxmlformats.org/presentationml/2006/main">
  <p:tag name="COLORSETCLASSNAME" val="ColorSet1"/>
  <p:tag name="COLORS" val="Blue2;LogoRightColor;-2;-2;-1;-2"/>
</p:tagLst>
</file>

<file path=ppt/tags/tag1173.xml><?xml version="1.0" encoding="utf-8"?>
<p:tagLst xmlns:a="http://schemas.openxmlformats.org/drawingml/2006/main" xmlns:r="http://schemas.openxmlformats.org/officeDocument/2006/relationships" xmlns:p="http://schemas.openxmlformats.org/presentationml/2006/main">
  <p:tag name="COLORSETCLASSNAME" val="ColorSet1"/>
  <p:tag name="COLORS" val="Blue2;LogoRightColor;-2;-2;-1;-2"/>
</p:tagLst>
</file>

<file path=ppt/tags/tag1174.xml><?xml version="1.0" encoding="utf-8"?>
<p:tagLst xmlns:a="http://schemas.openxmlformats.org/drawingml/2006/main" xmlns:r="http://schemas.openxmlformats.org/officeDocument/2006/relationships" xmlns:p="http://schemas.openxmlformats.org/presentationml/2006/main">
  <p:tag name="COLORSETCLASSNAME" val="ColorSet1"/>
  <p:tag name="COLORS" val="Blue2;LogoRightColor;-2;-2;-1;-2"/>
</p:tagLst>
</file>

<file path=ppt/tags/tag1175.xml><?xml version="1.0" encoding="utf-8"?>
<p:tagLst xmlns:a="http://schemas.openxmlformats.org/drawingml/2006/main" xmlns:r="http://schemas.openxmlformats.org/officeDocument/2006/relationships" xmlns:p="http://schemas.openxmlformats.org/presentationml/2006/main">
  <p:tag name="COLORSETCLASSNAME" val="ColorSet1"/>
  <p:tag name="COLORS" val="Blue2;LogoRightColor;-2;-2;-1;-2"/>
</p:tagLst>
</file>

<file path=ppt/tags/tag1176.xml><?xml version="1.0" encoding="utf-8"?>
<p:tagLst xmlns:a="http://schemas.openxmlformats.org/drawingml/2006/main" xmlns:r="http://schemas.openxmlformats.org/officeDocument/2006/relationships" xmlns:p="http://schemas.openxmlformats.org/presentationml/2006/main">
  <p:tag name="COLORSETCLASSNAME" val="ColorSet1"/>
  <p:tag name="COLORS" val="Blue2;LogoRightColor;-2;-2;-1;-2"/>
</p:tagLst>
</file>

<file path=ppt/tags/tag117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17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1179.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19_SHAPECLASSPROTECTIONTYPE" val="0"/>
  <p:tag name="RECHTECK 20_SHAPECLASSPROTECTIONTYPE" val="63"/>
  <p:tag name="NBTXT" val="JDP: DSI configuration register 1 (DSICR1)"/>
  <p:tag name="NBTXTC" val="JDP: DSI configuration register 1 (DSICR1)"/>
  <p:tag name="AGTX" val="JDP: DSI configuration register 1 (DSICR1)"/>
  <p:tag name="AGTXC" val="JDP: DSI configuration register 1 (DSICR1)"/>
</p:tagLst>
</file>

<file path=ppt/tags/tag118.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Lst>
</file>

<file path=ppt/tags/tag118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181.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1182.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118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1184.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1185.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1186.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Lst>
</file>

<file path=ppt/tags/tag1187.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1188.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118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1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119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191.xml><?xml version="1.0" encoding="utf-8"?>
<p:tagLst xmlns:a="http://schemas.openxmlformats.org/drawingml/2006/main" xmlns:r="http://schemas.openxmlformats.org/officeDocument/2006/relationships" xmlns:p="http://schemas.openxmlformats.org/presentationml/2006/main">
  <p:tag name="COLORSETCLASSNAME" val="ColorSet1"/>
  <p:tag name="COLORS" val="Blue2;LogoRightColor;-2;-2;-1;-2"/>
</p:tagLst>
</file>

<file path=ppt/tags/tag1192.xml><?xml version="1.0" encoding="utf-8"?>
<p:tagLst xmlns:a="http://schemas.openxmlformats.org/drawingml/2006/main" xmlns:r="http://schemas.openxmlformats.org/officeDocument/2006/relationships" xmlns:p="http://schemas.openxmlformats.org/presentationml/2006/main">
  <p:tag name="COLORSETCLASSNAME" val="ColorSet1"/>
  <p:tag name="COLORS" val="Blue2;LogoRightColor;-2;-2;-1;-2"/>
</p:tagLst>
</file>

<file path=ppt/tags/tag1193.xml><?xml version="1.0" encoding="utf-8"?>
<p:tagLst xmlns:a="http://schemas.openxmlformats.org/drawingml/2006/main" xmlns:r="http://schemas.openxmlformats.org/officeDocument/2006/relationships" xmlns:p="http://schemas.openxmlformats.org/presentationml/2006/main">
  <p:tag name="COLORSETCLASSNAME" val="ColorSet1"/>
  <p:tag name="COLORS" val="Blue2;LogoRightColor;-2;-2;-1;-2"/>
</p:tagLst>
</file>

<file path=ppt/tags/tag119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19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1196.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17_SHAPECLASSPROTECTIONTYPE" val="0"/>
  <p:tag name="RECHTECK 18_SHAPECLASSPROTECTIONTYPE" val="63"/>
  <p:tag name="NBTXT" val="JDP: Clock and transfer attribute register (CTARx)"/>
  <p:tag name="NBTXTC" val="JDP: Clock and transfer attribute register (CTARx)"/>
  <p:tag name="AGTX" val="JDP: Clock and transfer attribute register (CTARx)"/>
  <p:tag name="AGTXC" val="JDP: Clock and transfer attribute register (CTARx)"/>
</p:tagLst>
</file>

<file path=ppt/tags/tag1197.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1198.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119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12.xml><?xml version="1.0" encoding="utf-8"?>
<p:tagLst xmlns:a="http://schemas.openxmlformats.org/drawingml/2006/main" xmlns:r="http://schemas.openxmlformats.org/officeDocument/2006/relationships" xmlns:p="http://schemas.openxmlformats.org/presentationml/2006/main">
  <p:tag name="COLORS" val="ChapterBoxColor;-2;-2;-2;ChapterBoxColor;-2"/>
  <p:tag name="COLORSETCLASSNAME" val="ColorSet1"/>
  <p:tag name="MLI" val="1"/>
  <p:tag name="SHAPESETGROUPCLASSNAME" val="ShapeSetGroup1"/>
  <p:tag name="COLORSETGROUPCLASSNAME" val="ColorSetGroup1"/>
  <p:tag name="FONTSETGROUPCLASSNAME" val="FontSetGroup1"/>
  <p:tag name="SHAPECLASSNAME" val="HeaderboxElement3"/>
  <p:tag name="SHAPECLASSPROTECTIONTYPE" val="15"/>
</p:tagLst>
</file>

<file path=ppt/tags/tag120.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Lst>
</file>

<file path=ppt/tags/tag1200.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1201.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1202.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Lst>
</file>

<file path=ppt/tags/tag1203.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1204.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120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20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20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20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209.xml><?xml version="1.0" encoding="utf-8"?>
<p:tagLst xmlns:a="http://schemas.openxmlformats.org/drawingml/2006/main" xmlns:r="http://schemas.openxmlformats.org/officeDocument/2006/relationships" xmlns:p="http://schemas.openxmlformats.org/presentationml/2006/main">
  <p:tag name="COLORSETCLASSNAME" val="ColorSet1"/>
  <p:tag name="COLORS" val="Blue2;LogoRightColor;-2;-2;-1;-2"/>
</p:tagLst>
</file>

<file path=ppt/tags/tag12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COLORS" val="-2;-2;-2;-2;-1;-2"/>
</p:tagLst>
</file>

<file path=ppt/tags/tag1210.xml><?xml version="1.0" encoding="utf-8"?>
<p:tagLst xmlns:a="http://schemas.openxmlformats.org/drawingml/2006/main" xmlns:r="http://schemas.openxmlformats.org/officeDocument/2006/relationships" xmlns:p="http://schemas.openxmlformats.org/presentationml/2006/main">
  <p:tag name="COLORSETCLASSNAME" val="ColorSet1"/>
  <p:tag name="COLORS" val="Blue2;LogoRightColor;-2;-2;-1;-2"/>
</p:tagLst>
</file>

<file path=ppt/tags/tag121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1212.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16_SHAPECLASSPROTECTIONTYPE" val="0"/>
  <p:tag name="RECHTECK 17_SHAPECLASSPROTECTIONTYPE" val="63"/>
  <p:tag name="NBTXT" val="JDP: Clock and transfer attribute register (CTARx)"/>
  <p:tag name="NBTXTC" val="JDP: Clock and transfer attribute register (CTARx)"/>
  <p:tag name="AGTX" val="JDP: Clock and transfer attribute register (CTARx)"/>
  <p:tag name="AGTXC" val="JDP: Clock and transfer attribute register (CTARx)"/>
</p:tagLst>
</file>

<file path=ppt/tags/tag1213.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1214.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121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1216.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1217.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1218.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Lst>
</file>

<file path=ppt/tags/tag1219.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122.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2;-2;-2;-2;-1;-2"/>
</p:tagLst>
</file>

<file path=ppt/tags/tag1220.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122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22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22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22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22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22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1227.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18_SHAPECLASSPROTECTIONTYPE" val="0"/>
  <p:tag name="RECHTECK 19_SHAPECLASSPROTECTIONTYPE" val="63"/>
  <p:tag name="NBTXT" val="JDP: ASDRx and SSRx"/>
  <p:tag name="NBTXTC" val="JDP: ASDRx and SSRx"/>
  <p:tag name="AGTX" val="JDP: ASDRx and SSRx"/>
  <p:tag name="AGTXC" val="JDP: ASDRx and SSRx"/>
</p:tagLst>
</file>

<file path=ppt/tags/tag122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229.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123.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TITEL 1_SHAPECLASSPROTECTIONTYPE" val="0"/>
  <p:tag name="RECHTECK 9_SHAPECLASSPROTECTIONTYPE" val="63"/>
  <p:tag name="TEXTPLATZHALTER 2_SHAPECLASSPROTECTIONTYPE" val="0"/>
  <p:tag name="FIELD.CHAPTER.CONTENT" val="CUBAS: Design for rba_Msc"/>
  <p:tag name="FIELD.CHAPTER.VALUE" val="CUBAS: Design for rba_Msc"/>
  <p:tag name="FIELD.CHAPTER.COMBOINDEX" val="-2"/>
  <p:tag name="FIELD.REM_ANL.COMBOINDEX" val="-2"/>
  <p:tag name="FIELD.DPT.COMBOINDEX" val="-2"/>
  <p:tag name="NBTXT" val="Requirements (3)"/>
  <p:tag name="NBTXTC" val="Requirements (3)"/>
  <p:tag name="AGTX" val="Requirements (3)"/>
  <p:tag name="AGTXC" val="Requirements (3)"/>
</p:tagLst>
</file>

<file path=ppt/tags/tag1230.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123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1232.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1233.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1234.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Lst>
</file>

<file path=ppt/tags/tag1235.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1236.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123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23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23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24.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1240.xml><?xml version="1.0" encoding="utf-8"?>
<p:tagLst xmlns:a="http://schemas.openxmlformats.org/drawingml/2006/main" xmlns:r="http://schemas.openxmlformats.org/officeDocument/2006/relationships" xmlns:p="http://schemas.openxmlformats.org/presentationml/2006/main">
  <p:tag name="COLORSETCLASSNAME" val="ColorSet1"/>
  <p:tag name="COLORS" val="Blue2;LogoRightColor;-2;-2;-1;-2"/>
</p:tagLst>
</file>

<file path=ppt/tags/tag124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24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1243.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284_SHAPECLASSPROTECTIONTYPE" val="0"/>
  <p:tag name="RECHTECK 285_SHAPECLASSPROTECTIONTYPE" val="63"/>
  <p:tag name="NBTXT" val="IFX: Data frame for CJ950 on SRL (32bit mode)"/>
  <p:tag name="NBTXTC" val="IFX: Data frame for CJ950 on SRL (32bit mode)"/>
  <p:tag name="AGTX" val="IFX: Data frame for CJ950 on SRL (32bit mode)"/>
  <p:tag name="AGTXC" val="IFX: Data frame for CJ950 on SRL (32bit mode)"/>
</p:tagLst>
</file>

<file path=ppt/tags/tag1244.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1245.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124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1247.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1248.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124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Lst>
</file>

<file path=ppt/tags/tag125.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11"/>
</p:tagLst>
</file>

<file path=ppt/tags/tag1250.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125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12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12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7.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12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8.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Lst>
</file>

<file path=ppt/tags/tag12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12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Slide"/>
  <p:tag name="COLORSETGROUPCLASSNAME" val="ColorSetGroup1"/>
  <p:tag name="FONTSETGROUPCLASSNAME" val="FontSetGroup1"/>
  <p:tag name="SHAPECLASSNAME" val="BoschBitmapHolder"/>
  <p:tag name="SHAPECLASSFILE" val="PPTFootCol.png"/>
  <p:tag name="SHAPECLASSPROTECTIONTYPE" val="15"/>
</p:tagLst>
</file>

<file path=ppt/tags/tag130.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Lst>
</file>

<file path=ppt/tags/tag13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COLORS" val="-2;-2;-2;-2;-1;-2"/>
</p:tagLst>
</file>

<file path=ppt/tags/tag13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2.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2;-2;-2;-2;-1;-2"/>
</p:tagLst>
</file>

<file path=ppt/tags/tag13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3.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TITEL 1_SHAPECLASSPROTECTIONTYPE" val="0"/>
  <p:tag name="RECHTECK 9_SHAPECLASSPROTECTIONTYPE" val="63"/>
  <p:tag name="TEXTPLATZHALTER 2_SHAPECLASSPROTECTIONTYPE" val="0"/>
  <p:tag name="FIELD.CHAPTER.CONTENT" val="CUBAS: Design for rba_Msc"/>
  <p:tag name="FIELD.CHAPTER.VALUE" val="CUBAS: Design for rba_Msc"/>
  <p:tag name="FIELD.CHAPTER.COMBOINDEX" val="-2"/>
  <p:tag name="FIELD.REM_ANL.COMBOINDEX" val="-2"/>
  <p:tag name="FIELD.DPT.COMBOINDEX" val="-2"/>
  <p:tag name="NBTXT" val="Requirements (4)"/>
  <p:tag name="NBTXTC" val="Requirements (4)"/>
  <p:tag name="AGTX" val="Requirements (4)"/>
  <p:tag name="AGTXC" val="Requirements (4)"/>
</p:tagLst>
</file>

<file path=ppt/tags/tag13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4.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13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5.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11"/>
</p:tagLst>
</file>

<file path=ppt/tags/tag13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13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7.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13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7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3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7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3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7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37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3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8.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Lst>
</file>

<file path=ppt/tags/tag138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38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38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38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38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3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8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38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3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139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39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39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39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39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39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39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3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98.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1399.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1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Slide"/>
  <p:tag name="COLORSETGROUPCLASSNAME" val="ColorSetGroup1"/>
  <p:tag name="FONTSETGROUPCLASSNAME" val="FontSetGroup1"/>
  <p:tag name="SHAPECLASSNAME" val="BoschBitmap"/>
  <p:tag name="SHAPECLASSFILE" val="BOCOL.png"/>
  <p:tag name="SHAPECLASSPROTECTIONTYPE" val="15"/>
</p:tagLst>
</file>

<file path=ppt/tags/tag140.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Lst>
</file>

<file path=ppt/tags/tag14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4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4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4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40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405.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140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0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0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0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COLORS" val="-2;-2;-2;-2;-1;-2"/>
</p:tagLst>
</file>

<file path=ppt/tags/tag141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1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1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1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1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1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1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1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1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1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2.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2;-2;-2;-2;-1;-2"/>
</p:tagLst>
</file>

<file path=ppt/tags/tag142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2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22.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1423.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142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2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2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2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2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2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3.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TITEL 1_SHAPECLASSPROTECTIONTYPE" val="0"/>
  <p:tag name="RECHTECK 9_SHAPECLASSPROTECTIONTYPE" val="63"/>
  <p:tag name="TEXTPLATZHALTER 2_SHAPECLASSPROTECTIONTYPE" val="0"/>
  <p:tag name="FIELD.CHAPTER.CONTENT" val="CUBAS: Design for rba_Msc"/>
  <p:tag name="FIELD.CHAPTER.VALUE" val="CUBAS: Design for rba_Msc"/>
  <p:tag name="FIELD.CHAPTER.COMBOINDEX" val="-2"/>
  <p:tag name="FIELD.REM_ANL.COMBOINDEX" val="-2"/>
  <p:tag name="FIELD.DPT.COMBOINDEX" val="-2"/>
  <p:tag name="NBTXT" val="Requirements (5)"/>
  <p:tag name="NBTXTC" val="Requirements (5)"/>
  <p:tag name="AGTX" val="Requirements (5)"/>
  <p:tag name="AGTXC" val="Requirements (5)"/>
</p:tagLst>
</file>

<file path=ppt/tags/tag143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3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3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3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3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3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3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3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3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3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4.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1440.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1441.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Black;LogoRightColor;-1;-2"/>
</p:tagLst>
</file>

<file path=ppt/tags/tag144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4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4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4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4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4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4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4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5.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11"/>
</p:tagLst>
</file>

<file path=ppt/tags/tag145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5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5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5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5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5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5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5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58.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2;-2;-1;-2"/>
</p:tagLst>
</file>

<file path=ppt/tags/tag1459.xml><?xml version="1.0" encoding="utf-8"?>
<p:tagLst xmlns:a="http://schemas.openxmlformats.org/drawingml/2006/main" xmlns:r="http://schemas.openxmlformats.org/officeDocument/2006/relationships" xmlns:p="http://schemas.openxmlformats.org/presentationml/2006/main">
  <p:tag name="COLORSETCLASSNAME" val="ColorSet1"/>
  <p:tag name="COLORS" val="Gray2;LogoRightColor;Black;LogoRightColor;-1;-2"/>
</p:tagLst>
</file>

<file path=ppt/tags/tag14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146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6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6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6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6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6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6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6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6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6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7.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147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7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7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7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7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7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76.xml><?xml version="1.0" encoding="utf-8"?>
<p:tagLst xmlns:a="http://schemas.openxmlformats.org/drawingml/2006/main" xmlns:r="http://schemas.openxmlformats.org/officeDocument/2006/relationships" xmlns:p="http://schemas.openxmlformats.org/presentationml/2006/main">
  <p:tag name="COLORSETCLASSNAME" val="ColorSet1"/>
  <p:tag name="COLORS" val="Gray2;LogoRightColor;-2;-2;-1;-2"/>
</p:tagLst>
</file>

<file path=ppt/tags/tag1477.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147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7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8.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Lst>
</file>

<file path=ppt/tags/tag148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8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8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8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8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8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8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8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8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8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149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9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9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9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94.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1495.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149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9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9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9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5.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 val="-2;-2;-2;-2;TitleFontColor;-2"/>
  <p:tag name="COLORSETCLASSNAME" val="ColorSet1"/>
  <p:tag name="MLI" val="1"/>
  <p:tag name="SHAPESETGROUPCLASSNAME" val="ShapeSetGroup1"/>
  <p:tag name="SHAPESETCLASSNAME" val="TitleSlide"/>
  <p:tag name="COLORSETGROUPCLASSNAME" val="ColorSetGroup1"/>
  <p:tag name="FONTSETGROUPCLASSNAME" val="FontSetGroup1"/>
  <p:tag name="SHAPECLASSNAME" val="TitleBoxOnTitleSlide"/>
  <p:tag name="SHAPECLASSPROTECTIONTYPE" val="0"/>
</p:tagLst>
</file>

<file path=ppt/tags/tag150.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Lst>
</file>

<file path=ppt/tags/tag150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50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50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50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50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50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50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50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50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50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5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COLORS" val="-2;-2;-2;-2;-1;-2"/>
</p:tagLst>
</file>

<file path=ppt/tags/tag151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51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512.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151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51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51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51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5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19.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1;LogoRightColor;-1;-2"/>
</p:tagLst>
</file>

<file path=ppt/tags/tag152.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2;-2;-2;-2;-1;-2"/>
</p:tagLst>
</file>

<file path=ppt/tags/tag1520.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1521.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291_SHAPECLASSPROTECTIONTYPE" val="0"/>
  <p:tag name="RECHTECK 292_SHAPECLASSPROTECTIONTYPE" val="63"/>
  <p:tag name="NBTXT" val="IFX: Data frame for CJ950 on SRH (32bit mode)"/>
  <p:tag name="NBTXTC" val="IFX: Data frame for CJ950 on SRH (32bit mode)"/>
  <p:tag name="AGTX" val="IFX: Data frame for CJ950 on SRH (32bit mode)"/>
  <p:tag name="AGTXC" val="IFX: Data frame for CJ950 on SRH (32bit mode)"/>
</p:tagLst>
</file>

<file path=ppt/tags/tag1522.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1523.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152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1525.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1526.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1527.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Lst>
</file>

<file path=ppt/tags/tag1528.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1529.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153.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TITEL 1_SHAPECLASSPROTECTIONTYPE" val="0"/>
  <p:tag name="RECHTECK 9_SHAPECLASSPROTECTIONTYPE" val="63"/>
  <p:tag name="TEXTPLATZHALTER 2_SHAPECLASSPROTECTIONTYPE" val="0"/>
  <p:tag name="FIELD.CHAPTER.CONTENT" val="CUBAS: Design for rba_Msc"/>
  <p:tag name="FIELD.CHAPTER.VALUE" val="CUBAS: Design for rba_Msc"/>
  <p:tag name="FIELD.CHAPTER.COMBOINDEX" val="-2"/>
  <p:tag name="FIELD.REM_ANL.COMBOINDEX" val="-2"/>
  <p:tag name="FIELD.DPT.COMBOINDEX" val="-2"/>
  <p:tag name="NBTXT" val="Requirements (6)"/>
  <p:tag name="NBTXTC" val="Requirements (6)"/>
  <p:tag name="AGTX" val="Requirements (6)"/>
  <p:tag name="AGTXC" val="Requirements (6)"/>
</p:tagLst>
</file>

<file path=ppt/tags/tag15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4.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15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5.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11"/>
</p:tagLst>
</file>

<file path=ppt/tags/tag15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15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7.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15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8.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Lst>
</file>

<file path=ppt/tags/tag15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15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Slide"/>
  <p:tag name="COLORSETGROUPCLASSNAME" val="ColorSetGroup1"/>
  <p:tag name="FONTSETGROUPCLASSNAME" val="FontSetGroup1"/>
  <p:tag name="SHAPECLASSNAME" val="Subtitle"/>
  <p:tag name="SHAPECLASSPROTECTIONTYPE" val="0"/>
</p:tagLst>
</file>

<file path=ppt/tags/tag160.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Lst>
</file>

<file path=ppt/tags/tag16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COLORS" val="-2;-2;-2;-2;-1;-2"/>
</p:tagLst>
</file>

<file path=ppt/tags/tag16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2.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2;-2;-2;-2;-1;-2"/>
</p:tagLst>
</file>

<file path=ppt/tags/tag16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3.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ML_1" val="RB_Fe_CDG"/>
  <p:tag name="ML_2" val="Bosch.mcr"/>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5_SHAPECLASSPROTECTIONTYPE" val="15"/>
  <p:tag name="GRAFIK 7_SHAPECLASSPROTECTIONTYPE" val="15"/>
  <p:tag name="TITEL 1_SHAPECLASSPROTECTIONTYPE" val="0"/>
  <p:tag name="RECHTECK 9_SHAPECLASSPROTECTIONTYPE" val="63"/>
  <p:tag name="TEXTPLATZHALTER 2_SHAPECLASSPROTECTIONTYPE" val="0"/>
  <p:tag name="FIELD.CHAPTER.CONTENT" val="CUBAS: Design for rba_Msc"/>
  <p:tag name="FIELD.CHAPTER.VALUE" val="CUBAS: Design for rba_Msc"/>
  <p:tag name="FIELD.CHAPTER.COMBOINDEX" val="-2"/>
  <p:tag name="FIELD.REM_ANL.COMBOINDEX" val="-2"/>
  <p:tag name="FIELD.DPT.COMBOINDEX" val="-2"/>
  <p:tag name="ML_LAYOUT_RESOURCE" val="BOSCH4_3_01.MCR "/>
  <p:tag name="FIELDS.INITIALIZED" val="1"/>
  <p:tag name="CONFIG" val="config01.xml"/>
  <p:tag name="RECHTECK 4_SHAPECLASSPROTECTIONTYPE" val="27"/>
  <p:tag name="RECHTECK 6_SHAPECLASSPROTECTIONTYPE" val="27"/>
  <p:tag name="GRAFIK 12_SHAPECLASSPROTECTIONTYPE" val="15"/>
  <p:tag name="TEXTFELD 8_SHAPECLASSPROTECTIONTYPE" val="27"/>
  <p:tag name="NBTXT" val="Limitations"/>
  <p:tag name="NBTXTC" val="Limitations"/>
  <p:tag name="AGTX" val="Limitations"/>
  <p:tag name="AGTXC" val="Limitations"/>
</p:tagLst>
</file>

<file path=ppt/tags/tag16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16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5.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16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5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6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5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6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5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65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6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5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65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66.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27"/>
</p:tagLst>
</file>

<file path=ppt/tags/tag166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66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66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6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6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66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6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6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66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67.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27"/>
</p:tagLst>
</file>

<file path=ppt/tags/tag167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67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67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67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67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6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7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677.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167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67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68.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Lst>
</file>

<file path=ppt/tags/tag168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68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68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68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68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68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68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68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68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68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6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27"/>
</p:tagLst>
</file>

<file path=ppt/tags/tag169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69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69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69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694.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1695.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169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69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69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69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xml><?xml version="1.0" encoding="utf-8"?>
<p:tagLst xmlns:a="http://schemas.openxmlformats.org/drawingml/2006/main" xmlns:r="http://schemas.openxmlformats.org/officeDocument/2006/relationships" xmlns:p="http://schemas.openxmlformats.org/presentationml/2006/main">
  <p:tag name="COLORS" val="ChapterBoxColor;ChapterBoxColor;-2;-2;ChapterBoxColor;-2"/>
  <p:tag name="COLORSETCLASSNAME" val="ColorSet1"/>
  <p:tag name="MLI" val="1"/>
  <p:tag name="SHAPESETGROUPCLASSNAME" val="ShapeSetGroup1"/>
  <p:tag name="SHAPESETCLASSNAME" val="TitleSlide"/>
  <p:tag name="COLORSETGROUPCLASSNAME" val="ColorSetGroup1"/>
  <p:tag name="FONTSETGROUPCLASSNAME" val="FontSetGroup1"/>
  <p:tag name="SHAPECLASSNAME" val="Headerbox"/>
  <p:tag name="SHAPECLASSPROTECTIONTYPE" val="15"/>
</p:tagLst>
</file>

<file path=ppt/tags/tag170.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Lst>
</file>

<file path=ppt/tags/tag170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0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0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0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0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0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0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0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0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0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COLORS" val="-2;-2;-2;-2;-1;-2"/>
</p:tagLst>
</file>

<file path=ppt/tags/tag171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1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12.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1713.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Black;LogoRightColor;-1;-2"/>
</p:tagLst>
</file>

<file path=ppt/tags/tag171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1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1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1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1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1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2.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2;-2;-2;-2;-1;-2"/>
</p:tagLst>
</file>

<file path=ppt/tags/tag172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2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2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2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2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2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2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2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2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2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3.xml><?xml version="1.0" encoding="utf-8"?>
<p:tagLst xmlns:a="http://schemas.openxmlformats.org/drawingml/2006/main" xmlns:r="http://schemas.openxmlformats.org/officeDocument/2006/relationships" xmlns:p="http://schemas.openxmlformats.org/presentationml/2006/main">
  <p:tag name="FIELDS.INITIALIZED" val="1"/>
  <p:tag name="ML_1" val="RB_Fe_CDG"/>
  <p:tag name="ML_2" val="Bosch.mcr"/>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TITEL 1_SHAPECLASSPROTECTIONTYPE" val="0"/>
  <p:tag name="RECHTECK 9_SHAPECLASSPROTECTIONTYPE" val="63"/>
  <p:tag name="TEXTPLATZHALTER 2_SHAPECLASSPROTECTIONTYPE" val="0"/>
  <p:tag name="CONFIG" val="config01.xml"/>
  <p:tag name="GRAFIK 13_SHAPECLASSPROTECTIONTYPE" val="15"/>
  <p:tag name="FIELD.REM_ANL.CONTENT" val=" "/>
  <p:tag name="FIELD.REM_ANL.VALUE" val=" "/>
  <p:tag name="FIELD.DPT.CONTENT" val="CDG-SMT/ESA1"/>
  <p:tag name="FIELD.DPT.VALUE" val="CDG-SMT/ESA1 | "/>
  <p:tag name="GRAFIK 12_SHAPECLASSPROTECTIONTYPE" val="15"/>
  <p:tag name="FIELD.CHAPTER.COMBOINDEX" val="-2"/>
  <p:tag name="FIELD.REM_ANL.COMBOINDEX" val="-2"/>
  <p:tag name="FIELD.DPT.COMBOINDEX" val="-2"/>
  <p:tag name="FIELD.CHAPTER.CONTENT" val="CUBAS: Design for rba_Msc"/>
  <p:tag name="FIELD.CHAPTER.VALUE" val="CUBAS: Design for rba_Msc"/>
  <p:tag name="NBTXT" val="Interfaces (1)"/>
  <p:tag name="NBTXTC" val="Interfaces (1)"/>
  <p:tag name="AGTX" val="Interfaces (1)"/>
  <p:tag name="AGTXC" val="Interfaces (1)"/>
</p:tagLst>
</file>

<file path=ppt/tags/tag1730.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2;-2;-1;-2"/>
</p:tagLst>
</file>

<file path=ppt/tags/tag1731.xml><?xml version="1.0" encoding="utf-8"?>
<p:tagLst xmlns:a="http://schemas.openxmlformats.org/drawingml/2006/main" xmlns:r="http://schemas.openxmlformats.org/officeDocument/2006/relationships" xmlns:p="http://schemas.openxmlformats.org/presentationml/2006/main">
  <p:tag name="COLORSETCLASSNAME" val="ColorSet1"/>
  <p:tag name="COLORS" val="Gray2;LogoRightColor;Black;LogoRightColor;-1;-2"/>
</p:tagLst>
</file>

<file path=ppt/tags/tag173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3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3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3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3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3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3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3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4.xml><?xml version="1.0" encoding="utf-8"?>
<p:tagLst xmlns:a="http://schemas.openxmlformats.org/drawingml/2006/main" xmlns:r="http://schemas.openxmlformats.org/officeDocument/2006/relationships" xmlns:p="http://schemas.openxmlformats.org/presentationml/2006/main">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 name="COLORS" val="-2;-2;-2;-2;-1;-2"/>
</p:tagLst>
</file>

<file path=ppt/tags/tag174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4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4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4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4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4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4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4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48.xml><?xml version="1.0" encoding="utf-8"?>
<p:tagLst xmlns:a="http://schemas.openxmlformats.org/drawingml/2006/main" xmlns:r="http://schemas.openxmlformats.org/officeDocument/2006/relationships" xmlns:p="http://schemas.openxmlformats.org/presentationml/2006/main">
  <p:tag name="COLORSETCLASSNAME" val="ColorSet1"/>
  <p:tag name="COLORS" val="Gray2;LogoRightColor;-2;-2;-1;-2"/>
</p:tagLst>
</file>

<file path=ppt/tags/tag1749.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175.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175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5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5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5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5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5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5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5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5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5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6.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11"/>
</p:tagLst>
</file>

<file path=ppt/tags/tag176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6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6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6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6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6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66.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1767.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176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6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7.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177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7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7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7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7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7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7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7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7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7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8.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 name="COLORS" val="-2;-2;-2;-2;-1;-2"/>
</p:tagLst>
</file>

<file path=ppt/tags/tag178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8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8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8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84.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178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8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8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8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7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 name="COLORS" val="-2;-2;-2;-2;-1;-2"/>
</p:tagLst>
</file>

<file path=ppt/tags/tag17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791.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1;LogoRightColor;-1;-2"/>
</p:tagLst>
</file>

<file path=ppt/tags/tag1792.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17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7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795.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17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7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79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1799.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375_SHAPECLASSPROTECTIONTYPE" val="0"/>
  <p:tag name="RECHTECK 376_SHAPECLASSPROTECTIONTYPE" val="63"/>
  <p:tag name="NBTXT" val="IFX: Data frame for CJ721 (32bit mode)"/>
  <p:tag name="NBTXTC" val="IFX: Data frame for CJ721 (32bit mode)"/>
  <p:tag name="AGTX" val="IFX: Data frame for CJ721 (32bit mode)"/>
  <p:tag name="AGTXC" val="IFX: Data frame for CJ721 (32bit mode)"/>
</p:tagLst>
</file>

<file path=ppt/tags/tag18.xml><?xml version="1.0" encoding="utf-8"?>
<p:tagLst xmlns:a="http://schemas.openxmlformats.org/drawingml/2006/main" xmlns:r="http://schemas.openxmlformats.org/officeDocument/2006/relationships" xmlns:p="http://schemas.openxmlformats.org/presentationml/2006/main">
  <p:tag name="FONT" val="Pagefont"/>
  <p:tag name="FONTSETCLASSNAME" val="FontSet1"/>
  <p:tag name="COLORS" val="-2;-2;-2;-2;PageNumberFontColor2;-2"/>
  <p:tag name="COLORSETCLASSNAME" val="ColorSet1"/>
  <p:tag name="SCRIPT" val="1"/>
  <p:tag name="MLI" val="1"/>
  <p:tag name="SHAPESETGROUPCLASSNAME" val="ShapeSetGroup1"/>
  <p:tag name="SHAPESETCLASSNAME" val="TitleSlide"/>
  <p:tag name="COLORSETGROUPCLASSNAME" val="ColorSetGroup1"/>
  <p:tag name="FONTSETGROUPCLASSNAME" val="FontSetGroup1"/>
  <p:tag name="SHAPECLASSNAME" val="PageBox"/>
  <p:tag name="SHAPECLASSPROTECTIONTYPE" val="31"/>
</p:tagLst>
</file>

<file path=ppt/tags/tag180.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 name="COLORS" val="-2;-2;-2;-2;-1;-2"/>
</p:tagLst>
</file>

<file path=ppt/tags/tag1800.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1801.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180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1803.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1804.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1805.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 name="COLORS" val="-2;-2;-2;-2;-1;-2"/>
</p:tagLst>
</file>

<file path=ppt/tags/tag1806.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1807.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180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80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8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WW" val="-1"/>
  <p:tag name="COLORS" val="-2;-2;-2;-2;-1;-2"/>
</p:tagLst>
</file>

<file path=ppt/tags/tag181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811.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1812.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1813.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1814.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18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8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8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8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8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82.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WW" val="-1"/>
  <p:tag name="COLORS" val="-2;-2;-2;-2;-3;-2"/>
</p:tagLst>
</file>

<file path=ppt/tags/tag18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8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8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82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824.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182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2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2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2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2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3.xml><?xml version="1.0" encoding="utf-8"?>
<p:tagLst xmlns:a="http://schemas.openxmlformats.org/drawingml/2006/main" xmlns:r="http://schemas.openxmlformats.org/officeDocument/2006/relationships" xmlns:p="http://schemas.openxmlformats.org/presentationml/2006/main">
  <p:tag name="ML_1" val="RB_Fe_CDG"/>
  <p:tag name="ML_2" val="Bosch.mcr"/>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5_SHAPECLASSPROTECTIONTYPE" val="15"/>
  <p:tag name="GRAFIK 7_SHAPECLASSPROTECTIONTYPE" val="15"/>
  <p:tag name="TITEL 1_SHAPECLASSPROTECTIONTYPE" val="0"/>
  <p:tag name="RECHTECK 9_SHAPECLASSPROTECTIONTYPE" val="63"/>
  <p:tag name="TEXTPLATZHALTER 2_SHAPECLASSPROTECTIONTYPE" val="0"/>
  <p:tag name="CONFIG" val="config01.xml"/>
  <p:tag name="GRAFIK 13_SHAPECLASSPROTECTIONTYPE" val="15"/>
  <p:tag name="FIELD.REM_ANL.CONTENT" val=" "/>
  <p:tag name="FIELD.REM_ANL.VALUE" val=" "/>
  <p:tag name="FIELD.DPT.CONTENT" val="CDG-SMT/ESA1"/>
  <p:tag name="FIELD.DPT.VALUE" val="CDG-SMT/ESA1 | "/>
  <p:tag name="GRAFIK 12_SHAPECLASSPROTECTIONTYPE" val="15"/>
  <p:tag name="FIELD.CHAPTER.COMBOINDEX" val="-2"/>
  <p:tag name="FIELD.REM_ANL.COMBOINDEX" val="-2"/>
  <p:tag name="FIELD.DPT.COMBOINDEX" val="-2"/>
  <p:tag name="FIELD.CHAPTER.CONTENT" val="CUBAS: Design for rba_Msc"/>
  <p:tag name="FIELD.CHAPTER.VALUE" val="CUBAS: Design for rba_Msc"/>
  <p:tag name="ML_LAYOUT_RESOURCE" val="BOSCH4_3_01.MCR "/>
  <p:tag name="FIELDS.INITIALIZED" val="1"/>
  <p:tag name="RECHTECK 4_SHAPECLASSPROTECTIONTYPE" val="27"/>
  <p:tag name="RECHTECK 6_SHAPECLASSPROTECTIONTYPE" val="27"/>
  <p:tag name="GRAFIK 11_SHAPECLASSPROTECTIONTYPE" val="15"/>
  <p:tag name="TEXTFELD 8_SHAPECLASSPROTECTIONTYPE" val="27"/>
  <p:tag name="NBTXT" val="Interfaces (2)"/>
  <p:tag name="NBTXTC" val="Interfaces (2)"/>
  <p:tag name="AGTX" val="Interfaces (2)"/>
  <p:tag name="AGTXC" val="Interfaces (2)"/>
</p:tagLst>
</file>

<file path=ppt/tags/tag183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3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3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3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3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3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3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3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3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3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184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41.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1842.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184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4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4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4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4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4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4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5.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185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5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5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5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5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5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5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5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5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59.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186.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27"/>
</p:tagLst>
</file>

<file path=ppt/tags/tag1860.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Black;LogoRightColor;-1;-2"/>
</p:tagLst>
</file>

<file path=ppt/tags/tag186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6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6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6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6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6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6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6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6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7.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27"/>
</p:tagLst>
</file>

<file path=ppt/tags/tag187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7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7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7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7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7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7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77.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2;-2;-1;-2"/>
</p:tagLst>
</file>

<file path=ppt/tags/tag1878.xml><?xml version="1.0" encoding="utf-8"?>
<p:tagLst xmlns:a="http://schemas.openxmlformats.org/drawingml/2006/main" xmlns:r="http://schemas.openxmlformats.org/officeDocument/2006/relationships" xmlns:p="http://schemas.openxmlformats.org/presentationml/2006/main">
  <p:tag name="COLORSETCLASSNAME" val="ColorSet1"/>
  <p:tag name="COLORS" val="Gray2;LogoRightColor;Black;LogoRightColor;-1;-2"/>
</p:tagLst>
</file>

<file path=ppt/tags/tag187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8.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 name="COLORS" val="-2;-2;-2;-2;BGroupColor;-2"/>
</p:tagLst>
</file>

<file path=ppt/tags/tag188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8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8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8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8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8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8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8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8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8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COLORS" val="-2;-2;-2;-2;-2;-2"/>
  <p:tag name="SHAPECLASSPROTECTIONTYPE" val="27"/>
</p:tagLst>
</file>

<file path=ppt/tags/tag189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9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9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9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9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95.xml><?xml version="1.0" encoding="utf-8"?>
<p:tagLst xmlns:a="http://schemas.openxmlformats.org/drawingml/2006/main" xmlns:r="http://schemas.openxmlformats.org/officeDocument/2006/relationships" xmlns:p="http://schemas.openxmlformats.org/presentationml/2006/main">
  <p:tag name="COLORSETCLASSNAME" val="ColorSet1"/>
  <p:tag name="COLORS" val="Gray2;LogoRightColor;-2;-2;-1;-2"/>
</p:tagLst>
</file>

<file path=ppt/tags/tag1896.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189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9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9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xml><?xml version="1.0" encoding="utf-8"?>
<p:tagLst xmlns:a="http://schemas.openxmlformats.org/drawingml/2006/main" xmlns:r="http://schemas.openxmlformats.org/officeDocument/2006/relationships" xmlns:p="http://schemas.openxmlformats.org/presentationml/2006/main">
  <p:tag name="COLORS" val="-2;-2;HeaderLineColor;-2;-2;-2"/>
  <p:tag name="COLORSETCLASSNAME" val="ColorSet1"/>
  <p:tag name="MLI" val="1"/>
  <p:tag name="SHAPESETGROUPCLASSNAME" val="ShapeSetGroup1"/>
  <p:tag name="SHAPESETCLASSNAME" val="TitleSlide"/>
  <p:tag name="COLORSETGROUPCLASSNAME" val="ColorSetGroup1"/>
  <p:tag name="FONTSETGROUPCLASSNAME" val="FontSetGroup1"/>
  <p:tag name="SHAPECLASSNAME" val="HeaderLine"/>
  <p:tag name="SHAPECLASSPROTECTIONTYPE" val="15"/>
</p:tagLst>
</file>

<file path=ppt/tags/tag190.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 name="COLORS" val="-2;-2;-2;-2;-2;-2"/>
</p:tagLst>
</file>

<file path=ppt/tags/tag190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0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0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0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0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0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0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0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0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0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WW" val="-1"/>
  <p:tag name="COLORS" val="-2;-2;-2;-2;-1;-2"/>
</p:tagLst>
</file>

<file path=ppt/tags/tag191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1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1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13.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1914.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191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1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1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1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1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2.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WW" val="-1"/>
  <p:tag name="COLORS" val="-2;-2;-2;-2;-3;-2"/>
</p:tagLst>
</file>

<file path=ppt/tags/tag192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2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2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2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2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2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2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2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2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2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3.xml><?xml version="1.0" encoding="utf-8"?>
<p:tagLst xmlns:a="http://schemas.openxmlformats.org/drawingml/2006/main" xmlns:r="http://schemas.openxmlformats.org/officeDocument/2006/relationships" xmlns:p="http://schemas.openxmlformats.org/presentationml/2006/main">
  <p:tag name="FIELDS.INITIALIZED" val="1"/>
  <p:tag name="ML_1" val="RB_Fe_CDG"/>
  <p:tag name="ML_2" val="Bosch.mcr"/>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TITEL 1_SHAPECLASSPROTECTIONTYPE" val="0"/>
  <p:tag name="RECHTECK 9_SHAPECLASSPROTECTIONTYPE" val="63"/>
  <p:tag name="TEXTPLATZHALTER 2_SHAPECLASSPROTECTIONTYPE" val="0"/>
  <p:tag name="CONFIG" val="config01.xml"/>
  <p:tag name="GRAFIK 13_SHAPECLASSPROTECTIONTYPE" val="15"/>
  <p:tag name="FIELD.REM_ANL.CONTENT" val=" "/>
  <p:tag name="FIELD.REM_ANL.VALUE" val=" "/>
  <p:tag name="FIELD.DPT.CONTENT" val="CDG-SMT/ESA1"/>
  <p:tag name="FIELD.DPT.VALUE" val="CDG-SMT/ESA1 | "/>
  <p:tag name="GRAFIK 12_SHAPECLASSPROTECTIONTYPE" val="15"/>
  <p:tag name="FIELD.CHAPTER.COMBOINDEX" val="-2"/>
  <p:tag name="FIELD.REM_ANL.COMBOINDEX" val="-2"/>
  <p:tag name="FIELD.DPT.COMBOINDEX" val="-2"/>
  <p:tag name="FIELD.CHAPTER.CONTENT" val="CUBAS: Design for rba_Msc"/>
  <p:tag name="FIELD.CHAPTER.VALUE" val="CUBAS: Design for rba_Msc"/>
  <p:tag name="NBTXT" val="Interfaces (3)"/>
  <p:tag name="NBTXTC" val="Interfaces (3)"/>
  <p:tag name="AGTX" val="Interfaces (3)"/>
  <p:tag name="AGTXC" val="Interfaces (3)"/>
</p:tagLst>
</file>

<file path=ppt/tags/tag193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31.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193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3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3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3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36.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1;LogoRightColor;-1;-2"/>
</p:tagLst>
</file>

<file path=ppt/tags/tag19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4.xml><?xml version="1.0" encoding="utf-8"?>
<p:tagLst xmlns:a="http://schemas.openxmlformats.org/drawingml/2006/main" xmlns:r="http://schemas.openxmlformats.org/officeDocument/2006/relationships" xmlns:p="http://schemas.openxmlformats.org/presentationml/2006/main">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 name="COLORS" val="-2;-2;-2;-2;-1;-2"/>
</p:tagLst>
</file>

<file path=ppt/tags/tag19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5.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19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6.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11"/>
</p:tagLst>
</file>

<file path=ppt/tags/tag19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7.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19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8.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 name="COLORS" val="-2;-2;-2;-2;-1;-2"/>
</p:tagLst>
</file>

<file path=ppt/tags/tag19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 name="COLORS" val="-2;-2;-2;-2;-1;-2"/>
</p:tagLst>
</file>

<file path=ppt/tags/tag19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Slide"/>
  <p:tag name="COLORSETGROUPCLASSNAME" val="ColorSetGroup1"/>
  <p:tag name="FONTSETGROUPCLASSNAME" val="FontSetGroup1"/>
  <p:tag name="SHAPECLASSNAME" val="BoschBitmapHolder"/>
  <p:tag name="SHAPECLASSFILE" val="PPTFootCol.png"/>
  <p:tag name="SHAPECLASSPROTECTIONTYPE" val="15"/>
</p:tagLst>
</file>

<file path=ppt/tags/tag20.xml><?xml version="1.0" encoding="utf-8"?>
<p:tagLst xmlns:a="http://schemas.openxmlformats.org/drawingml/2006/main" xmlns:r="http://schemas.openxmlformats.org/officeDocument/2006/relationships" xmlns:p="http://schemas.openxmlformats.org/presentationml/2006/main">
  <p:tag name="COLORS" val="-2;-2;FooterLineColor;-2;FooterLineColor;-2"/>
  <p:tag name="COLORSETCLASSNAME" val="ColorSet1"/>
  <p:tag name="MLI" val="1"/>
  <p:tag name="SHAPESETGROUPCLASSNAME" val="ShapeSetGroup1"/>
  <p:tag name="SHAPESETCLASSNAME" val="TitleSlide"/>
  <p:tag name="COLORSETGROUPCLASSNAME" val="ColorSetGroup1"/>
  <p:tag name="FONTSETGROUPCLASSNAME" val="FontSetGroup1"/>
  <p:tag name="SHAPECLASSNAME" val="FooterLine"/>
  <p:tag name="SHAPECLASSPROTECTIONTYPE" val="15"/>
</p:tagLst>
</file>

<file path=ppt/tags/tag200.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 name="COLORS" val="-2;-2;-2;-2;-1;-2"/>
</p:tagLst>
</file>

<file path=ppt/tags/tag20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WW" val="-1"/>
  <p:tag name="COLORS" val="-2;-2;-2;-2;-1;-2"/>
</p:tagLst>
</file>

<file path=ppt/tags/tag20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2.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WW" val="-1"/>
  <p:tag name="COLORS" val="-2;-2;-2;-2;-3;-2"/>
</p:tagLst>
</file>

<file path=ppt/tags/tag20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3.xml><?xml version="1.0" encoding="utf-8"?>
<p:tagLst xmlns:a="http://schemas.openxmlformats.org/drawingml/2006/main" xmlns:r="http://schemas.openxmlformats.org/officeDocument/2006/relationships" xmlns:p="http://schemas.openxmlformats.org/presentationml/2006/main">
  <p:tag name="FIELDS.INITIALIZED" val="1"/>
  <p:tag name="ML_1" val="RB_Fe_CDG"/>
  <p:tag name="ML_2" val="Bosch.mcr"/>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TITEL 1_SHAPECLASSPROTECTIONTYPE" val="0"/>
  <p:tag name="RECHTECK 9_SHAPECLASSPROTECTIONTYPE" val="63"/>
  <p:tag name="TEXTPLATZHALTER 2_SHAPECLASSPROTECTIONTYPE" val="0"/>
  <p:tag name="CONFIG" val="config01.xml"/>
  <p:tag name="GRAFIK 13_SHAPECLASSPROTECTIONTYPE" val="15"/>
  <p:tag name="FIELD.REM_ANL.CONTENT" val=" "/>
  <p:tag name="FIELD.REM_ANL.VALUE" val=" "/>
  <p:tag name="FIELD.DPT.CONTENT" val="CDG-SMT/ESA1"/>
  <p:tag name="FIELD.DPT.VALUE" val="CDG-SMT/ESA1 | "/>
  <p:tag name="GRAFIK 12_SHAPECLASSPROTECTIONTYPE" val="15"/>
  <p:tag name="FIELD.CHAPTER.COMBOINDEX" val="-2"/>
  <p:tag name="FIELD.REM_ANL.COMBOINDEX" val="-2"/>
  <p:tag name="FIELD.DPT.COMBOINDEX" val="-2"/>
  <p:tag name="FIELD.CHAPTER.CONTENT" val="CUBAS: Design for rba_Msc"/>
  <p:tag name="FIELD.CHAPTER.VALUE" val="CUBAS: Design for rba_Msc"/>
  <p:tag name="NBTXT" val="Interfaces (4)"/>
  <p:tag name="NBTXTC" val="Interfaces (4)"/>
  <p:tag name="AGTX" val="Interfaces (4)"/>
  <p:tag name="AGTXC" val="Interfaces (4)"/>
</p:tagLst>
</file>

<file path=ppt/tags/tag20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4.xml><?xml version="1.0" encoding="utf-8"?>
<p:tagLst xmlns:a="http://schemas.openxmlformats.org/drawingml/2006/main" xmlns:r="http://schemas.openxmlformats.org/officeDocument/2006/relationships" xmlns:p="http://schemas.openxmlformats.org/presentationml/2006/main">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 name="COLORS" val="-2;-2;-2;-2;-1;-2"/>
</p:tagLst>
</file>

<file path=ppt/tags/tag20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5.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20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5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0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5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0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5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06.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11"/>
</p:tagLst>
</file>

<file path=ppt/tags/tag206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0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6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06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06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06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0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6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06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0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7.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20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7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07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07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07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0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8.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 name="COLORS" val="-2;-2;-2;-2;-1;-2"/>
</p:tagLst>
</file>

<file path=ppt/tags/tag20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 name="COLORS" val="-2;-2;-2;-2;-1;-2"/>
</p:tagLst>
</file>

<file path=ppt/tags/tag20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COLORSETGROUPCLASSNAME" val="ColorSetGroup1"/>
  <p:tag name="FONTSETGROUPCLASSNAME" val="FontSetGroup1"/>
  <p:tag name="SHAPECLASSNAME" val="Logo2OnTitle"/>
  <p:tag name="SHAPECLASSFILE" val="PPTFOOTCOL.emf"/>
  <p:tag name="SHAPECLASSPROTECTIONTYPE" val="15"/>
</p:tagLst>
</file>

<file path=ppt/tags/tag210.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 name="COLORS" val="-2;-2;-2;-2;-1;-2"/>
</p:tagLst>
</file>

<file path=ppt/tags/tag21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0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1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WW" val="-1"/>
  <p:tag name="COLORS" val="-2;-2;-2;-2;-1;-2"/>
</p:tagLst>
</file>

<file path=ppt/tags/tag2110.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21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13.xml><?xml version="1.0" encoding="utf-8"?>
<p:tagLst xmlns:a="http://schemas.openxmlformats.org/drawingml/2006/main" xmlns:r="http://schemas.openxmlformats.org/officeDocument/2006/relationships" xmlns:p="http://schemas.openxmlformats.org/presentationml/2006/main">
  <p:tag name="COLORSETCLASSNAME" val="ColorSet1"/>
  <p:tag name="COLORS" val="-2;-2;-2;-2;-3;-2"/>
</p:tagLst>
</file>

<file path=ppt/tags/tag211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11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116.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377_SHAPECLASSPROTECTIONTYPE" val="0"/>
  <p:tag name="RECHTECK 382_SHAPECLASSPROTECTIONTYPE" val="63"/>
  <p:tag name="NBTXT" val="IFX: Data frame for 2 x CJ950 (32bit mode)"/>
  <p:tag name="NBTXTC" val="IFX: Data frame for 2 x CJ950 (32bit mode)"/>
  <p:tag name="AGTX" val="IFX: Data frame for 2 x CJ950 (32bit mode)"/>
  <p:tag name="AGTXC" val="IFX: Data frame for 2 x CJ950 (32bit mode)"/>
</p:tagLst>
</file>

<file path=ppt/tags/tag2117.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2118.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211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212.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WW" val="-1"/>
  <p:tag name="COLORS" val="-2;-2;-2;-2;-3;-2"/>
</p:tagLst>
</file>

<file path=ppt/tags/tag2120.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2121.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2122.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 name="COLORS" val="-2;-2;-2;-2;-1;-2"/>
</p:tagLst>
</file>

<file path=ppt/tags/tag2123.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2124.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21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3.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S.INITIALIZED" val="1"/>
  <p:tag name="ML_1" val="RB_Fe_CDG"/>
  <p:tag name="ML_2" val="Bosch.mcr"/>
  <p:tag name="ML_LAYOUT_RESOURCE" val="BOSCH4_3_01.MCR "/>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27"/>
  <p:tag name="RECHTECK 5_SHAPECLASSPROTECTIONTYPE" val="15"/>
  <p:tag name="RECHTECK 6_SHAPECLASSPROTECTIONTYPE" val="27"/>
  <p:tag name="GRAFIK 7_SHAPECLASSPROTECTIONTYPE" val="15"/>
  <p:tag name="TEXTFELD 8_SHAPECLASSPROTECTIONTYPE" val="27"/>
  <p:tag name="TITEL 1_SHAPECLASSPROTECTIONTYPE" val="0"/>
  <p:tag name="RECHTECK 9_SHAPECLASSPROTECTIONTYPE" val="63"/>
  <p:tag name="TEXTPLATZHALTER 2_SHAPECLASSPROTECTIONTYPE" val="0"/>
  <p:tag name="FIELD.CHAPTER.CONTENT" val="rba_Msc concept &amp; design: Enable/disable asynchronous mode"/>
  <p:tag name="FIELD.CHAPTER.VALUE" val="rba_Msc concept &amp; design: Enable/disable asynchronous mode"/>
  <p:tag name="FIELD.CHAPTER.COMBOINDEX" val="-2"/>
  <p:tag name="FIELD.REM_ANL.COMBOINDEX" val="-2"/>
  <p:tag name="FIELD.DPT.CONTENT" val="CDG-SMT/ESA1"/>
  <p:tag name="FIELD.DPT.VALUE" val="CDG-SMT/ESA1 | "/>
  <p:tag name="FIELD.DPT.COMBOINDEX" val="-2"/>
  <p:tag name="NBTXT" val="Enable/disable asynchronous mode"/>
  <p:tag name="NBTXTC" val="Enable/disable asynchronous mode"/>
  <p:tag name="AGTX" val="Enable/disable asynchronous mode"/>
  <p:tag name="AGTXC" val="Enable/disable asynchronous mode"/>
</p:tagLst>
</file>

<file path=ppt/tags/tag21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4.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21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5.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27"/>
</p:tagLst>
</file>

<file path=ppt/tags/tag21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21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7.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27"/>
</p:tagLst>
</file>

<file path=ppt/tags/tag21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8.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Lst>
</file>

<file path=ppt/tags/tag21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27"/>
</p:tagLst>
</file>

<file path=ppt/tags/tag21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xml><?xml version="1.0" encoding="utf-8"?>
<p:tagLst xmlns:a="http://schemas.openxmlformats.org/drawingml/2006/main" xmlns:r="http://schemas.openxmlformats.org/officeDocument/2006/relationships" xmlns:p="http://schemas.openxmlformats.org/presentationml/2006/main">
  <p:tag name="COLORS" val="ChapterBoxColor;-2;-2;-2;ChapterBoxColor;-2"/>
  <p:tag name="COLORSETCLASSNAME" val="ColorSet1"/>
  <p:tag name="MLI" val="1"/>
  <p:tag name="SHAPESETGROUPCLASSNAME" val="ShapeSetGroup1"/>
  <p:tag name="COLORSETGROUPCLASSNAME" val="ColorSetGroup1"/>
  <p:tag name="FONTSETGROUPCLASSNAME" val="FontSetGroup1"/>
  <p:tag name="SHAPECLASSNAME" val="HeaderboxElement2"/>
  <p:tag name="SHAPECLASSPROTECTIONTYPE" val="15"/>
</p:tagLst>
</file>

<file path=ppt/tags/tag220.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Lst>
</file>

<file path=ppt/tags/tag22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COLORS" val="-2;-2;-2;-2;-1;-2"/>
</p:tagLst>
</file>

<file path=ppt/tags/tag22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2.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2;-2;-2;-2;-1;-2"/>
</p:tagLst>
</file>

<file path=ppt/tags/tag22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3.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ML_LAYOUT_RESOURCE" val="BOSCH4_3_01.MCR "/>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27"/>
  <p:tag name="RECHTECK 5_SHAPECLASSPROTECTIONTYPE" val="15"/>
  <p:tag name="RECHTECK 6_SHAPECLASSPROTECTIONTYPE" val="27"/>
  <p:tag name="GRAFIK 7_SHAPECLASSPROTECTIONTYPE" val="15"/>
  <p:tag name="TEXTFELD 8_SHAPECLASSPROTECTIONTYPE" val="27"/>
  <p:tag name="RECHTECK 9_SHAPECLASSPROTECTIONTYPE" val="63"/>
  <p:tag name="UNTERTITEL 2_SHAPECLASSPROTECTIONTYPE" val="0"/>
  <p:tag name="TITEL 1_SHAPECLASSPROTECTIONTYPE" val="0"/>
  <p:tag name="FIELD.CHAPTER.CONTENT" val="rba_Msc concept &amp; design: Initialization"/>
  <p:tag name="FIELD.CHAPTER.VALUE" val="rba_Msc concept &amp; design: Initialization"/>
  <p:tag name="FIELD.CHAPTER.COMBOINDEX" val="-2"/>
  <p:tag name="FIELD.REM_ANL.COMBOINDEX" val="-2"/>
  <p:tag name="FIELD.DPT.COMBOINDEX" val="-2"/>
  <p:tag name="NBTXT" val="Initialization order"/>
  <p:tag name="NBTXTC" val="Initialization order"/>
  <p:tag name="AGTX" val="Initialization order"/>
  <p:tag name="AGTXC" val="Initialization order"/>
  <p:tag name="RECHTECK 37_SHAPECLASSPROTECTIONTYPE" val="63"/>
</p:tagLst>
</file>

<file path=ppt/tags/tag22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4.xml><?xml version="1.0" encoding="utf-8"?>
<p:tagLst xmlns:a="http://schemas.openxmlformats.org/drawingml/2006/main" xmlns:r="http://schemas.openxmlformats.org/officeDocument/2006/relationships" xmlns:p="http://schemas.openxmlformats.org/presentationml/2006/main">
  <p:tag name="COLORSETCLASSNAME" val="ColorSet1"/>
  <p:tag name="COLORS" val="-2;-2;-1;White;-1;-2"/>
</p:tagLst>
</file>

<file path=ppt/tags/tag22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4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2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4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2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4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24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25.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22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5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25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25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25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25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2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5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25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2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6.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27"/>
</p:tagLst>
</file>

<file path=ppt/tags/tag22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6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26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26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26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26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26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26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2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22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7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2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8.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27"/>
</p:tagLst>
</file>

<file path=ppt/tags/tag22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9.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22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xml><?xml version="1.0" encoding="utf-8"?>
<p:tagLst xmlns:a="http://schemas.openxmlformats.org/drawingml/2006/main" xmlns:r="http://schemas.openxmlformats.org/officeDocument/2006/relationships" xmlns:p="http://schemas.openxmlformats.org/presentationml/2006/main">
  <p:tag name="COLORS" val="ChapterBoxColor;-2;-2;-2;ChapterBoxColor;-2"/>
  <p:tag name="COLORSETCLASSNAME" val="ColorSet1"/>
  <p:tag name="MLI" val="1"/>
  <p:tag name="SHAPESETGROUPCLASSNAME" val="ShapeSetGroup1"/>
  <p:tag name="COLORSETGROUPCLASSNAME" val="ColorSetGroup1"/>
  <p:tag name="FONTSETGROUPCLASSNAME" val="FontSetGroup1"/>
  <p:tag name="SHAPECLASSNAME" val="HeaderboxElement3"/>
  <p:tag name="SHAPECLASSPROTECTIONTYPE" val="15"/>
</p:tagLst>
</file>

<file path=ppt/tags/tag230.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27"/>
</p:tagLst>
</file>

<file path=ppt/tags/tag23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1.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23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2.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23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23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3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34.xml><?xml version="1.0" encoding="utf-8"?>
<p:tagLst xmlns:a="http://schemas.openxmlformats.org/drawingml/2006/main" xmlns:r="http://schemas.openxmlformats.org/officeDocument/2006/relationships" xmlns:p="http://schemas.openxmlformats.org/presentationml/2006/main">
  <p:tag name="COLORSETCLASSNAME" val="ColorSet1"/>
  <p:tag name="COLORS" val="Blue3;White;Blue3;White;-1;-2"/>
</p:tagLst>
</file>

<file path=ppt/tags/tag23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4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3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5.xml><?xml version="1.0" encoding="utf-8"?>
<p:tagLst xmlns:a="http://schemas.openxmlformats.org/drawingml/2006/main" xmlns:r="http://schemas.openxmlformats.org/officeDocument/2006/relationships" xmlns:p="http://schemas.openxmlformats.org/presentationml/2006/main">
  <p:tag name="COLORSETCLASSNAME" val="ColorSet1"/>
  <p:tag name="COLORS" val="Blue4;White;Blue4;White;-1;-2"/>
</p:tagLst>
</file>

<file path=ppt/tags/tag23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5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35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355.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2356.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2357.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2358.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23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6.xml><?xml version="1.0" encoding="utf-8"?>
<p:tagLst xmlns:a="http://schemas.openxmlformats.org/drawingml/2006/main" xmlns:r="http://schemas.openxmlformats.org/officeDocument/2006/relationships" xmlns:p="http://schemas.openxmlformats.org/presentationml/2006/main">
  <p:tag name="COLORSETCLASSNAME" val="ColorSet1"/>
  <p:tag name="COLORS" val="Blue3;White;Blue3;White;-1;-2"/>
</p:tagLst>
</file>

<file path=ppt/tags/tag23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6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368.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236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37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7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7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7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7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7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7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7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7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7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38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8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8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8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8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85.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2386.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238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8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8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9.xml><?xml version="1.0" encoding="utf-8"?>
<p:tagLst xmlns:a="http://schemas.openxmlformats.org/drawingml/2006/main" xmlns:r="http://schemas.openxmlformats.org/officeDocument/2006/relationships" xmlns:p="http://schemas.openxmlformats.org/presentationml/2006/main">
  <p:tag name="COLORSETCLASSNAME" val="ColorSet1"/>
  <p:tag name="COLORS" val="-2;-2;-1;White;-1;-2"/>
</p:tagLst>
</file>

<file path=ppt/tags/tag239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9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9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9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9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9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9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9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9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9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 val="-2;-2;-2;-2;TitleFontColor;-2"/>
  <p:tag name="COLORSETCLASSNAME" val="ColorSet1"/>
  <p:tag name="MLI" val="1"/>
  <p:tag name="SHAPESETGROUPCLASSNAME" val="ShapeSetGroup1"/>
  <p:tag name="SHAPESETCLASSNAME" val="Slide"/>
  <p:tag name="COLORSETGROUPCLASSNAME" val="ColorSetGroup1"/>
  <p:tag name="FONTSETGROUPCLASSNAME" val="FontSetGroup1"/>
  <p:tag name="SHAPECLASSNAME" val="TitleBox"/>
  <p:tag name="SHAPECLASSPROTECTIONTYPE" val="0"/>
</p:tagLst>
</file>

<file path=ppt/tags/tag240.xml><?xml version="1.0" encoding="utf-8"?>
<p:tagLst xmlns:a="http://schemas.openxmlformats.org/drawingml/2006/main" xmlns:r="http://schemas.openxmlformats.org/officeDocument/2006/relationships" xmlns:p="http://schemas.openxmlformats.org/presentationml/2006/main">
  <p:tag name="COLORSETCLASSNAME" val="ColorSet1"/>
  <p:tag name="COLORS" val="Blue3;White;Blue3;White;-1;-2"/>
</p:tagLst>
</file>

<file path=ppt/tags/tag240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0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0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03.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2404.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Black;LogoRightColor;-1;-2"/>
</p:tagLst>
</file>

<file path=ppt/tags/tag240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0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0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0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0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41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1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1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1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1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1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1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1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1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1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42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21.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2;-2;-1;-2"/>
</p:tagLst>
</file>

<file path=ppt/tags/tag2422.xml><?xml version="1.0" encoding="utf-8"?>
<p:tagLst xmlns:a="http://schemas.openxmlformats.org/drawingml/2006/main" xmlns:r="http://schemas.openxmlformats.org/officeDocument/2006/relationships" xmlns:p="http://schemas.openxmlformats.org/presentationml/2006/main">
  <p:tag name="COLORSETCLASSNAME" val="ColorSet1"/>
  <p:tag name="COLORS" val="Gray2;LogoRightColor;Black;LogoRightColor;-1;-2"/>
</p:tagLst>
</file>

<file path=ppt/tags/tag242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2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2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2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2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2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2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43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3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3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3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3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3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3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3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3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39.xml><?xml version="1.0" encoding="utf-8"?>
<p:tagLst xmlns:a="http://schemas.openxmlformats.org/drawingml/2006/main" xmlns:r="http://schemas.openxmlformats.org/officeDocument/2006/relationships" xmlns:p="http://schemas.openxmlformats.org/presentationml/2006/main">
  <p:tag name="COLORSETCLASSNAME" val="ColorSet1"/>
  <p:tag name="COLORS" val="Gray2;LogoRightColor;-2;-2;-1;-2"/>
</p:tagLst>
</file>

<file path=ppt/tags/tag24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440.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244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4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4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4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4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4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4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4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4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45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5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5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5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5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5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5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57.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2458.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245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46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6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6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6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6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6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6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6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6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6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47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7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7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7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7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75.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24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4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4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4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48.xml><?xml version="1.0" encoding="utf-8"?>
<p:tagLst xmlns:a="http://schemas.openxmlformats.org/drawingml/2006/main" xmlns:r="http://schemas.openxmlformats.org/officeDocument/2006/relationships" xmlns:p="http://schemas.openxmlformats.org/presentationml/2006/main">
  <p:tag name="COLORSETCLASSNAME" val="ColorSet1"/>
  <p:tag name="COLORS" val="-1;White;-1;White;-1;-2"/>
</p:tagLst>
</file>

<file path=ppt/tags/tag248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8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8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8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84.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1;LogoRightColor;-1;-2"/>
</p:tagLst>
</file>

<file path=ppt/tags/tag248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48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48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2488.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513_SHAPECLASSPROTECTIONTYPE" val="0"/>
  <p:tag name="RECHTECK 514_SHAPECLASSPROTECTIONTYPE" val="63"/>
  <p:tag name="NBTXT" val="IFX: Data frame for CJ721 and CJ960"/>
  <p:tag name="NBTXTC" val="IFX: Data frame for CJ721 and CJ960"/>
  <p:tag name="AGTX" val="IFX: Data frame for CJ721 and CJ960"/>
  <p:tag name="AGTXC" val="IFX: Data frame for CJ721 and CJ960"/>
</p:tagLst>
</file>

<file path=ppt/tags/tag2489.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24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490.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2491.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2492.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2493.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2494.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2495.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249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2497.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2498.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249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 name="COLORS" val="-2;-2;-2;-2;-1;-2"/>
</p:tagLst>
</file>

<file path=ppt/tags/tag25.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TITEL 1_SHAPECLASSPROTECTIONTYPE" val="0"/>
  <p:tag name="RECHTECK 9_SHAPECLASSPROTECTIONTYPE" val="63"/>
  <p:tag name="TEXTPLATZHALTER 2_SHAPECLASSPROTECTIONTYPE" val="0"/>
  <p:tag name="FIELD.CHAPTER.COMBOINDEX" val="-2"/>
  <p:tag name="FIELD.REM_ANL.COMBOINDEX" val="-2"/>
  <p:tag name="FIELD.DPT.COMBOINDEX" val="-2"/>
  <p:tag name="FIELD.CHAPTER.CONTENT" val="CUBAS: Design for rba_Msc"/>
  <p:tag name="FIELD.CHAPTER.VALUE" val="CUBAS: Design for rba_Msc"/>
</p:tagLst>
</file>

<file path=ppt/tags/tag25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500.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250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25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5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5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3.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ML_LAYOUT_RESOURCE" val="BOSCH4_3_01.MCR "/>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27"/>
  <p:tag name="RECHTECK 5_SHAPECLASSPROTECTIONTYPE" val="15"/>
  <p:tag name="RECHTECK 6_SHAPECLASSPROTECTIONTYPE" val="27"/>
  <p:tag name="GRAFIK 7_SHAPECLASSPROTECTIONTYPE" val="15"/>
  <p:tag name="TEXTFELD 8_SHAPECLASSPROTECTIONTYPE" val="27"/>
  <p:tag name="RECHTECK 9_SHAPECLASSPROTECTIONTYPE" val="63"/>
  <p:tag name="UNTERTITEL 2_SHAPECLASSPROTECTIONTYPE" val="0"/>
  <p:tag name="TITEL 1_SHAPECLASSPROTECTIONTYPE" val="0"/>
  <p:tag name="FIELD.CHAPTER.CONTENT" val="rba_Msc concept &amp; design: Initialization"/>
  <p:tag name="FIELD.CHAPTER.VALUE" val="rba_Msc concept &amp; design: Initialization"/>
  <p:tag name="FIELD.CHAPTER.COMBOINDEX" val="-2"/>
  <p:tag name="FIELD.REM_ANL.COMBOINDEX" val="-2"/>
  <p:tag name="FIELD.DPT.COMBOINDEX" val="-2"/>
  <p:tag name="NBTXT" val="Initialization states"/>
  <p:tag name="NBTXTC" val="Initialization states"/>
  <p:tag name="AGTX" val="Initialization states"/>
  <p:tag name="AGTXC" val="Initialization states"/>
  <p:tag name="RECHTECK 31_SHAPECLASSPROTECTIONTYPE" val="63"/>
</p:tagLst>
</file>

<file path=ppt/tags/tag25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4.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25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5.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27"/>
</p:tagLst>
</file>

<file path=ppt/tags/tag25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25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7.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27"/>
</p:tagLst>
</file>

<file path=ppt/tags/tag25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8.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25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27"/>
</p:tagLst>
</file>

<file path=ppt/tags/tag25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260.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26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26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262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2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2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2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2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2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2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3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3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3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3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3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3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3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4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4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4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4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5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7.xml><?xml version="1.0" encoding="utf-8"?>
<p:tagLst xmlns:a="http://schemas.openxmlformats.org/drawingml/2006/main" xmlns:r="http://schemas.openxmlformats.org/officeDocument/2006/relationships" xmlns:p="http://schemas.openxmlformats.org/presentationml/2006/main">
  <p:tag name="COLORSETCLASSNAME" val="ColorSet1"/>
  <p:tag name="COLORS" val="-2;-2;-1;White;-1;-2"/>
</p:tagLst>
</file>

<file path=ppt/tags/tag26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8.xml><?xml version="1.0" encoding="utf-8"?>
<p:tagLst xmlns:a="http://schemas.openxmlformats.org/drawingml/2006/main" xmlns:r="http://schemas.openxmlformats.org/officeDocument/2006/relationships" xmlns:p="http://schemas.openxmlformats.org/presentationml/2006/main">
  <p:tag name="COLORSETCLASSNAME" val="ColorSet1"/>
  <p:tag name="COLORS" val="Blue3;White;Blue3;White;-1;-2"/>
</p:tagLst>
</file>

<file path=ppt/tags/tag26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9.xml><?xml version="1.0" encoding="utf-8"?>
<p:tagLst xmlns:a="http://schemas.openxmlformats.org/drawingml/2006/main" xmlns:r="http://schemas.openxmlformats.org/officeDocument/2006/relationships" xmlns:p="http://schemas.openxmlformats.org/presentationml/2006/main">
  <p:tag name="COLORSETCLASSNAME" val="ColorSet1"/>
  <p:tag name="COLORS" val="Blue3;White;Blue3;White;-1;-2"/>
</p:tagLst>
</file>

<file path=ppt/tags/tag26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11"/>
</p:tagLst>
</file>

<file path=ppt/tags/tag27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7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7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1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7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1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7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2.xml><?xml version="1.0" encoding="utf-8"?>
<p:tagLst xmlns:a="http://schemas.openxmlformats.org/drawingml/2006/main" xmlns:r="http://schemas.openxmlformats.org/officeDocument/2006/relationships" xmlns:p="http://schemas.openxmlformats.org/presentationml/2006/main">
  <p:tag name="COLORSETCLASSNAME" val="ColorSet1"/>
  <p:tag name="COLORS" val="-2;-2;-1;White;-1;-2"/>
</p:tagLst>
</file>

<file path=ppt/tags/tag27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2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72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7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3.xml><?xml version="1.0" encoding="utf-8"?>
<p:tagLst xmlns:a="http://schemas.openxmlformats.org/drawingml/2006/main" xmlns:r="http://schemas.openxmlformats.org/officeDocument/2006/relationships" xmlns:p="http://schemas.openxmlformats.org/presentationml/2006/main">
  <p:tag name="COLORSETCLASSNAME" val="ColorSet1"/>
  <p:tag name="COLORS" val="Blue3;White;Blue3;White;-1;-2"/>
</p:tagLst>
</file>

<file path=ppt/tags/tag27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74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74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742.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274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4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4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4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4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4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4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75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5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5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5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5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5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5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5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5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59.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27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760.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276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6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6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6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6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6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6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6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6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77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7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7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7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7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7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7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77.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2778.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Black;LogoRightColor;-1;-2"/>
</p:tagLst>
</file>

<file path=ppt/tags/tag277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78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8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8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8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8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8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8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8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8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8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79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9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9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9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9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95.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2;-2;-1;-2"/>
</p:tagLst>
</file>

<file path=ppt/tags/tag2796.xml><?xml version="1.0" encoding="utf-8"?>
<p:tagLst xmlns:a="http://schemas.openxmlformats.org/drawingml/2006/main" xmlns:r="http://schemas.openxmlformats.org/officeDocument/2006/relationships" xmlns:p="http://schemas.openxmlformats.org/presentationml/2006/main">
  <p:tag name="COLORSETCLASSNAME" val="ColorSet1"/>
  <p:tag name="COLORS" val="Gray2;LogoRightColor;Black;LogoRightColor;-1;-2"/>
</p:tagLst>
</file>

<file path=ppt/tags/tag279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9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9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280.xml><?xml version="1.0" encoding="utf-8"?>
<p:tagLst xmlns:a="http://schemas.openxmlformats.org/drawingml/2006/main" xmlns:r="http://schemas.openxmlformats.org/officeDocument/2006/relationships" xmlns:p="http://schemas.openxmlformats.org/presentationml/2006/main">
  <p:tag name="COLORSETCLASSNAME" val="ColorSet1"/>
  <p:tag name="COLORS" val="-1;White;-1;White;-1;-2"/>
</p:tagLst>
</file>

<file path=ppt/tags/tag280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0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0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0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0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0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0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0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0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0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1.xml><?xml version="1.0" encoding="utf-8"?>
<p:tagLst xmlns:a="http://schemas.openxmlformats.org/drawingml/2006/main" xmlns:r="http://schemas.openxmlformats.org/officeDocument/2006/relationships" xmlns:p="http://schemas.openxmlformats.org/presentationml/2006/main">
  <p:tag name="COLORSETCLASSNAME" val="ColorSet1"/>
  <p:tag name="COLORS" val="-1;White;-1;White;-1;-2"/>
</p:tagLst>
</file>

<file path=ppt/tags/tag281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1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1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13.xml><?xml version="1.0" encoding="utf-8"?>
<p:tagLst xmlns:a="http://schemas.openxmlformats.org/drawingml/2006/main" xmlns:r="http://schemas.openxmlformats.org/officeDocument/2006/relationships" xmlns:p="http://schemas.openxmlformats.org/presentationml/2006/main">
  <p:tag name="COLORSETCLASSNAME" val="ColorSet1"/>
  <p:tag name="COLORS" val="Gray2;LogoRightColor;-2;-2;-1;-2"/>
</p:tagLst>
</file>

<file path=ppt/tags/tag2814.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281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1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1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1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1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2.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ML_LAYOUT_RESOURCE" val="BOSCH4_3_01.MCR "/>
  <p:tag name="SHAPESETGROUPCLASSNAME" val="ShapeSetGroup1"/>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27"/>
  <p:tag name="RECHTECK 5_SHAPECLASSPROTECTIONTYPE" val="15"/>
  <p:tag name="RECHTECK 6_SHAPECLASSPROTECTIONTYPE" val="27"/>
  <p:tag name="GRAFIK 7_SHAPECLASSPROTECTIONTYPE" val="15"/>
  <p:tag name="TEXTFELD 8_SHAPECLASSPROTECTIONTYPE" val="27"/>
  <p:tag name="RECHTECK 9_SHAPECLASSPROTECTIONTYPE" val="63"/>
  <p:tag name="UNTERTITEL 2_SHAPECLASSPROTECTIONTYPE" val="0"/>
  <p:tag name="TITEL 1_SHAPECLASSPROTECTIONTYPE" val="0"/>
  <p:tag name="FIELD.CHAPTER.CONTENT" val="rba_Msc concept &amp; design: Initialization"/>
  <p:tag name="FIELD.CHAPTER.VALUE" val="rba_Msc concept &amp; design: Initialization"/>
  <p:tag name="FIELD.CHAPTER.COMBOINDEX" val="-2"/>
  <p:tag name="FIELD.REM_ANL.COMBOINDEX" val="-2"/>
  <p:tag name="FIELD.DPT.COMBOINDEX" val="-2"/>
  <p:tag name="SHAPESETCLASSNAME" val="TitleText"/>
  <p:tag name="CONFIG" val="config01.xml"/>
  <p:tag name="GRAFIK 34_SHAPECLASSPROTECTIONTYPE" val="15"/>
  <p:tag name="TEXTPLATZHALTER 33_SHAPECLASSPROTECTIONTYPE" val="0"/>
  <p:tag name="NBTXT" val="Initialization state checks by APIs"/>
  <p:tag name="NBTXTC" val="Initialization state checks by APIs"/>
  <p:tag name="AGTX" val="Initialization state checks by APIs"/>
  <p:tag name="AGTXC" val="Initialization state checks by APIs"/>
</p:tagLst>
</file>

<file path=ppt/tags/tag282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2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2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2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2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2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2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2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2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2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283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31.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2832.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283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3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3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3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3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3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3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4.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COLORSETGROUPCLASSNAME" val="ColorSetGroup1"/>
  <p:tag name="FONTSETGROUPCLASSNAME" val="FontSetGroup1"/>
  <p:tag name="SHAPECLASSNAME" val="Copyrightline"/>
  <p:tag name="SHAPECLASSPROTECTIONTYPE" val="63"/>
  <p:tag name="SHAPESETCLASSNAME" val="TitleText"/>
</p:tagLst>
</file>

<file path=ppt/tags/tag284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4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4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4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4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4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4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4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4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49.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285.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COLORSETGROUPCLASSNAME" val="ColorSetGroup1"/>
  <p:tag name="FONTSETGROUPCLASSNAME" val="FontSetGroup1"/>
  <p:tag name="SHAPECLASSNAME" val="Chapterbox"/>
  <p:tag name="SHAPECLASSPROTECTIONTYPE" val="27"/>
  <p:tag name="SHAPESETCLASSNAME" val="TitleText"/>
</p:tagLst>
</file>

<file path=ppt/tags/tag285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85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852.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1;LogoRightColor;-1;-2"/>
</p:tagLst>
</file>

<file path=ppt/tags/tag28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6.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COLORSETGROUPCLASSNAME" val="ColorSetGroup1"/>
  <p:tag name="FONTSETGROUPCLASSNAME" val="FontSetGroup1"/>
  <p:tag name="SHAPECLASSNAME" val="AddNoteBox"/>
  <p:tag name="SHAPECLASSPROTECTIONTYPE" val="27"/>
  <p:tag name="SHAPESETCLASSNAME" val="TitleText"/>
</p:tagLst>
</file>

<file path=ppt/tags/tag28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7.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COLORSETGROUPCLASSNAME" val="ColorSetGroup1"/>
  <p:tag name="FONTSETGROUPCLASSNAME" val="FontSetGroup1"/>
  <p:tag name="SHAPECLASSNAME" val="BGroupBox"/>
  <p:tag name="SHAPECLASSPROTECTIONTYPE" val="15"/>
  <p:tag name="SHAPESETCLASSNAME" val="TitleText"/>
</p:tagLst>
</file>

<file path=ppt/tags/tag28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7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87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28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8.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COLORSETGROUPCLASSNAME" val="ColorSetGroup1"/>
  <p:tag name="FONTSETGROUPCLASSNAME" val="FontSetGroup1"/>
  <p:tag name="SHAPECLASSNAME" val="AuthorBox"/>
  <p:tag name="SHAPECLASSPROTECTIONTYPE" val="27"/>
  <p:tag name="SHAPESETCLASSNAME" val="TitleText"/>
</p:tagLst>
</file>

<file path=ppt/tags/tag2880.xml><?xml version="1.0" encoding="utf-8"?>
<p:tagLst xmlns:a="http://schemas.openxmlformats.org/drawingml/2006/main" xmlns:r="http://schemas.openxmlformats.org/officeDocument/2006/relationships" xmlns:p="http://schemas.openxmlformats.org/presentationml/2006/main">
  <p:tag name="COLORSETCLASSNAME" val="ColorSet1"/>
  <p:tag name="COLORS" val="-2;-2;-2;-2;-3;-2"/>
</p:tagLst>
</file>

<file path=ppt/tags/tag288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88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883.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429_SHAPECLASSPROTECTIONTYPE" val="0"/>
  <p:tag name="RECHTECK 430_SHAPECLASSPROTECTIONTYPE" val="63"/>
  <p:tag name="NBTXT" val="IFX: Data frame for CJ721 and CJ950"/>
  <p:tag name="NBTXTC" val="IFX: Data frame for CJ721 and CJ950"/>
  <p:tag name="AGTX" val="IFX: Data frame for CJ721 and CJ950"/>
  <p:tag name="AGTXC" val="IFX: Data frame for CJ721 and CJ950"/>
</p:tagLst>
</file>

<file path=ppt/tags/tag2884.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2885.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288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2887.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2888.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288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 name="COLORS" val="-2;-2;-2;-2;-1;-2"/>
</p:tagLst>
</file>

<file path=ppt/tags/tag289.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COLORSETGROUPCLASSNAME" val="ColorSetGroup1"/>
  <p:tag name="FONTSETGROUPCLASSNAME" val="FontSetGroup1"/>
  <p:tag name="SHAPECLASSNAME" val="tNavbar"/>
  <p:tag name="SHAPECLASSPROTECTIONTYPE" val="31"/>
  <p:tag name="SHAPESETCLASSNAME" val="TitleText"/>
</p:tagLst>
</file>

<file path=ppt/tags/tag2890.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289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28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290.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COLORSETGROUPCLASSNAME" val="ColorSetGroup1"/>
  <p:tag name="FONTSETGROUPCLASSNAME" val="FontSetGroup1"/>
  <p:tag name="SHAPECLASSPROTECTIONTYPE" val="0"/>
  <p:tag name="COLORS" val="-2;-2;-2;-2;TitleFontColor;-2"/>
  <p:tag name="SHAPESETCLASSNAME" val="TitleText"/>
  <p:tag name="SHAPECLASSNAME" val="TitleBox"/>
</p:tagLst>
</file>

<file path=ppt/tags/tag29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1.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2;-2;-2;-2;-1;-2"/>
</p:tagLst>
</file>

<file path=ppt/tags/tag29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2.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S.INITIALIZED" val="1"/>
  <p:tag name="ML_1" val="RB_Fe_CDG"/>
  <p:tag name="ML_2" val="Bosch.mcr"/>
  <p:tag name="ML_LAYOUT_RESOURCE" val="BOSCH4_3_01.MCR "/>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27"/>
  <p:tag name="RECHTECK 5_SHAPECLASSPROTECTIONTYPE" val="15"/>
  <p:tag name="RECHTECK 6_SHAPECLASSPROTECTIONTYPE" val="27"/>
  <p:tag name="GRAFIK 7_SHAPECLASSPROTECTIONTYPE" val="15"/>
  <p:tag name="TEXTFELD 8_SHAPECLASSPROTECTIONTYPE" val="27"/>
  <p:tag name="TITEL 1_SHAPECLASSPROTECTIONTYPE" val="0"/>
  <p:tag name="RECHTECK 9_SHAPECLASSPROTECTIONTYPE" val="63"/>
  <p:tag name="TEXTPLATZHALTER 2_SHAPECLASSPROTECTIONTYPE" val="0"/>
  <p:tag name="FIELD.CHAPTER.CONTENT" val="rba_Msc concept &amp; design: Enable/disable asynchronous mode"/>
  <p:tag name="FIELD.CHAPTER.VALUE" val="rba_Msc concept &amp; design: Enable/disable asynchronous mode"/>
  <p:tag name="FIELD.CHAPTER.COMBOINDEX" val="-2"/>
  <p:tag name="FIELD.REM_ANL.COMBOINDEX" val="-2"/>
  <p:tag name="FIELD.DPT.CONTENT" val="CDG-SMT/ESA1"/>
  <p:tag name="FIELD.DPT.VALUE" val="CDG-SMT/ESA1 | "/>
  <p:tag name="FIELD.DPT.COMBOINDEX" val="-2"/>
  <p:tag name="NBTXT" val="Requirements for MDG1"/>
  <p:tag name="NBTXTC" val="Requirements for MDG1"/>
  <p:tag name="AGTX" val="Requirements for MDG1"/>
  <p:tag name="AGTXC" val="Requirements for MDG1"/>
</p:tagLst>
</file>

<file path=ppt/tags/tag29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3.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29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4.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27"/>
</p:tagLst>
</file>

<file path=ppt/tags/tag29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29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6.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27"/>
</p:tagLst>
</file>

<file path=ppt/tags/tag29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7.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Lst>
</file>

<file path=ppt/tags/tag29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8.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27"/>
</p:tagLst>
</file>

<file path=ppt/tags/tag29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9.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Lst>
</file>

<file path=ppt/tags/tag29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Slide"/>
  <p:tag name="COLORSETGROUPCLASSNAME" val="ColorSetGroup1"/>
  <p:tag name="FONTSETGROUPCLASSNAME" val="FontSetGroup1"/>
  <p:tag name="SHAPECLASSNAME" val="BoschBitmap"/>
  <p:tag name="SHAPECLASSFILE" val="BOCOL.png"/>
  <p:tag name="SHAPECLASSPROTECTIONTYPE" val="15"/>
</p:tagLst>
</file>

<file path=ppt/tags/tag30.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Lst>
</file>

<file path=ppt/tags/tag300.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COLORS" val="-2;-2;-2;-2;-1;-2"/>
</p:tagLst>
</file>

<file path=ppt/tags/tag30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1.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2;-2;-2;-2;-1;-2"/>
</p:tagLst>
</file>

<file path=ppt/tags/tag30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1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0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1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0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1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01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0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1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01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02.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S.INITIALIZED" val="1"/>
  <p:tag name="ML_1" val="RB_Fe_CDG"/>
  <p:tag name="ML_2" val="Bosch.mcr"/>
  <p:tag name="ML_LAYOUT_RESOURCE" val="BOSCH4_3_01.MCR "/>
  <p:tag name="SHAPESETGROUPCLASSNAME" val="ShapeSetGroup1"/>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27"/>
  <p:tag name="RECHTECK 5_SHAPECLASSPROTECTIONTYPE" val="15"/>
  <p:tag name="RECHTECK 6_SHAPECLASSPROTECTIONTYPE" val="27"/>
  <p:tag name="GRAFIK 7_SHAPECLASSPROTECTIONTYPE" val="15"/>
  <p:tag name="TEXTFELD 8_SHAPECLASSPROTECTIONTYPE" val="27"/>
  <p:tag name="TITEL 1_SHAPECLASSPROTECTIONTYPE" val="0"/>
  <p:tag name="RECHTECK 9_SHAPECLASSPROTECTIONTYPE" val="63"/>
  <p:tag name="TEXTPLATZHALTER 2_SHAPECLASSPROTECTIONTYPE" val="0"/>
  <p:tag name="FIELD.CHAPTER.CONTENT" val="rba_Msc concept &amp; design: Enable/disable asynchronous mode"/>
  <p:tag name="FIELD.CHAPTER.VALUE" val="rba_Msc concept &amp; design: Enable/disable asynchronous mode"/>
  <p:tag name="FIELD.CHAPTER.COMBOINDEX" val="-2"/>
  <p:tag name="FIELD.REM_ANL.COMBOINDEX" val="-2"/>
  <p:tag name="FIELD.DPT.CONTENT" val="CDG-SMT/ESA1"/>
  <p:tag name="FIELD.DPT.VALUE" val="CDG-SMT/ESA1 | "/>
  <p:tag name="FIELD.DPT.COMBOINDEX" val="-2"/>
  <p:tag name="TEXTPLATZHALTER 14_SHAPECLASSPROTECTIONTYPE" val="0"/>
  <p:tag name="SHAPESETCLASSNAME" val="Custom"/>
  <p:tag name="CONFIG" val="config01.xml"/>
  <p:tag name="GRAFIK 15_SHAPECLASSPROTECTIONTYPE" val="15"/>
  <p:tag name="NBTXT" val="States of asynchronous handler"/>
  <p:tag name="NBTXTC" val="States of asynchronous handler"/>
  <p:tag name="AGTX" val="States of asynchronous handler"/>
  <p:tag name="AGTXC" val="States of asynchronous handler"/>
</p:tagLst>
</file>

<file path=ppt/tags/tag302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02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02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0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2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02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0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2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02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0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Custom"/>
  <p:tag name="COLORSETGROUPCLASSNAME" val="ColorSetGroup1"/>
  <p:tag name="FONTSETGROUPCLASSNAME" val="FontSetGroup1"/>
  <p:tag name="SHAPECLASSNAME" val="MASKBeQik"/>
  <p:tag name="SHAPECLASSFILE" val="BEQIK_FR.png"/>
  <p:tag name="SHAPECLASSPROTECTIONTYPE" val="15"/>
</p:tagLst>
</file>

<file path=ppt/tags/tag303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03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03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03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03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0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4.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COLORSETGROUPCLASSNAME" val="ColorSetGroup1"/>
  <p:tag name="FONTSETGROUPCLASSNAME" val="FontSetGroup1"/>
  <p:tag name="SHAPECLASSNAME" val="Copyrightline"/>
  <p:tag name="SHAPECLASSPROTECTIONTYPE" val="63"/>
  <p:tag name="SHAPESETCLASSNAME" val="Custom"/>
</p:tagLst>
</file>

<file path=ppt/tags/tag30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4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0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5.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COLORSETGROUPCLASSNAME" val="ColorSetGroup1"/>
  <p:tag name="FONTSETGROUPCLASSNAME" val="FontSetGroup1"/>
  <p:tag name="SHAPECLASSNAME" val="Chapterbox"/>
  <p:tag name="SHAPECLASSPROTECTIONTYPE" val="27"/>
  <p:tag name="SHAPESETCLASSNAME" val="Custom"/>
</p:tagLst>
</file>

<file path=ppt/tags/tag30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6.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COLORSETGROUPCLASSNAME" val="ColorSetGroup1"/>
  <p:tag name="FONTSETGROUPCLASSNAME" val="FontSetGroup1"/>
  <p:tag name="SHAPECLASSNAME" val="AddNoteBox"/>
  <p:tag name="SHAPECLASSPROTECTIONTYPE" val="27"/>
  <p:tag name="SHAPESETCLASSNAME" val="Custom"/>
</p:tagLst>
</file>

<file path=ppt/tags/tag30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7.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COLORSETGROUPCLASSNAME" val="ColorSetGroup1"/>
  <p:tag name="FONTSETGROUPCLASSNAME" val="FontSetGroup1"/>
  <p:tag name="SHAPECLASSNAME" val="BGroupBox"/>
  <p:tag name="SHAPECLASSPROTECTIONTYPE" val="15"/>
  <p:tag name="SHAPESETCLASSNAME" val="Custom"/>
</p:tagLst>
</file>

<file path=ppt/tags/tag30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8.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COLORSETGROUPCLASSNAME" val="ColorSetGroup1"/>
  <p:tag name="FONTSETGROUPCLASSNAME" val="FontSetGroup1"/>
  <p:tag name="SHAPECLASSNAME" val="AuthorBox"/>
  <p:tag name="SHAPECLASSPROTECTIONTYPE" val="27"/>
  <p:tag name="SHAPESETCLASSNAME" val="Custom"/>
</p:tagLst>
</file>

<file path=ppt/tags/tag30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9.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COLORS" val="-2;-2;-2;-2;-1;-2"/>
</p:tagLst>
</file>

<file path=ppt/tags/tag30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31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1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0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1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1.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S.INITIALIZED" val="1"/>
  <p:tag name="ML_1" val="RB_Fe_CDG"/>
  <p:tag name="ML_2" val="Bosch.mcr"/>
  <p:tag name="ML_LAYOUT_RESOURCE" val="BOSCH4_3_01.MCR "/>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27"/>
  <p:tag name="RECHTECK 5_SHAPECLASSPROTECTIONTYPE" val="15"/>
  <p:tag name="RECHTECK 6_SHAPECLASSPROTECTIONTYPE" val="27"/>
  <p:tag name="GRAFIK 7_SHAPECLASSPROTECTIONTYPE" val="15"/>
  <p:tag name="TEXTFELD 8_SHAPECLASSPROTECTIONTYPE" val="27"/>
  <p:tag name="TITEL 1_SHAPECLASSPROTECTIONTYPE" val="0"/>
  <p:tag name="RECHTECK 9_SHAPECLASSPROTECTIONTYPE" val="63"/>
  <p:tag name="TEXTPLATZHALTER 2_SHAPECLASSPROTECTIONTYPE" val="0"/>
  <p:tag name="FIELD.CHAPTER.CONTENT" val="rba_Msc concept &amp; design: Enable/disable asynchronous mode"/>
  <p:tag name="FIELD.CHAPTER.VALUE" val="rba_Msc concept &amp; design: Enable/disable asynchronous mode"/>
  <p:tag name="FIELD.CHAPTER.COMBOINDEX" val="-2"/>
  <p:tag name="FIELD.REM_ANL.COMBOINDEX" val="-2"/>
  <p:tag name="FIELD.DPT.CONTENT" val="CDG-SMT/ESA1"/>
  <p:tag name="FIELD.DPT.VALUE" val="CDG-SMT/ESA1 | "/>
  <p:tag name="FIELD.DPT.COMBOINDEX" val="-2"/>
  <p:tag name="NBTXT" val="Handler operation (1) "/>
  <p:tag name="NBTXTC" val="Handler operation (1) "/>
  <p:tag name="AGTX" val="Handler operation (1) "/>
  <p:tag name="AGTXC" val="Handler operation (1) "/>
</p:tagLst>
</file>

<file path=ppt/tags/tag311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1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2.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312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12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1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3.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27"/>
</p:tagLst>
</file>

<file path=ppt/tags/tag31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31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5.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27"/>
</p:tagLst>
</file>

<file path=ppt/tags/tag31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51.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3152.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3153.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3154.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3155.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31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6.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Lst>
</file>

<file path=ppt/tags/tag31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6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16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169.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317.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27"/>
</p:tagLst>
</file>

<file path=ppt/tags/tag317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7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7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7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7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7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7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7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7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7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8.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Lst>
</file>

<file path=ppt/tags/tag318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8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8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8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8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8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86.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3187.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318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8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9.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COLORS" val="-2;-2;-2;-2;-1;-2"/>
</p:tagLst>
</file>

<file path=ppt/tags/tag319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9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9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9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9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9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9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9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9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9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Lst>
</file>

<file path=ppt/tags/tag320.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2;-2;-2;-2;-1;-2"/>
</p:tagLst>
</file>

<file path=ppt/tags/tag320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0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0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0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04.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3205.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Black;LogoRightColor;-1;-2"/>
</p:tagLst>
</file>

<file path=ppt/tags/tag320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0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0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0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1.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S.INITIALIZED" val="1"/>
  <p:tag name="ML_1" val="RB_Fe_CDG"/>
  <p:tag name="ML_2" val="Bosch.mcr"/>
  <p:tag name="ML_LAYOUT_RESOURCE" val="BOSCH4_3_01.MCR "/>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27"/>
  <p:tag name="RECHTECK 5_SHAPECLASSPROTECTIONTYPE" val="15"/>
  <p:tag name="RECHTECK 6_SHAPECLASSPROTECTIONTYPE" val="27"/>
  <p:tag name="GRAFIK 7_SHAPECLASSPROTECTIONTYPE" val="15"/>
  <p:tag name="TEXTFELD 8_SHAPECLASSPROTECTIONTYPE" val="27"/>
  <p:tag name="TITEL 1_SHAPECLASSPROTECTIONTYPE" val="0"/>
  <p:tag name="RECHTECK 9_SHAPECLASSPROTECTIONTYPE" val="63"/>
  <p:tag name="TEXTPLATZHALTER 2_SHAPECLASSPROTECTIONTYPE" val="0"/>
  <p:tag name="FIELD.CHAPTER.CONTENT" val="rba_Msc concept &amp; design: Enable/disable asynchronous mode"/>
  <p:tag name="FIELD.CHAPTER.VALUE" val="rba_Msc concept &amp; design: Enable/disable asynchronous mode"/>
  <p:tag name="FIELD.CHAPTER.COMBOINDEX" val="-2"/>
  <p:tag name="FIELD.REM_ANL.COMBOINDEX" val="-2"/>
  <p:tag name="FIELD.DPT.CONTENT" val="CDG-SMT/ESA1"/>
  <p:tag name="FIELD.DPT.VALUE" val="CDG-SMT/ESA1 | "/>
  <p:tag name="FIELD.DPT.COMBOINDEX" val="-2"/>
  <p:tag name="NBTXT" val="Handler operation (2) "/>
  <p:tag name="NBTXTC" val="Handler operation (2) "/>
  <p:tag name="AGTX" val="Handler operation (2) "/>
  <p:tag name="AGTXC" val="Handler operation (2) "/>
</p:tagLst>
</file>

<file path=ppt/tags/tag321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1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1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1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1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1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1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1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1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1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2.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322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2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22.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2;-2;-1;-2"/>
</p:tagLst>
</file>

<file path=ppt/tags/tag3223.xml><?xml version="1.0" encoding="utf-8"?>
<p:tagLst xmlns:a="http://schemas.openxmlformats.org/drawingml/2006/main" xmlns:r="http://schemas.openxmlformats.org/officeDocument/2006/relationships" xmlns:p="http://schemas.openxmlformats.org/presentationml/2006/main">
  <p:tag name="COLORSETCLASSNAME" val="ColorSet1"/>
  <p:tag name="COLORS" val="Gray2;LogoRightColor;Black;LogoRightColor;-1;-2"/>
</p:tagLst>
</file>

<file path=ppt/tags/tag322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2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2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2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2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2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3.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27"/>
</p:tagLst>
</file>

<file path=ppt/tags/tag323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3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3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3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3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3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3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3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3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3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3240.xml><?xml version="1.0" encoding="utf-8"?>
<p:tagLst xmlns:a="http://schemas.openxmlformats.org/drawingml/2006/main" xmlns:r="http://schemas.openxmlformats.org/officeDocument/2006/relationships" xmlns:p="http://schemas.openxmlformats.org/presentationml/2006/main">
  <p:tag name="COLORSETCLASSNAME" val="ColorSet1"/>
  <p:tag name="COLORS" val="Gray2;LogoRightColor;-2;-2;-1;-2"/>
</p:tagLst>
</file>

<file path=ppt/tags/tag3241.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324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4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4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4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4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4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4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4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5.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27"/>
</p:tagLst>
</file>

<file path=ppt/tags/tag325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5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5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5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5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5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5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5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58.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3259.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326.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Lst>
</file>

<file path=ppt/tags/tag326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6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6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6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6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6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6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6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6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6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7.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27"/>
</p:tagLst>
</file>

<file path=ppt/tags/tag327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7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7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7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7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7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76.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32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2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2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28.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Lst>
</file>

<file path=ppt/tags/tag32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28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28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283.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1;LogoRightColor;-1;-2"/>
</p:tagLst>
</file>

<file path=ppt/tags/tag328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32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2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287.xml><?xml version="1.0" encoding="utf-8"?>
<p:tagLst xmlns:a="http://schemas.openxmlformats.org/drawingml/2006/main" xmlns:r="http://schemas.openxmlformats.org/officeDocument/2006/relationships" xmlns:p="http://schemas.openxmlformats.org/presentationml/2006/main">
  <p:tag name="COLORSETCLASSNAME" val="ColorSet1"/>
  <p:tag name="COLORS" val="-2;-2;-2;-2;-3;-2"/>
</p:tagLst>
</file>

<file path=ppt/tags/tag328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28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29.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COLORS" val="-2;-2;-2;-2;-1;-2"/>
</p:tagLst>
</file>

<file path=ppt/tags/tag3290.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356_SHAPECLASSPROTECTIONTYPE" val="0"/>
  <p:tag name="RECHTECK 357_SHAPECLASSPROTECTIONTYPE" val="63"/>
  <p:tag name="NBTXT" val="JDP: Data frame for CJ721 and CJ950"/>
  <p:tag name="NBTXTC" val="JDP: Data frame for CJ721 and CJ950"/>
  <p:tag name="AGTX" val="JDP: Data frame for CJ721 and CJ950"/>
  <p:tag name="AGTXC" val="JDP: Data frame for CJ721 and CJ950"/>
</p:tagLst>
</file>

<file path=ppt/tags/tag3291.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3292.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329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3294.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3295.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3296.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 name="COLORS" val="-2;-2;-2;-2;-1;-2"/>
</p:tagLst>
</file>

<file path=ppt/tags/tag3297.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3298.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32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2;-2;-2;-2;-1;-2"/>
</p:tagLst>
</file>

<file path=ppt/tags/tag330.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2;-2;-2;-2;-1;-2"/>
</p:tagLst>
</file>

<file path=ppt/tags/tag33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1.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S.INITIALIZED" val="1"/>
  <p:tag name="ML_1" val="RB_Fe_CDG"/>
  <p:tag name="ML_2" val="Bosch.mcr"/>
  <p:tag name="ML_LAYOUT_RESOURCE" val="BOSCH4_3_01.MCR "/>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27"/>
  <p:tag name="RECHTECK 5_SHAPECLASSPROTECTIONTYPE" val="15"/>
  <p:tag name="RECHTECK 6_SHAPECLASSPROTECTIONTYPE" val="27"/>
  <p:tag name="GRAFIK 7_SHAPECLASSPROTECTIONTYPE" val="15"/>
  <p:tag name="TEXTFELD 8_SHAPECLASSPROTECTIONTYPE" val="27"/>
  <p:tag name="TITEL 1_SHAPECLASSPROTECTIONTYPE" val="0"/>
  <p:tag name="RECHTECK 9_SHAPECLASSPROTECTIONTYPE" val="63"/>
  <p:tag name="TEXTPLATZHALTER 2_SHAPECLASSPROTECTIONTYPE" val="0"/>
  <p:tag name="FIELD.CHAPTER.CONTENT" val="rba_Msc concept &amp; design: Enable/disable asynchronous mode"/>
  <p:tag name="FIELD.CHAPTER.VALUE" val="rba_Msc concept &amp; design: Enable/disable asynchronous mode"/>
  <p:tag name="FIELD.CHAPTER.COMBOINDEX" val="-2"/>
  <p:tag name="FIELD.REM_ANL.COMBOINDEX" val="-2"/>
  <p:tag name="FIELD.DPT.CONTENT" val="CDG-SMT/ESA1"/>
  <p:tag name="FIELD.DPT.VALUE" val="CDG-SMT/ESA1 | "/>
  <p:tag name="FIELD.DPT.COMBOINDEX" val="-2"/>
  <p:tag name="NBTXT" val="SW interrupt notes"/>
  <p:tag name="NBTXTC" val="SW interrupt notes"/>
  <p:tag name="AGTX" val="SW interrupt notes"/>
  <p:tag name="AGTXC" val="SW interrupt notes"/>
</p:tagLst>
</file>

<file path=ppt/tags/tag33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2.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33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3.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27"/>
</p:tagLst>
</file>

<file path=ppt/tags/tag33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33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5.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27"/>
</p:tagLst>
</file>

<file path=ppt/tags/tag33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6.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Lst>
</file>

<file path=ppt/tags/tag33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7.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27"/>
</p:tagLst>
</file>

<file path=ppt/tags/tag33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8.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Lst>
</file>

<file path=ppt/tags/tag33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9.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COLORS" val="-2;-2;-2;-2;-1;-2"/>
</p:tagLst>
</file>

<file path=ppt/tags/tag33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xml><?xml version="1.0" encoding="utf-8"?>
<p:tagLst xmlns:a="http://schemas.openxmlformats.org/drawingml/2006/main" xmlns:r="http://schemas.openxmlformats.org/officeDocument/2006/relationships" xmlns:p="http://schemas.openxmlformats.org/presentationml/2006/main">
  <p:tag name="FIELDS.INITIALIZED" val="1"/>
  <p:tag name="ML_1" val="RB_Fe_CDG"/>
  <p:tag name="ML_2" val="Bosch.mcr"/>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TITEL 1_SHAPECLASSPROTECTIONTYPE" val="0"/>
  <p:tag name="RECHTECK 9_SHAPECLASSPROTECTIONTYPE" val="63"/>
  <p:tag name="TEXTPLATZHALTER 2_SHAPECLASSPROTECTIONTYPE" val="0"/>
  <p:tag name="CONFIG" val="config01.xml"/>
  <p:tag name="GRAFIK 13_SHAPECLASSPROTECTIONTYPE" val="15"/>
  <p:tag name="FIELD.REM_ANL.CONTENT" val=" "/>
  <p:tag name="FIELD.REM_ANL.VALUE" val=" "/>
  <p:tag name="FIELD.DPT.CONTENT" val="CDG-SMT/ESA1"/>
  <p:tag name="FIELD.DPT.VALUE" val="CDG-SMT/ESA1 | "/>
  <p:tag name="GRAFIK 12_SHAPECLASSPROTECTIONTYPE" val="15"/>
  <p:tag name="FIELD.CHAPTER.COMBOINDEX" val="-2"/>
  <p:tag name="FIELD.REM_ANL.COMBOINDEX" val="-2"/>
  <p:tag name="FIELD.DPT.COMBOINDEX" val="-2"/>
  <p:tag name="FIELD.CHAPTER.CONTENT" val="CUBAS: Design for rba_Msc"/>
  <p:tag name="FIELD.CHAPTER.VALUE" val="CUBAS: Design for rba_Msc"/>
  <p:tag name="NBTXT" val="Overview (1)"/>
  <p:tag name="NBTXTC" val="Overview (1)"/>
  <p:tag name="AGTX" val="Overview (1)"/>
  <p:tag name="AGTXC" val="Overview (1)"/>
</p:tagLst>
</file>

<file path=ppt/tags/tag340.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2;-2;-2;-2;-1;-2"/>
</p:tagLst>
</file>

<file path=ppt/tags/tag34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1.xml><?xml version="1.0" encoding="utf-8"?>
<p:tagLst xmlns:a="http://schemas.openxmlformats.org/drawingml/2006/main" xmlns:r="http://schemas.openxmlformats.org/officeDocument/2006/relationships" xmlns:p="http://schemas.openxmlformats.org/presentationml/2006/main">
  <p:tag name="COLORSETCLASSNAME" val="ColorSet1"/>
  <p:tag name="COLORS" val="-2;-2;-2;-2;Gray1;-2"/>
</p:tagLst>
</file>

<file path=ppt/tags/tag34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1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4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2.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S.INITIALIZED" val="1"/>
  <p:tag name="ML_1" val="RB_Fe_CDG"/>
  <p:tag name="ML_2" val="Bosch.mcr"/>
  <p:tag name="ML_LAYOUT_RESOURCE" val="BOSCH4_3_01.MCR "/>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27"/>
  <p:tag name="RECHTECK 5_SHAPECLASSPROTECTIONTYPE" val="15"/>
  <p:tag name="RECHTECK 6_SHAPECLASSPROTECTIONTYPE" val="27"/>
  <p:tag name="GRAFIK 7_SHAPECLASSPROTECTIONTYPE" val="15"/>
  <p:tag name="TEXTFELD 8_SHAPECLASSPROTECTIONTYPE" val="27"/>
  <p:tag name="TITEL 1_SHAPECLASSPROTECTIONTYPE" val="0"/>
  <p:tag name="RECHTECK 9_SHAPECLASSPROTECTIONTYPE" val="63"/>
  <p:tag name="TEXTPLATZHALTER 2_SHAPECLASSPROTECTIONTYPE" val="0"/>
  <p:tag name="FIELD.CHAPTER.CONTENT" val="rba_Msc concept &amp; design: Enable/disable asynchronous mode"/>
  <p:tag name="FIELD.CHAPTER.VALUE" val="rba_Msc concept &amp; design: Enable/disable asynchronous mode"/>
  <p:tag name="FIELD.CHAPTER.COMBOINDEX" val="-2"/>
  <p:tag name="FIELD.REM_ANL.COMBOINDEX" val="-2"/>
  <p:tag name="FIELD.DPT.CONTENT" val="CDG-SMT/ESA1"/>
  <p:tag name="FIELD.DPT.VALUE" val="CDG-SMT/ESA1 | "/>
  <p:tag name="FIELD.DPT.COMBOINDEX" val="-2"/>
  <p:tag name="NBTXT" val="Problems of previous design "/>
  <p:tag name="NBTXTC" val="Problems of previous design "/>
  <p:tag name="AGTX" val="Problems of previous design "/>
  <p:tag name="AGTXC" val="Problems of previous design "/>
</p:tagLst>
</file>

<file path=ppt/tags/tag342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4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2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42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4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2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42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42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42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42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43.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34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3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43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4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3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43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43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43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43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44.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27"/>
</p:tagLst>
</file>

<file path=ppt/tags/tag344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44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4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4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4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34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6.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27"/>
</p:tagLst>
</file>

<file path=ppt/tags/tag34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7.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Lst>
</file>

<file path=ppt/tags/tag34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8.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27"/>
</p:tagLst>
</file>

<file path=ppt/tags/tag34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9.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Lst>
</file>

<file path=ppt/tags/tag34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xml><?xml version="1.0" encoding="utf-8"?>
<p:tagLst xmlns:a="http://schemas.openxmlformats.org/drawingml/2006/main" xmlns:r="http://schemas.openxmlformats.org/officeDocument/2006/relationships" xmlns:p="http://schemas.openxmlformats.org/presentationml/2006/main">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 name="COLORS" val="-2;-2;-2;-2;-1;-2"/>
</p:tagLst>
</file>

<file path=ppt/tags/tag350.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COLORS" val="-2;-2;-2;-2;-1;-2"/>
</p:tagLst>
</file>

<file path=ppt/tags/tag35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1.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2;-2;-2;-2;-1;-2"/>
</p:tagLst>
</file>

<file path=ppt/tags/tag35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1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5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1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5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2.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5_SHAPECLASSPROTECTIONTYPE" val="15"/>
  <p:tag name="GRAFIK 7_SHAPECLASSPROTECTIONTYPE" val="15"/>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18_SHAPECLASSPROTECTIONTYPE" val="0"/>
  <p:tag name="RECHTECK 19_SHAPECLASSPROTECTIONTYPE" val="63"/>
  <p:tag name="ML_LAYOUT_RESOURCE" val="BOSCH4_3_01.MCR "/>
  <p:tag name="FIELDS.INITIALIZED" val="1"/>
  <p:tag name="CONFIG" val="config01.xml"/>
  <p:tag name="RECHTECK 4_SHAPECLASSPROTECTIONTYPE" val="27"/>
  <p:tag name="RECHTECK 6_SHAPECLASSPROTECTIONTYPE" val="27"/>
  <p:tag name="GRAFIK 21_SHAPECLASSPROTECTIONTYPE" val="15"/>
  <p:tag name="TEXTFELD 8_SHAPECLASSPROTECTIONTYPE" val="27"/>
  <p:tag name="NBTXT" val="Support of reduced configuration set"/>
  <p:tag name="NBTXTC" val="Support of reduced configuration set"/>
  <p:tag name="AGTX" val="Support of reduced configuration set"/>
  <p:tag name="AGTXC" val="Support of reduced configuration set"/>
</p:tagLst>
</file>

<file path=ppt/tags/tag35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2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52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5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35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4.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35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 name="FONT" val="TextBoxFont"/>
  <p:tag name="FONTSETCLASSNAME" val="FontSet1"/>
</p:tagLst>
</file>

<file path=ppt/tags/tag35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58.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3559.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356.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27"/>
</p:tagLst>
</file>

<file path=ppt/tags/tag35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6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57.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27"/>
</p:tagLst>
</file>

<file path=ppt/tags/tag357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571.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1;LogoRightColor;-1;-2"/>
</p:tagLst>
</file>

<file path=ppt/tags/tag3572.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357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7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7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7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7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7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7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8.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358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8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8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8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8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8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8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8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8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8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27"/>
</p:tagLst>
</file>

<file path=ppt/tags/tag359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9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9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9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9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9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9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9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9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9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360.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360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0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0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0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0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05.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3606.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Black;LogoRightColor;-1;-2"/>
</p:tagLst>
</file>

<file path=ppt/tags/tag360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0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0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1.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PROTECTIONTYPE" val="63"/>
  <p:tag name="SHAPECLASSNAME" val="Copyrightline"/>
</p:tagLst>
</file>

<file path=ppt/tags/tag361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1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1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1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1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1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1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1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1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1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62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2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2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2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2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2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2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2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2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2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3.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SHAPESETCLASSNAME" val="TitleContent"/>
  <p:tag name="CONFIG" val="config01.xml"/>
  <p:tag name="INHALTSPLATZHALTER 14_SHAPECLASSPROTECTIONTYPE" val="0"/>
  <p:tag name="GRAFIK 13_SHAPECLASSPROTECTIONTYPE" val="15"/>
  <p:tag name="FIELD.CHAPTER.CONTENT" val="CUBAS: Design for rba_Msc"/>
  <p:tag name="FIELD.CHAPTER.VALUE" val="CUBAS: Design for rba_Msc"/>
  <p:tag name="FIELD.CHAPTER.COMBOINDEX" val="-2"/>
  <p:tag name="FIELD.REM_ANL.COMBOINDEX" val="-2"/>
  <p:tag name="FIELD.DPT.COMBOINDEX" val="-2"/>
  <p:tag name="NBTXT" val="Signals"/>
  <p:tag name="NBTXTC" val="Signals"/>
  <p:tag name="AGTX" val="Signals"/>
  <p:tag name="AGTXC" val="Signals"/>
</p:tagLst>
</file>

<file path=ppt/tags/tag363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3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3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3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3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3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3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3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3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39.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2;-2;-1;-2"/>
</p:tagLst>
</file>

<file path=ppt/tags/tag36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Content"/>
  <p:tag name="COLORSETGROUPCLASSNAME" val="ColorSetGroup1"/>
  <p:tag name="FONTSETGROUPCLASSNAME" val="FontSetGroup1"/>
  <p:tag name="SHAPECLASSNAME" val="MASKBeQik"/>
  <p:tag name="SHAPECLASSFILE" val="BEQIK_FR.png"/>
  <p:tag name="SHAPECLASSPROTECTIONTYPE" val="15"/>
</p:tagLst>
</file>

<file path=ppt/tags/tag36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42.xml><?xml version="1.0" encoding="utf-8"?>
<p:tagLst xmlns:a="http://schemas.openxmlformats.org/drawingml/2006/main" xmlns:r="http://schemas.openxmlformats.org/officeDocument/2006/relationships" xmlns:p="http://schemas.openxmlformats.org/presentationml/2006/main">
  <p:tag name="COLORSETCLASSNAME" val="ColorSet1"/>
  <p:tag name="COLORS" val="-2;-2;-2;-2;-3;-2"/>
</p:tagLst>
</file>

<file path=ppt/tags/tag3643.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1;LogoRightColor;-1;-2"/>
</p:tagLst>
</file>

<file path=ppt/tags/tag364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3645.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356_SHAPECLASSPROTECTIONTYPE" val="0"/>
  <p:tag name="RECHTECK 357_SHAPECLASSPROTECTIONTYPE" val="63"/>
  <p:tag name="NBTXT" val="JDP: Data frame for CJ950 and CJ721"/>
  <p:tag name="NBTXTC" val="JDP: Data frame for CJ950 and CJ721"/>
  <p:tag name="AGTX" val="JDP: Data frame for CJ950 and CJ721"/>
  <p:tag name="AGTXC" val="JDP: Data frame for CJ950 and CJ721"/>
</p:tagLst>
</file>

<file path=ppt/tags/tag3646.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3647.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364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3649.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365.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Content"/>
  <p:tag name="COLORSETGROUPCLASSNAME" val="ColorSetGroup1"/>
  <p:tag name="FONTSETGROUPCLASSNAME" val="FontSetGroup1"/>
  <p:tag name="SHAPECLASSNAME" val="ObjectBox"/>
  <p:tag name="SHAPECLASSPROTECTIONTYPE" val="0"/>
  <p:tag name="COLORS" val="-2;-2;-2;-2;-1;-2"/>
</p:tagLst>
</file>

<file path=ppt/tags/tag3650.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3651.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 name="COLORS" val="-2;-2;-2;-2;-1;-2"/>
</p:tagLst>
</file>

<file path=ppt/tags/tag3652.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3653.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36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6.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COLORSETGROUPCLASSNAME" val="ColorSetGroup1"/>
  <p:tag name="FONTSETGROUPCLASSNAME" val="FontSetGroup1"/>
  <p:tag name="SHAPECLASSNAME" val="Copyrightline"/>
  <p:tag name="SHAPECLASSPROTECTIONTYPE" val="63"/>
  <p:tag name="SHAPESETCLASSNAME" val="TitleContent"/>
</p:tagLst>
</file>

<file path=ppt/tags/tag36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7.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COLORSETGROUPCLASSNAME" val="ColorSetGroup1"/>
  <p:tag name="FONTSETGROUPCLASSNAME" val="FontSetGroup1"/>
  <p:tag name="SHAPECLASSNAME" val="Chapterbox"/>
  <p:tag name="SHAPECLASSPROTECTIONTYPE" val="11"/>
  <p:tag name="SHAPESETCLASSNAME" val="TitleContent"/>
</p:tagLst>
</file>

<file path=ppt/tags/tag36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8.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COLORSETGROUPCLASSNAME" val="ColorSetGroup1"/>
  <p:tag name="FONTSETGROUPCLASSNAME" val="FontSetGroup1"/>
  <p:tag name="SHAPECLASSNAME" val="AddNoteBox"/>
  <p:tag name="SHAPECLASSPROTECTIONTYPE" val="11"/>
  <p:tag name="SHAPESETCLASSNAME" val="TitleContent"/>
</p:tagLst>
</file>

<file path=ppt/tags/tag36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9.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COLORSETGROUPCLASSNAME" val="ColorSetGroup1"/>
  <p:tag name="FONTSETGROUPCLASSNAME" val="FontSetGroup1"/>
  <p:tag name="SHAPECLASSNAME" val="BGroupBox"/>
  <p:tag name="SHAPECLASSPROTECTIONTYPE" val="15"/>
  <p:tag name="SHAPESETCLASSNAME" val="TitleContent"/>
</p:tagLst>
</file>

<file path=ppt/tags/tag36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11"/>
</p:tagLst>
</file>

<file path=ppt/tags/tag370.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COLORSETGROUPCLASSNAME" val="ColorSetGroup1"/>
  <p:tag name="FONTSETGROUPCLASSNAME" val="FontSetGroup1"/>
  <p:tag name="SHAPECLASSNAME" val="AuthorBox"/>
  <p:tag name="SHAPECLASSPROTECTIONTYPE" val="11"/>
  <p:tag name="SHAPESETCLASSNAME" val="TitleContent"/>
</p:tagLst>
</file>

<file path=ppt/tags/tag37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1.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COLORSETGROUPCLASSNAME" val="ColorSetGroup1"/>
  <p:tag name="FONTSETGROUPCLASSNAME" val="FontSetGroup1"/>
  <p:tag name="SHAPECLASSNAME" val="tNavbar"/>
  <p:tag name="SHAPECLASSPROTECTIONTYPE" val="31"/>
  <p:tag name="SHAPESETCLASSNAME" val="TitleContent"/>
</p:tagLst>
</file>

<file path=ppt/tags/tag37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2.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COLORSETGROUPCLASSNAME" val="ColorSetGroup1"/>
  <p:tag name="FONTSETGROUPCLASSNAME" val="FontSetGroup1"/>
  <p:tag name="SHAPECLASSPROTECTIONTYPE" val="0"/>
  <p:tag name="COLORS" val="-2;-2;-2;-2;TitleFontColor;-2"/>
  <p:tag name="SHAPESETCLASSNAME" val="TitleContent"/>
  <p:tag name="SHAPECLASSNAME" val="TitleBox"/>
</p:tagLst>
</file>

<file path=ppt/tags/tag37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3.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ML_1" val="RB_Fe_CDG"/>
  <p:tag name="ML_2" val="Bosch.mcr"/>
  <p:tag name="SHAPESETGROUPCLASSNAME" val="ShapeSetGroup1"/>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5_SHAPECLASSPROTECTIONTYPE" val="15"/>
  <p:tag name="GRAFIK 7_SHAPECLASSPROTECTIONTYPE" val="15"/>
  <p:tag name="RECHTECK 9_SHAPECLASSPROTECTIONTYPE" val="63"/>
  <p:tag name="UNTERTITEL 2_SHAPECLASSPROTECTIONTYPE" val="0"/>
  <p:tag name="TITEL 1_SHAPECLASSPROTECTIONTYPE" val="0"/>
  <p:tag name="SHAPESETCLASSNAME" val="TitleContent"/>
  <p:tag name="CONFIG" val="config01.xml"/>
  <p:tag name="INHALTSPLATZHALTER 14_SHAPECLASSPROTECTIONTYPE" val="0"/>
  <p:tag name="GRAFIK 13_SHAPECLASSPROTECTIONTYPE" val="15"/>
  <p:tag name="FIELD.CHAPTER.CONTENT" val="CUBAS: Design for rba_Msc"/>
  <p:tag name="FIELD.CHAPTER.VALUE" val="CUBAS: Design for rba_Msc"/>
  <p:tag name="FIELD.CHAPTER.COMBOINDEX" val="-2"/>
  <p:tag name="FIELD.REM_ANL.COMBOINDEX" val="-2"/>
  <p:tag name="FIELD.DPT.COMBOINDEX" val="-2"/>
  <p:tag name="NBTXT" val="Signals"/>
  <p:tag name="NBTXTC" val="Signals"/>
  <p:tag name="AGTX" val="Signals"/>
  <p:tag name="AGTXC" val="Signals"/>
  <p:tag name="ML_LAYOUT_RESOURCE" val="BOSCH4_3_01.MCR "/>
  <p:tag name="FIELDS.INITIALIZED" val="1"/>
  <p:tag name="RECHTECK 4_SHAPECLASSPROTECTIONTYPE" val="27"/>
  <p:tag name="RECHTECK 6_SHAPECLASSPROTECTIONTYPE" val="27"/>
  <p:tag name="PICTURE 2_SHAPECLASSPROTECTIONTYPE" val="15"/>
  <p:tag name="TEXTFELD 8_SHAPECLASSPROTECTIONTYPE" val="27"/>
</p:tagLst>
</file>

<file path=ppt/tags/tag37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TitleContent"/>
  <p:tag name="COLORSETGROUPCLASSNAME" val="ColorSetGroup1"/>
  <p:tag name="FONTSETGROUPCLASSNAME" val="FontSetGroup1"/>
  <p:tag name="SHAPECLASSFILE" val="BEQIK_FR.png"/>
  <p:tag name="MLI" val="1"/>
  <p:tag name="SHAPECLASSNAME" val="MASKBeQik"/>
  <p:tag name="SHAPECLASSPROTECTIONTYPE" val="15"/>
</p:tagLst>
</file>

<file path=ppt/tags/tag37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5.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COLORSETGROUPCLASSNAME" val="ColorSetGroup1"/>
  <p:tag name="FONTSETGROUPCLASSNAME" val="FontSetGroup1"/>
  <p:tag name="SHAPECLASSNAME" val="Copyrightline"/>
  <p:tag name="SHAPECLASSPROTECTIONTYPE" val="63"/>
  <p:tag name="SHAPESETCLASSNAME" val="TitleContent"/>
</p:tagLst>
</file>

<file path=ppt/tags/tag37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6.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COLORSETGROUPCLASSNAME" val="ColorSetGroup1"/>
  <p:tag name="FONTSETGROUPCLASSNAME" val="FontSetGroup1"/>
  <p:tag name="SHAPECLASSPROTECTIONTYPE" val="0"/>
  <p:tag name="SHAPESETCLASSNAME" val="TitleContent"/>
  <p:tag name="SHAPECLASSNAME" val="TitleBox"/>
  <p:tag name="COLORS" val="-2;-2;-2;-2;-1;-2"/>
</p:tagLst>
</file>

<file path=ppt/tags/tag37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7.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COLORSETGROUPCLASSNAME" val="ColorSetGroup1"/>
  <p:tag name="FONTSETGROUPCLASSNAME" val="FontSetGroup1"/>
  <p:tag name="SHAPECLASSNAME" val="Chapterbox"/>
  <p:tag name="SHAPESETCLASSNAME" val="TitleContent"/>
  <p:tag name="SHAPECLASSPROTECTIONTYPE" val="27"/>
</p:tagLst>
</file>

<file path=ppt/tags/tag37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7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7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7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7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7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77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7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8.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Content"/>
  <p:tag name="COLORSETGROUPCLASSNAME" val="ColorSetGroup1"/>
  <p:tag name="FONTSETGROUPCLASSNAME" val="FontSetGroup1"/>
  <p:tag name="SHAPECLASSNAME" val="ObjectBox"/>
  <p:tag name="SHAPECLASSPROTECTIONTYPE" val="0"/>
  <p:tag name="COLORS" val="-2;-2;-2;-2;-1;-2"/>
</p:tagLst>
</file>

<file path=ppt/tags/tag378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78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78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78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78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7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8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78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7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9.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COLORSETGROUPCLASSNAME" val="ColorSetGroup1"/>
  <p:tag name="FONTSETGROUPCLASSNAME" val="FontSetGroup1"/>
  <p:tag name="SHAPECLASSNAME" val="AddNoteBox"/>
  <p:tag name="SHAPESETCLASSNAME" val="TitleContent"/>
  <p:tag name="SHAPECLASSPROTECTIONTYPE" val="27"/>
</p:tagLst>
</file>

<file path=ppt/tags/tag379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79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79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79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79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79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79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7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380.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COLORSETGROUPCLASSNAME" val="ColorSetGroup1"/>
  <p:tag name="FONTSETGROUPCLASSNAME" val="FontSetGroup1"/>
  <p:tag name="SHAPECLASSNAME" val="BGroupBox"/>
  <p:tag name="SHAPECLASSPROTECTIONTYPE" val="15"/>
  <p:tag name="SHAPESETCLASSNAME" val="TitleContent"/>
</p:tagLst>
</file>

<file path=ppt/tags/tag38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0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8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1.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COLORSETGROUPCLASSNAME" val="ColorSetGroup1"/>
  <p:tag name="FONTSETGROUPCLASSNAME" val="FontSetGroup1"/>
  <p:tag name="SHAPECLASSNAME" val="AuthorBox"/>
  <p:tag name="SHAPESETCLASSNAME" val="TitleContent"/>
  <p:tag name="SHAPECLASSPROTECTIONTYPE" val="27"/>
</p:tagLst>
</file>

<file path=ppt/tags/tag38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2.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COLORSETGROUPCLASSNAME" val="ColorSetGroup1"/>
  <p:tag name="FONTSETGROUPCLASSNAME" val="FontSetGroup1"/>
  <p:tag name="SHAPECLASSNAME" val="tNavbar"/>
  <p:tag name="SHAPECLASSPROTECTIONTYPE" val="31"/>
  <p:tag name="SHAPESETCLASSNAME" val="TitleContent"/>
</p:tagLst>
</file>

<file path=ppt/tags/tag38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3.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ext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4_SHAPECLASSPROTECTIONTYPE" val="31"/>
  <p:tag name="RECHTECK 5_SHAPECLASSPROTECTIONTYPE" val="11"/>
  <p:tag name="RECHTECK 6_SHAPECLASSPROTECTIONTYPE" val="15"/>
  <p:tag name="RECHTECK 7_SHAPECLASSPROTECTIONTYPE" val="11"/>
  <p:tag name="GRAFIK 8_SHAPECLASSPROTECTIONTYPE" val="15"/>
  <p:tag name="TEXTFELD 9_SHAPECLASSPROTECTIONTYPE" val="11"/>
  <p:tag name="TITEL 1_SHAPECLASSPROTECTIONTYPE" val="0"/>
  <p:tag name="TEXTPLATZHALTER 2_SHAPECLASSPROTECTIONTYPE" val="0"/>
  <p:tag name="TEXTPLATZHALTER 3_SHAPECLASSPROTECTIONTYPE" val="0"/>
  <p:tag name="RECHTECK 10_SHAPECLASSPROTECTIONTYPE" val="63"/>
  <p:tag name="FIELD.CHAPTER.CONTENT" val="CUBAS: Design for rba_Msc"/>
  <p:tag name="FIELD.CHAPTER.VALUE" val="CUBAS: Design for rba_Msc"/>
  <p:tag name="FIELD.CHAPTER.COMBOINDEX" val="-2"/>
  <p:tag name="FIELD.REM_ANL.COMBOINDEX" val="-2"/>
  <p:tag name="FIELD.DPT.COMBOINDEX" val="-2"/>
  <p:tag name="NBTXT" val="64 bit support"/>
  <p:tag name="NBTXTC" val="64 bit support"/>
  <p:tag name="AGTX" val="64 bit support"/>
  <p:tag name="AGTXC" val="64 bit support"/>
</p:tagLst>
</file>

<file path=ppt/tags/tag38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4.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extText"/>
  <p:tag name="COLORSETGROUPCLASSNAME" val="ColorSetGroup1"/>
  <p:tag name="FONTSETGROUPCLASSNAME" val="FontSetGroup1"/>
  <p:tag name="SHAPECLASSNAME" val="Copyrightline"/>
  <p:tag name="SHAPECLASSPROTECTIONTYPE" val="63"/>
</p:tagLst>
</file>

<file path=ppt/tags/tag38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5.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extText"/>
  <p:tag name="COLORSETGROUPCLASSNAME" val="ColorSetGroup1"/>
  <p:tag name="FONTSETGROUPCLASSNAME" val="FontSetGroup1"/>
  <p:tag name="SHAPECLASSNAME" val="Chapterbox"/>
  <p:tag name="SHAPECLASSPROTECTIONTYPE" val="11"/>
</p:tagLst>
</file>

<file path=ppt/tags/tag38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extText"/>
  <p:tag name="COLORSETGROUPCLASSNAME" val="ColorSetGroup1"/>
  <p:tag name="FONTSETGROUPCLASSNAME" val="FontSetGroup1"/>
  <p:tag name="SHAPECLASSNAME" val="MASKBeQik"/>
  <p:tag name="SHAPECLASSFILE" val="BEQIK_FR.png"/>
  <p:tag name="SHAPECLASSPROTECTIONTYPE" val="15"/>
</p:tagLst>
</file>

<file path=ppt/tags/tag38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6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8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7.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extText"/>
  <p:tag name="COLORSETGROUPCLASSNAME" val="ColorSetGroup1"/>
  <p:tag name="FONTSETGROUPCLASSNAME" val="FontSetGroup1"/>
  <p:tag name="SHAPECLASSNAME" val="AddNoteBox"/>
  <p:tag name="SHAPECLASSPROTECTIONTYPE" val="11"/>
</p:tagLst>
</file>

<file path=ppt/tags/tag38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7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8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8.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extText"/>
  <p:tag name="COLORSETGROUPCLASSNAME" val="ColorSetGroup1"/>
  <p:tag name="FONTSETGROUPCLASSNAME" val="FontSetGroup1"/>
  <p:tag name="SHAPECLASSNAME" val="BGroupBox"/>
  <p:tag name="SHAPECLASSPROTECTIONTYPE" val="15"/>
</p:tagLst>
</file>

<file path=ppt/tags/tag38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8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88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8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extText"/>
  <p:tag name="COLORSETGROUPCLASSNAME" val="ColorSetGroup1"/>
  <p:tag name="FONTSETGROUPCLASSNAME" val="FontSetGroup1"/>
  <p:tag name="SHAPECLASSNAME" val="AuthorBox"/>
  <p:tag name="SHAPECLASSPROTECTIONTYPE" val="11"/>
</p:tagLst>
</file>

<file path=ppt/tags/tag38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 name="COLORS" val="-2;-2;-2;-2;-1;-2"/>
</p:tagLst>
</file>

<file path=ppt/tags/tag390.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extText"/>
  <p:tag name="COLORSETGROUPCLASSNAME" val="ColorSetGroup1"/>
  <p:tag name="FONTSETGROUPCLASSNAME" val="FontSetGroup1"/>
  <p:tag name="SHAPECLASSNAME" val="tNavbar"/>
  <p:tag name="SHAPECLASSPROTECTIONTYPE" val="31"/>
</p:tagLst>
</file>

<file path=ppt/tags/tag39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extText"/>
  <p:tag name="COLORSETGROUPCLASSNAME" val="ColorSetGroup1"/>
  <p:tag name="FONTSETGROUPCLASSNAME" val="FontSetGroup1"/>
  <p:tag name="SHAPECLASSNAME" val="TitleBox"/>
  <p:tag name="SHAPECLASSPROTECTIONTYPE" val="0"/>
  <p:tag name="COLORS" val="-2;-2;-2;-2;-1;-2"/>
</p:tagLst>
</file>

<file path=ppt/tags/tag39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13.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3914.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39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2.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extText"/>
  <p:tag name="COLORSETGROUPCLASSNAME" val="ColorSetGroup1"/>
  <p:tag name="FONTSETGROUPCLASSNAME" val="FontSetGroup1"/>
  <p:tag name="SHAPECLASSNAME" val="TextBoxLeft"/>
  <p:tag name="SHAPECLASSPROTECTIONTYPE" val="0"/>
  <p:tag name="COLORS" val="-2;-2;-2;-2;-1;-2"/>
</p:tagLst>
</file>

<file path=ppt/tags/tag39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2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92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926.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1;LogoRightColor;-1;-2"/>
</p:tagLst>
</file>

<file path=ppt/tags/tag3927.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392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2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3.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extText"/>
  <p:tag name="COLORSETGROUPCLASSNAME" val="ColorSetGroup1"/>
  <p:tag name="FONTSETGROUPCLASSNAME" val="FontSetGroup1"/>
  <p:tag name="SHAPECLASSNAME" val="TextBoxRight"/>
  <p:tag name="SHAPECLASSPROTECTIONTYPE" val="0"/>
  <p:tag name="COLORS" val="-2;-2;-2;-2;-1;-2"/>
</p:tagLst>
</file>

<file path=ppt/tags/tag393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3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3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3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3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3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3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3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3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3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94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4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4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4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4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4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4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4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4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4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95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5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5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5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5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5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5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5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5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5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6.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TITEL 1_SHAPECLASSPROTECTIONTYPE" val="0"/>
  <p:tag name="RECHTECK 9_SHAPECLASSPROTECTIONTYPE" val="63"/>
  <p:tag name="TEXTPLATZHALTER 2_SHAPECLASSPROTECTIONTYPE" val="0"/>
  <p:tag name="FIELD.CHAPTER.CONTENT" val="CUBAS: Design for rba_Msc"/>
  <p:tag name="FIELD.CHAPTER.VALUE" val="CUBAS: Design for rba_Msc"/>
  <p:tag name="FIELD.CHAPTER.COMBOINDEX" val="-2"/>
  <p:tag name="FIELD.REM_ANL.COMBOINDEX" val="-2"/>
  <p:tag name="FIELD.DPT.COMBOINDEX" val="-2"/>
  <p:tag name="NBTXT" val="IFX implementation (HW) "/>
  <p:tag name="NBTXTC" val="IFX implementation (HW) "/>
  <p:tag name="AGTX" val="IFX implementation (HW) "/>
  <p:tag name="AGTXC" val="IFX implementation (HW) "/>
</p:tagLst>
</file>

<file path=ppt/tags/tag3960.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3961.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Black;LogoRightColor;-1;-2"/>
</p:tagLst>
</file>

<file path=ppt/tags/tag396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6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6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6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6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6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6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6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7.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397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7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7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7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7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7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7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7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7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7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8.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11"/>
</p:tagLst>
</file>

<file path=ppt/tags/tag398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8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8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8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8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8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8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8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8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8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399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9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9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9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94.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2;-2;-1;-2"/>
</p:tagLst>
</file>

<file path=ppt/tags/tag39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97.xml><?xml version="1.0" encoding="utf-8"?>
<p:tagLst xmlns:a="http://schemas.openxmlformats.org/drawingml/2006/main" xmlns:r="http://schemas.openxmlformats.org/officeDocument/2006/relationships" xmlns:p="http://schemas.openxmlformats.org/presentationml/2006/main">
  <p:tag name="COLORSETCLASSNAME" val="ColorSet1"/>
  <p:tag name="COLORS" val="-2;-2;-2;-2;-3;-2"/>
</p:tagLst>
</file>

<file path=ppt/tags/tag3998.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1;LogoRightColor;-1;-2"/>
</p:tagLst>
</file>

<file path=ppt/tags/tag399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4.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 val="-2;-2;-2;-2;TitleFontColor;-2"/>
  <p:tag name="COLORSETCLASSNAME" val="ColorSet1"/>
  <p:tag name="MLI" val="1"/>
  <p:tag name="SHAPESETGROUPCLASSNAME" val="ShapeSetGroup1"/>
  <p:tag name="SHAPESETCLASSNAME" val="Slide"/>
  <p:tag name="COLORSETGROUPCLASSNAME" val="ColorSetGroup1"/>
  <p:tag name="FONTSETGROUPCLASSNAME" val="FontSetGroup1"/>
  <p:tag name="SHAPECLASSNAME" val="TitleBox"/>
  <p:tag name="SHAPECLASSPROTECTIONTYPE" val="0"/>
</p:tagLst>
</file>

<file path=ppt/tags/tag40.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 name="COLORS" val="-2;-2;-2;-2;-1;-2"/>
</p:tagLst>
</file>

<file path=ppt/tags/tag400.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4000.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349_SHAPECLASSPROTECTIONTYPE" val="0"/>
  <p:tag name="RECHTECK 350_SHAPECLASSPROTECTIONTYPE" val="63"/>
  <p:tag name="NBTXT" val="JDP: Data frame for CJ960 and CJ721"/>
  <p:tag name="NBTXTC" val="JDP: Data frame for CJ960 and CJ721"/>
  <p:tag name="AGTX" val="JDP: Data frame for CJ960 and CJ721"/>
  <p:tag name="AGTXC" val="JDP: Data frame for CJ960 and CJ721"/>
</p:tagLst>
</file>

<file path=ppt/tags/tag40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02.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4003.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400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4005.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4006.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4007.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 name="COLORS" val="-2;-2;-2;-2;-1;-2"/>
</p:tagLst>
</file>

<file path=ppt/tags/tag4008.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4009.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401.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Lst>
</file>

<file path=ppt/tags/tag40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2.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40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3.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Lst>
</file>

<file path=ppt/tags/tag40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4.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COLORS" val="-2;-2;-2;-2;-1;-2"/>
</p:tagLst>
</file>

<file path=ppt/tags/tag40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5.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2;-2;-2;-2;-1;-2"/>
</p:tagLst>
</file>

<file path=ppt/tags/tag40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6.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15_SHAPECLASSPROTECTIONTYPE" val="0"/>
  <p:tag name="RECHTECK 16_SHAPECLASSPROTECTIONTYPE" val="63"/>
  <p:tag name="NBTXT" val="IFX implementation (HW) MSC module"/>
  <p:tag name="NBTXTC" val="IFX implementation (HW) MSC module"/>
  <p:tag name="AGTX" val="IFX implementation (HW) MSC module"/>
  <p:tag name="AGTXC" val="IFX implementation (HW) MSC module"/>
</p:tagLst>
</file>

<file path=ppt/tags/tag40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7.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40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8.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40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40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 name="COLORS" val="-2;-2;-2;-2;-1;-2"/>
</p:tagLst>
</file>

<file path=ppt/tags/tag410.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41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1.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41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2.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Lst>
</file>

<file path=ppt/tags/tag41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2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2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2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2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3.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413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3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3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3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3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3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3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4.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414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4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4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4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4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4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4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5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41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WW" val="-1"/>
  <p:tag name="COLORS" val="-2;-2;-2;-2;-1;-2"/>
</p:tagLst>
</file>

<file path=ppt/tags/tag420.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130_SHAPECLASSPROTECTIONTYPE" val="0"/>
  <p:tag name="RECHTECK 131_SHAPECLASSPROTECTIONTYPE" val="63"/>
  <p:tag name="NBTXT" val="GTM – MSC connection"/>
  <p:tag name="NBTXTC" val="GTM – MSC connection"/>
  <p:tag name="AGTX" val="GTM – MSC connection"/>
  <p:tag name="AGTXC" val="GTM – MSC connection"/>
</p:tagLst>
</file>

<file path=ppt/tags/tag42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1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2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2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2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3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23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2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56.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4257.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42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6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26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269.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1;LogoRightColor;-1;-2"/>
</p:tagLst>
</file>

<file path=ppt/tags/tag42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70.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427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7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7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7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7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7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7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7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7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8.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428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8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8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8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8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8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8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8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8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8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9.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429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9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9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9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9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9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9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9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9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9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WW" val="-1"/>
  <p:tag name="COLORS" val="-2;-2;-2;-2;-1;-2"/>
</p:tagLst>
</file>

<file path=ppt/tags/tag430.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430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0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0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03.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4304.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Black;LogoRightColor;-1;-2"/>
</p:tagLst>
</file>

<file path=ppt/tags/tag430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0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0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0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0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1.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431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1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1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1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1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1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1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1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1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1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2.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432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2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2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2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2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2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2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2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2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2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3.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Lst>
</file>

<file path=ppt/tags/tag433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3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3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3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3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3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3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37.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2;-2;-1;-2"/>
</p:tagLst>
</file>

<file path=ppt/tags/tag43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4.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4340.xml><?xml version="1.0" encoding="utf-8"?>
<p:tagLst xmlns:a="http://schemas.openxmlformats.org/drawingml/2006/main" xmlns:r="http://schemas.openxmlformats.org/officeDocument/2006/relationships" xmlns:p="http://schemas.openxmlformats.org/presentationml/2006/main">
  <p:tag name="COLORSETCLASSNAME" val="ColorSet1"/>
  <p:tag name="COLORS" val="-2;-2;-2;-2;-3;-2"/>
</p:tagLst>
</file>

<file path=ppt/tags/tag4341.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1;LogoRightColor;-1;-2"/>
</p:tagLst>
</file>

<file path=ppt/tags/tag43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4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3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4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34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4348.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ML_1" val="RB_Fe_CDG"/>
  <p:tag name="ML_2" val="Bosch.mcr"/>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5_SHAPECLASSPROTECTIONTYPE" val="15"/>
  <p:tag name="GRAFIK 7_SHAPECLASSPROTECTIONTYPE" val="15"/>
  <p:tag name="TITEL 1_SHAPECLASSPROTECTIONTYPE" val="0"/>
  <p:tag name="RECHTECK 9_SHAPECLASSPROTECTIONTYPE" val="63"/>
  <p:tag name="TEXTPLATZHALTER 2_SHAPECLASSPROTECTIONTYPE" val="0"/>
  <p:tag name="FIELD.CHAPTER.COMBOINDEX" val="-2"/>
  <p:tag name="FIELD.REM_ANL.COMBOINDEX" val="-2"/>
  <p:tag name="FIELD.DPT.COMBOINDEX" val="-2"/>
  <p:tag name="FIELD.CHAPTER.CONTENT" val="CUBAS: Design for rba_Msc"/>
  <p:tag name="FIELD.CHAPTER.VALUE" val="CUBAS: Design for rba_Msc"/>
  <p:tag name="ML_LAYOUT_RESOURCE" val="BOSCH4_3_01.MCR "/>
  <p:tag name="FIELDS.INITIALIZED" val="1"/>
  <p:tag name="CONFIG" val="config01.xml"/>
  <p:tag name="RECHTECK 4_SHAPECLASSPROTECTIONTYPE" val="27"/>
  <p:tag name="RECHTECK 6_SHAPECLASSPROTECTIONTYPE" val="27"/>
  <p:tag name="GRAFIK 11_SHAPECLASSPROTECTIONTYPE" val="15"/>
  <p:tag name="TEXTFELD 8_SHAPECLASSPROTECTIONTYPE" val="27"/>
  <p:tag name="NBTXT" val="JDP: ASDRx and SSRx"/>
  <p:tag name="NBTXTC" val="JDP: ASDRx and SSRx"/>
  <p:tag name="AGTX" val="JDP: ASDRx and SSRx"/>
  <p:tag name="AGTXC" val="JDP: ASDRx and SSRx"/>
</p:tagLst>
</file>

<file path=ppt/tags/tag434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435.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4350.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4351.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27"/>
</p:tagLst>
</file>

<file path=ppt/tags/tag4352.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27"/>
</p:tagLst>
</file>

<file path=ppt/tags/tag4353.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Lst>
</file>

<file path=ppt/tags/tag4354.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27"/>
</p:tagLst>
</file>

<file path=ppt/tags/tag4355.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Lst>
</file>

<file path=ppt/tags/tag4356.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2;-2;-2;-2;-1;-2"/>
</p:tagLst>
</file>

<file path=ppt/tags/tag4357.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157_SHAPECLASSPROTECTIONTYPE" val="0"/>
  <p:tag name="RECHTECK 158_SHAPECLASSPROTECTIONTYPE" val="63"/>
  <p:tag name="NBTXT" val="Data frame CJ950 (1 x 16 bit)"/>
  <p:tag name="NBTXTC" val="Data frame CJ950 (1 x 16 bit)"/>
  <p:tag name="AGTX" val="Data frame CJ950 (1 x 16 bit)"/>
  <p:tag name="AGTXC" val="Data frame CJ950 (1 x 16 bit)"/>
</p:tagLst>
</file>

<file path=ppt/tags/tag4358.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4359.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43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360.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4361.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4362.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4363.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Lst>
</file>

<file path=ppt/tags/tag4364.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4365.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43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3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8.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43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TITEL 1_SHAPECLASSPROTECTIONTYPE" val="0"/>
  <p:tag name="RECHTECK 9_SHAPECLASSPROTECTIONTYPE" val="63"/>
  <p:tag name="TEXTPLATZHALTER 2_SHAPECLASSPROTECTIONTYPE" val="0"/>
  <p:tag name="FIELD.CHAPTER.CONTENT" val="CUBAS: Design for rba_Msc"/>
  <p:tag name="FIELD.CHAPTER.VALUE" val="CUBAS: Design for rba_Msc"/>
  <p:tag name="FIELD.CHAPTER.COMBOINDEX" val="-2"/>
  <p:tag name="FIELD.REM_ANL.COMBOINDEX" val="-2"/>
  <p:tag name="FIELD.DPT.COMBOINDEX" val="-2"/>
  <p:tag name="NBTXT" val="Overview (2)"/>
  <p:tag name="NBTXTC" val="Overview (2)"/>
  <p:tag name="AGTX" val="Overview (2)"/>
  <p:tag name="AGTXC" val="Overview (2)"/>
</p:tagLst>
</file>

<file path=ppt/tags/tag44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4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4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4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4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4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4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4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4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4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8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4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8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4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4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9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49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4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9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49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49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49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49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4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45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50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50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5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0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50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50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50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50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50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5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51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5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1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4513.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249_SHAPECLASSPROTECTIONTYPE" val="0"/>
  <p:tag name="RECHTECK 250_SHAPECLASSPROTECTIONTYPE" val="63"/>
  <p:tag name="NBTXT" val="Data frame 2 x CJ950 (2 x 16 bit)"/>
  <p:tag name="NBTXTC" val="Data frame 2 x CJ950 (2 x 16 bit)"/>
  <p:tag name="AGTX" val="Data frame 2 x CJ950 (2 x 16 bit)"/>
  <p:tag name="AGTXC" val="Data frame 2 x CJ950 (2 x 16 bit)"/>
</p:tagLst>
</file>

<file path=ppt/tags/tag4514.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4515.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451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4517.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4518.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451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 name="COLORS" val="-2;-2;-2;-2;-1;-2"/>
</p:tagLst>
</file>

<file path=ppt/tags/tag45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520.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452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45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5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5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5.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45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6.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45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5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5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5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11"/>
</p:tagLst>
</file>

<file path=ppt/tags/tag46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6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6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6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6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6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4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6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4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6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4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64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6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4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64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6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65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65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65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6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5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65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6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5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65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6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66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66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66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66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66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6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6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7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6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6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6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47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7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7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7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3.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47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3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7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4.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Black;LogoRightColor;-1;-2"/>
</p:tagLst>
</file>

<file path=ppt/tags/tag474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7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75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75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75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4753.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5_SHAPECLASSPROTECTIONTYPE" val="15"/>
  <p:tag name="GRAFIK 7_SHAPECLASSPROTECTIONTYPE" val="15"/>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SHAPESETCLASSNAME" val="Title"/>
  <p:tag name="ML_LAYOUT_RESOURCE" val="BOSCH4_3_01.MCR "/>
  <p:tag name="CONFIG" val="config01.xml"/>
  <p:tag name="RECHTECK 4_SHAPECLASSPROTECTIONTYPE" val="27"/>
  <p:tag name="RECHTECK 6_SHAPECLASSPROTECTIONTYPE" val="27"/>
  <p:tag name="GRAFIK 198_SHAPECLASSPROTECTIONTYPE" val="15"/>
  <p:tag name="TEXTFELD 8_SHAPECLASSPROTECTIONTYPE" val="27"/>
  <p:tag name="UNTERTITEL 197_SHAPECLASSPROTECTIONTYPE" val="0"/>
  <p:tag name="RECHTECK 189_SHAPECLASSPROTECTIONTYPE" val="63"/>
  <p:tag name="NBTXT" val="Data frame CJ721 (23 bit)"/>
  <p:tag name="NBTXTC" val="Data frame CJ721 (23 bit)"/>
  <p:tag name="AGTX" val="Data frame CJ721 (23 bit)"/>
  <p:tag name="AGTXC" val="Data frame CJ721 (23 bit)"/>
</p:tagLst>
</file>

<file path=ppt/tags/tag475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4755.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COLORSETGROUPCLASSNAME" val="ColorSetGroup1"/>
  <p:tag name="FONTSETGROUPCLASSNAME" val="FontSetGroup1"/>
  <p:tag name="SHAPECLASSNAME" val="Copyrightline"/>
  <p:tag name="SHAPECLASSPROTECTIONTYPE" val="63"/>
  <p:tag name="SHAPESETCLASSNAME" val="Title"/>
</p:tagLst>
</file>

<file path=ppt/tags/tag4756.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COLORSETGROUPCLASSNAME" val="ColorSetGroup1"/>
  <p:tag name="FONTSETGROUPCLASSNAME" val="FontSetGroup1"/>
  <p:tag name="SHAPECLASSNAME" val="Chapterbox"/>
  <p:tag name="SHAPESETCLASSNAME" val="Title"/>
  <p:tag name="SHAPECLASSPROTECTIONTYPE" val="27"/>
</p:tagLst>
</file>

<file path=ppt/tags/tag4757.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COLORSETGROUPCLASSNAME" val="ColorSetGroup1"/>
  <p:tag name="FONTSETGROUPCLASSNAME" val="FontSetGroup1"/>
  <p:tag name="SHAPECLASSNAME" val="AddNoteBox"/>
  <p:tag name="SHAPESETCLASSNAME" val="Title"/>
  <p:tag name="SHAPECLASSPROTECTIONTYPE" val="27"/>
</p:tagLst>
</file>

<file path=ppt/tags/tag4758.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COLORSETGROUPCLASSNAME" val="ColorSetGroup1"/>
  <p:tag name="FONTSETGROUPCLASSNAME" val="FontSetGroup1"/>
  <p:tag name="SHAPECLASSNAME" val="BGroupBox"/>
  <p:tag name="SHAPECLASSPROTECTIONTYPE" val="15"/>
  <p:tag name="SHAPESETCLASSNAME" val="Title"/>
</p:tagLst>
</file>

<file path=ppt/tags/tag475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ETCLASSNAME" val="ColorSet1"/>
  <p:tag name="MLI" val="1"/>
  <p:tag name="SHAPESETGROUPCLASSNAME" val="ShapeSetGroup1"/>
  <p:tag name="COLORSETGROUPCLASSNAME" val="ColorSetGroup1"/>
  <p:tag name="FONTSETGROUPCLASSNAME" val="FontSetGroup1"/>
  <p:tag name="SHAPECLASSNAME" val="AuthorBox"/>
  <p:tag name="SHAPESETCLASSNAME" val="Title"/>
  <p:tag name="COLORS" val="-2;-2;-2;-2;-2;-2"/>
  <p:tag name="SHAPECLASSPROTECTIONTYPE" val="27"/>
</p:tagLst>
</file>

<file path=ppt/tags/tag47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760.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COLORSETGROUPCLASSNAME" val="ColorSetGroup1"/>
  <p:tag name="FONTSETGROUPCLASSNAME" val="FontSetGroup1"/>
  <p:tag name="SHAPECLASSNAME" val="tNavbar"/>
  <p:tag name="SHAPECLASSPROTECTIONTYPE" val="31"/>
  <p:tag name="SHAPESETCLASSNAME" val="Title"/>
</p:tagLst>
</file>

<file path=ppt/tags/tag476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COLORSETGROUPCLASSNAME" val="ColorSetGroup1"/>
  <p:tag name="FONTSETGROUPCLASSNAME" val="FontSetGroup1"/>
  <p:tag name="SHAPECLASSPROTECTIONTYPE" val="0"/>
  <p:tag name="SHAPECLASSNAME" val="TitleBoxOnTitleSlide"/>
  <p:tag name="SHAPESETCLASSNAME" val="Title"/>
  <p:tag name="COLORS" val="-2;-2;-2;-2;-1;-2"/>
</p:tagLst>
</file>

<file path=ppt/tags/tag476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47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7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7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7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48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8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8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8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8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8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8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8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8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8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8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8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8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8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8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88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8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8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88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8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89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89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8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9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89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8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9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89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89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9.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Lst>
</file>

<file path=ppt/tags/tag49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90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90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90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90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9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1.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2;-2;-1;-2"/>
</p:tagLst>
</file>

<file path=ppt/tags/tag49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2.xml><?xml version="1.0" encoding="utf-8"?>
<p:tagLst xmlns:a="http://schemas.openxmlformats.org/drawingml/2006/main" xmlns:r="http://schemas.openxmlformats.org/officeDocument/2006/relationships" xmlns:p="http://schemas.openxmlformats.org/presentationml/2006/main">
  <p:tag name="COLORSETCLASSNAME" val="ColorSet1"/>
  <p:tag name="COLORS" val="Gray2;LogoRightColor;Black;LogoRightColor;-1;-2"/>
</p:tagLst>
</file>

<file path=ppt/tags/tag49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9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3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937.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267_SHAPECLASSPROTECTIONTYPE" val="0"/>
  <p:tag name="RECHTECK 268_SHAPECLASSPROTECTIONTYPE" val="63"/>
  <p:tag name="NBTXT" val="Data frame CJ721 (23 bit) and CJ960 (13 bit)"/>
  <p:tag name="NBTXTC" val="Data frame CJ721 (23 bit) and CJ960 (13 bit)"/>
  <p:tag name="AGTX" val="Data frame CJ721 (23 bit) and CJ960 (13 bit)"/>
  <p:tag name="AGTXC" val="Data frame CJ721 (23 bit) and CJ960 (13 bit)"/>
</p:tagLst>
</file>

<file path=ppt/tags/tag4938.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4939.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49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940.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4941.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4942.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4943.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 name="COLORS" val="-2;-2;-2;-2;-1;-2"/>
</p:tagLst>
</file>

<file path=ppt/tags/tag4944.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4945.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49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9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9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9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9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9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xml><?xml version="1.0" encoding="utf-8"?>
<p:tagLst xmlns:a="http://schemas.openxmlformats.org/drawingml/2006/main" xmlns:r="http://schemas.openxmlformats.org/officeDocument/2006/relationships" xmlns:p="http://schemas.openxmlformats.org/presentationml/2006/main">
  <p:tag name="COLORS" val="ChapterBoxColor;ChapterBoxColor;-2;-2;ChapterBoxColor;-2"/>
  <p:tag name="COLORSETCLASSNAME" val="ColorSet1"/>
  <p:tag name="MLI" val="1"/>
  <p:tag name="SHAPESETGROUPCLASSNAME" val="ShapeSetGroup1"/>
  <p:tag name="SHAPESETCLASSNAME" val="Slide"/>
  <p:tag name="COLORSETGROUPCLASSNAME" val="ColorSetGroup1"/>
  <p:tag name="FONTSETGROUPCLASSNAME" val="FontSetGroup1"/>
  <p:tag name="SHAPECLASSNAME" val="Headerbox"/>
  <p:tag name="SHAPECLASSPROTECTIONTYPE" val="15"/>
</p:tagLst>
</file>

<file path=ppt/tags/tag50.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50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0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0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0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0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0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0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0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6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0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6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0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6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06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0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0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7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07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07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07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07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0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7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07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0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0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8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08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08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08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08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08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08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0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9.xml><?xml version="1.0" encoding="utf-8"?>
<p:tagLst xmlns:a="http://schemas.openxmlformats.org/drawingml/2006/main" xmlns:r="http://schemas.openxmlformats.org/officeDocument/2006/relationships" xmlns:p="http://schemas.openxmlformats.org/presentationml/2006/main">
  <p:tag name="COLORSETCLASSNAME" val="ColorSet1"/>
  <p:tag name="COLORS" val="Gray2;LogoRightColor;-2;-2;-1;-2"/>
</p:tagLst>
</file>

<file path=ppt/tags/tag50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9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0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Lst>
</file>

<file path=ppt/tags/tag510.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51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1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1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1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1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1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5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1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1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6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1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6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1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17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17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17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1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1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1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9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19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5197.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263_SHAPECLASSPROTECTIONTYPE" val="0"/>
  <p:tag name="RECHTECK 264_SHAPECLASSPROTECTIONTYPE" val="63"/>
  <p:tag name="NBTXT" val="Data frame CJ960 (13 bit) and CJ721 (23 bit) "/>
  <p:tag name="NBTXTC" val="Data frame CJ960 (13 bit) and CJ721 (23 bit) "/>
  <p:tag name="AGTX" val="Data frame CJ960 (13 bit) and CJ721 (23 bit) "/>
  <p:tag name="AGTXC" val="Data frame CJ960 (13 bit) and CJ721 (23 bit) "/>
</p:tagLst>
</file>

<file path=ppt/tags/tag5198.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5199.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52.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COLORS" val="-2;-2;-2;-2;-1;-2"/>
</p:tagLst>
</file>

<file path=ppt/tags/tag52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200.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5201.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5202.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5203.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 name="COLORS" val="-2;-2;-2;-2;-1;-2"/>
</p:tagLst>
</file>

<file path=ppt/tags/tag5204.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5205.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52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2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2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2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2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2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2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7.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52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8.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52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2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2;-2;-2;-2;-1;-2"/>
</p:tagLst>
</file>

<file path=ppt/tags/tag53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3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3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1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3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3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2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3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2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32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3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2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32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32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32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3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33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3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3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33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3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3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33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33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33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3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34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34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34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3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4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3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3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3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3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3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3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MBOINDEX" val="-2"/>
  <p:tag name="FIELD.REM_ANL.COMBOINDEX" val="-2"/>
  <p:tag name="FIELD.DPT.COMBOINDEX" val="-2"/>
  <p:tag name="FIELD.CHAPTER.CONTENT" val="CUBAS: Design for rba_Msc"/>
  <p:tag name="FIELD.CHAPTER.VALUE" val="CUBAS: Design for rba_Msc"/>
  <p:tag name="UNTERTITEL 18_SHAPECLASSPROTECTIONTYPE" val="0"/>
  <p:tag name="RECHTECK 16_SHAPECLASSPROTECTIONTYPE" val="63"/>
  <p:tag name="NBTXT" val="HW usage and bus structure"/>
  <p:tag name="NBTXTC" val="HW usage and bus structure"/>
  <p:tag name="AGTX" val="HW usage and bus structure"/>
  <p:tag name="AGTXC" val="HW usage and bus structure"/>
</p:tagLst>
</file>

<file path=ppt/tags/tag54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4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4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1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4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1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4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4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2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42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4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4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4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5.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54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5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45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4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5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45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5459.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272_SHAPECLASSPROTECTIONTYPE" val="0"/>
  <p:tag name="RECHTECK 273_SHAPECLASSPROTECTIONTYPE" val="63"/>
  <p:tag name="NBTXT" val="Data frame CJ721 (23 bit) and CJ950 (16 bit)"/>
  <p:tag name="NBTXTC" val="Data frame CJ721 (23 bit) and CJ950 (16 bit)"/>
  <p:tag name="AGTX" val="Data frame CJ721 (23 bit) and CJ950 (16 bit)"/>
  <p:tag name="AGTXC" val="Data frame CJ721 (23 bit) and CJ950 (16 bit)"/>
</p:tagLst>
</file>

<file path=ppt/tags/tag54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460.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5461.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546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5463.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5464.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5465.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 name="COLORS" val="-2;-2;-2;-2;-1;-2"/>
</p:tagLst>
</file>

<file path=ppt/tags/tag5466.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5467.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54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4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54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9.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54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55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5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5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5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5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5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5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5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5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5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8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5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8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5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5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9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59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5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9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59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59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59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59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5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56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60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60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6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0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60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60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60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60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60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6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61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6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1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6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6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6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6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6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6.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56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6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6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8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6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8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6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6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9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69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6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57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7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7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7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2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72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72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57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7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7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7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7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7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7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8.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58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8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8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83.xml><?xml version="1.0" encoding="utf-8"?>
<p:tagLst xmlns:a="http://schemas.openxmlformats.org/drawingml/2006/main" xmlns:r="http://schemas.openxmlformats.org/officeDocument/2006/relationships" xmlns:p="http://schemas.openxmlformats.org/presentationml/2006/main">
  <p:tag name="COLORSETCLASSNAME" val="ColorSet1"/>
  <p:tag name="COLORS" val="-1;White;-2;-2;-1;-2"/>
</p:tagLst>
</file>

<file path=ppt/tags/tag584.xml><?xml version="1.0" encoding="utf-8"?>
<p:tagLst xmlns:a="http://schemas.openxmlformats.org/drawingml/2006/main" xmlns:r="http://schemas.openxmlformats.org/officeDocument/2006/relationships" xmlns:p="http://schemas.openxmlformats.org/presentationml/2006/main">
  <p:tag name="COLORSETCLASSNAME" val="ColorSet1"/>
  <p:tag name="COLORS" val="Blue4;White;-2;-2;-1;-2"/>
</p:tagLst>
</file>

<file path=ppt/tags/tag58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86.xml><?xml version="1.0" encoding="utf-8"?>
<p:tagLst xmlns:a="http://schemas.openxmlformats.org/drawingml/2006/main" xmlns:r="http://schemas.openxmlformats.org/officeDocument/2006/relationships" xmlns:p="http://schemas.openxmlformats.org/presentationml/2006/main">
  <p:tag name="COLORSETCLASSNAME" val="ColorSet1"/>
  <p:tag name="COLORS" val="-1;White;-2;-2;-1;-2"/>
</p:tagLst>
</file>

<file path=ppt/tags/tag587.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ML_1" val="RB_Fe_CDG"/>
  <p:tag name="ML_2" val="Bosch.mcr"/>
  <p:tag name="SHAPESETGROUPCLASSNAME" val="ShapeSetGroup1"/>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5_SHAPECLASSPROTECTIONTYPE" val="15"/>
  <p:tag name="GRAFIK 7_SHAPECLASSPROTECTIONTYPE" val="15"/>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130_SHAPECLASSPROTECTIONTYPE" val="0"/>
  <p:tag name="RECHTECK 131_SHAPECLASSPROTECTIONTYPE" val="63"/>
  <p:tag name="ML_LAYOUT_RESOURCE" val="BOSCH4_3_01.MCR "/>
  <p:tag name="FIELDS.INITIALIZED" val="1"/>
  <p:tag name="CONFIG" val="config01.xml"/>
  <p:tag name="RECHTECK 4_SHAPECLASSPROTECTIONTYPE" val="27"/>
  <p:tag name="RECHTECK 6_SHAPECLASSPROTECTIONTYPE" val="27"/>
  <p:tag name="GRAFIK 131_SHAPECLASSPROTECTIONTYPE" val="15"/>
  <p:tag name="TEXTFELD 8_SHAPECLASSPROTECTIONTYPE" val="27"/>
  <p:tag name="SHAPESETCLASSNAME" val="TitleText"/>
  <p:tag name="GRAFIK 237_SHAPECLASSPROTECTIONTYPE" val="15"/>
  <p:tag name="TEXTPLATZHALTER 236_SHAPECLASSPROTECTIONTYPE" val="0"/>
  <p:tag name="NBTXT" val="GTM – MSC connection (2) (starting with IFX device 5 40nm)"/>
  <p:tag name="NBTXTC" val="GTM – MSC connection (2) (starting with IFX device 5 40nm)"/>
  <p:tag name="AGTX" val="GTM – MSC connection (2) (starting with IFX device 5 40nm)"/>
  <p:tag name="AGTXC" val="GTM – MSC connection (2) (starting with IFX device 5 40nm)"/>
</p:tagLst>
</file>

<file path=ppt/tags/tag58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589.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COLORSETGROUPCLASSNAME" val="ColorSetGroup1"/>
  <p:tag name="FONTSETGROUPCLASSNAME" val="FontSetGroup1"/>
  <p:tag name="SHAPECLASSNAME" val="Copyrightline"/>
  <p:tag name="SHAPECLASSPROTECTIONTYPE" val="63"/>
  <p:tag name="SHAPESETCLASSNAME" val="TitleText"/>
</p:tagLst>
</file>

<file path=ppt/tags/tag59.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590.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COLORSETGROUPCLASSNAME" val="ColorSetGroup1"/>
  <p:tag name="FONTSETGROUPCLASSNAME" val="FontSetGroup1"/>
  <p:tag name="SHAPECLASSNAME" val="Chapterbox"/>
  <p:tag name="SHAPECLASSPROTECTIONTYPE" val="27"/>
  <p:tag name="SHAPESETCLASSNAME" val="TitleText"/>
</p:tagLst>
</file>

<file path=ppt/tags/tag59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COLORSETGROUPCLASSNAME" val="ColorSetGroup1"/>
  <p:tag name="FONTSETGROUPCLASSNAME" val="FontSetGroup1"/>
  <p:tag name="SHAPECLASSPROTECTIONTYPE" val="0"/>
  <p:tag name="SHAPESETCLASSNAME" val="TitleText"/>
  <p:tag name="SHAPECLASSNAME" val="TitleBox"/>
  <p:tag name="COLORS" val="Black;White;-2;-2;-1;-2"/>
</p:tagLst>
</file>

<file path=ppt/tags/tag592.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Black;White;-2;-2;-1;-2"/>
</p:tagLst>
</file>

<file path=ppt/tags/tag593.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COLORSETGROUPCLASSNAME" val="ColorSetGroup1"/>
  <p:tag name="FONTSETGROUPCLASSNAME" val="FontSetGroup1"/>
  <p:tag name="SHAPECLASSNAME" val="AddNoteBox"/>
  <p:tag name="SHAPECLASSPROTECTIONTYPE" val="27"/>
  <p:tag name="SHAPESETCLASSNAME" val="TitleText"/>
</p:tagLst>
</file>

<file path=ppt/tags/tag594.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COLORSETGROUPCLASSNAME" val="ColorSetGroup1"/>
  <p:tag name="FONTSETGROUPCLASSNAME" val="FontSetGroup1"/>
  <p:tag name="SHAPECLASSNAME" val="BGroupBox"/>
  <p:tag name="SHAPECLASSPROTECTIONTYPE" val="15"/>
  <p:tag name="SHAPESETCLASSNAME" val="TitleText"/>
</p:tagLst>
</file>

<file path=ppt/tags/tag595.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COLORSETGROUPCLASSNAME" val="ColorSetGroup1"/>
  <p:tag name="FONTSETGROUPCLASSNAME" val="FontSetGroup1"/>
  <p:tag name="SHAPECLASSNAME" val="AuthorBox"/>
  <p:tag name="SHAPECLASSPROTECTIONTYPE" val="27"/>
  <p:tag name="SHAPESETCLASSNAME" val="TitleText"/>
</p:tagLst>
</file>

<file path=ppt/tags/tag596.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COLORSETGROUPCLASSNAME" val="ColorSetGroup1"/>
  <p:tag name="FONTSETGROUPCLASSNAME" val="FontSetGroup1"/>
  <p:tag name="SHAPECLASSNAME" val="tNavbar"/>
  <p:tag name="SHAPECLASSPROTECTIONTYPE" val="31"/>
  <p:tag name="SHAPESETCLASSNAME" val="TitleText"/>
</p:tagLst>
</file>

<file path=ppt/tags/tag59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9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9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xml><?xml version="1.0" encoding="utf-8"?>
<p:tagLst xmlns:a="http://schemas.openxmlformats.org/drawingml/2006/main" xmlns:r="http://schemas.openxmlformats.org/officeDocument/2006/relationships" xmlns:p="http://schemas.openxmlformats.org/presentationml/2006/main">
  <p:tag name="COLORS" val="-2;-2;HeaderLineColor;-2;-2;-2"/>
  <p:tag name="COLORSETCLASSNAME" val="ColorSet1"/>
  <p:tag name="MLI" val="1"/>
  <p:tag name="SHAPESETGROUPCLASSNAME" val="ShapeSetGroup1"/>
  <p:tag name="SHAPESETCLASSNAME" val="Slide"/>
  <p:tag name="COLORSETGROUPCLASSNAME" val="ColorSetGroup1"/>
  <p:tag name="FONTSETGROUPCLASSNAME" val="FontSetGroup1"/>
  <p:tag name="SHAPECLASSNAME" val="HeaderLine"/>
  <p:tag name="SHAPECLASSPROTECTIONTYPE" val="15"/>
</p:tagLst>
</file>

<file path=ppt/tags/tag60.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Lst>
</file>

<file path=ppt/tags/tag60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0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0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03.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60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0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0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07.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60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0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1.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61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1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1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1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1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1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1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1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1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1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2.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62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2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2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2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24.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625.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62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2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2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2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63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3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3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3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3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3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3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3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3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3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4.xml><?xml version="1.0" encoding="utf-8"?>
<p:tagLst xmlns:a="http://schemas.openxmlformats.org/drawingml/2006/main" xmlns:r="http://schemas.openxmlformats.org/officeDocument/2006/relationships" xmlns:p="http://schemas.openxmlformats.org/presentationml/2006/main">
  <p:tag name="COLORSETCLASSNAME" val="ColorSet1"/>
  <p:tag name="COLORS" val="Blue1;LogoRightColor;-1;LogoRightColor;LogoRightColor;-2"/>
</p:tagLst>
</file>

<file path=ppt/tags/tag64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4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42.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643.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Black;LogoRightColor;-1;-2"/>
</p:tagLst>
</file>

<file path=ppt/tags/tag64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4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4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4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4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4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65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5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5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5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5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5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5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5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5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5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660.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2;-2;-1;-2"/>
</p:tagLst>
</file>

<file path=ppt/tags/tag661.xml><?xml version="1.0" encoding="utf-8"?>
<p:tagLst xmlns:a="http://schemas.openxmlformats.org/drawingml/2006/main" xmlns:r="http://schemas.openxmlformats.org/officeDocument/2006/relationships" xmlns:p="http://schemas.openxmlformats.org/presentationml/2006/main">
  <p:tag name="COLORSETCLASSNAME" val="ColorSet1"/>
  <p:tag name="COLORS" val="Gray2;LogoRightColor;Black;LogoRightColor;-1;-2"/>
</p:tagLst>
</file>

<file path=ppt/tags/tag66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6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6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6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6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6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6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6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67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7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7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7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7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7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7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7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78.xml><?xml version="1.0" encoding="utf-8"?>
<p:tagLst xmlns:a="http://schemas.openxmlformats.org/drawingml/2006/main" xmlns:r="http://schemas.openxmlformats.org/officeDocument/2006/relationships" xmlns:p="http://schemas.openxmlformats.org/presentationml/2006/main">
  <p:tag name="COLORSETCLASSNAME" val="ColorSet1"/>
  <p:tag name="COLORS" val="Gray2;LogoRightColor;-2;-2;-1;-2"/>
</p:tagLst>
</file>

<file path=ppt/tags/tag67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68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8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8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8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8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8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8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8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8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8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9.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TITEL 1_SHAPECLASSPROTECTIONTYPE" val="0"/>
  <p:tag name="RECHTECK 9_SHAPECLASSPROTECTIONTYPE" val="63"/>
  <p:tag name="TEXTPLATZHALTER 2_SHAPECLASSPROTECTIONTYPE" val="0"/>
  <p:tag name="FIELD.CHAPTER.COMBOINDEX" val="-2"/>
  <p:tag name="FIELD.REM_ANL.COMBOINDEX" val="-2"/>
  <p:tag name="FIELD.DPT.COMBOINDEX" val="-2"/>
  <p:tag name="FIELD.CHAPTER.CONTENT" val="CUBAS: Design for rba_Msc"/>
  <p:tag name="FIELD.CHAPTER.VALUE" val="CUBAS: Design for rba_Msc"/>
  <p:tag name="NBTXT" val="Downstream data frame (CJ950)"/>
  <p:tag name="NBTXTC" val="Downstream data frame (CJ950)"/>
  <p:tag name="AGTX" val="Downstream data frame (CJ950)"/>
  <p:tag name="AGTXC" val="Downstream data frame (CJ950)"/>
</p:tagLst>
</file>

<file path=ppt/tags/tag69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9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9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9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9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9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96.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697.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69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9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 val="-2;-2;-2;-2;-2;-2"/>
  <p:tag name="COLORSETCLASSNAME" val="ColorSet1"/>
  <p:tag name="MLI" val="1"/>
  <p:tag name="SHAPESETGROUPCLASSNAME" val="ShapeSetGroup1"/>
  <p:tag name="SHAPESETCLASSNAME" val="Slide"/>
  <p:tag name="COLORSETGROUPCLASSNAME" val="ColorSetGroup1"/>
  <p:tag name="FONTSETGROUPCLASSNAME" val="FontSetGroup1"/>
  <p:tag name="SHAPECLASSNAME" val="TextBox"/>
  <p:tag name="SHAPECLASSPROTECTIONTYPE" val="0"/>
</p:tagLst>
</file>

<file path=ppt/tags/tag70.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70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0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0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0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0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0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0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0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0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0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1.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11"/>
</p:tagLst>
</file>

<file path=ppt/tags/tag71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1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1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1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14.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715.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71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1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1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1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72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2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2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2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2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2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2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2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2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2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3.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73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3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32.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733.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73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3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3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3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3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3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4.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Lst>
</file>

<file path=ppt/tags/tag74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4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4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4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4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4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4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4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4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4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5.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750.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75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5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5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5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5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5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5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5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5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6.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Lst>
</file>

<file path=ppt/tags/tag76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6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6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6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6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6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6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67.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768.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76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7.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COLORS" val="-2;-2;-2;-2;-1;-2"/>
</p:tagLst>
</file>

<file path=ppt/tags/tag77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7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7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7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7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7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7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7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7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7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78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8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8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8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8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85.xml><?xml version="1.0" encoding="utf-8"?>
<p:tagLst xmlns:a="http://schemas.openxmlformats.org/drawingml/2006/main" xmlns:r="http://schemas.openxmlformats.org/officeDocument/2006/relationships" xmlns:p="http://schemas.openxmlformats.org/presentationml/2006/main">
  <p:tag name="COLORSETCLASSNAME" val="ColorSet1"/>
  <p:tag name="COLORS" val="-1;White;-2;-2;-1;-2"/>
</p:tagLst>
</file>

<file path=ppt/tags/tag786.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5_SHAPECLASSPROTECTIONTYPE" val="15"/>
  <p:tag name="GRAFIK 7_SHAPECLASSPROTECTIONTYPE" val="15"/>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130_SHAPECLASSPROTECTIONTYPE" val="0"/>
  <p:tag name="RECHTECK 131_SHAPECLASSPROTECTIONTYPE" val="63"/>
  <p:tag name="ML_LAYOUT_RESOURCE" val="BOSCH4_3_01.MCR "/>
  <p:tag name="FIELDS.INITIALIZED" val="1"/>
  <p:tag name="CONFIG" val="config01.xml"/>
  <p:tag name="RECHTECK 4_SHAPECLASSPROTECTIONTYPE" val="27"/>
  <p:tag name="RECHTECK 6_SHAPECLASSPROTECTIONTYPE" val="27"/>
  <p:tag name="GRAFIK 131_SHAPECLASSPROTECTIONTYPE" val="15"/>
  <p:tag name="TEXTFELD 8_SHAPECLASSPROTECTIONTYPE" val="27"/>
  <p:tag name="NBTXT" val="GTM – MSC connection (1) (starting with IFX device 5 40nm)"/>
  <p:tag name="NBTXTC" val="GTM – MSC connection (1) (starting with IFX device 5 40nm)"/>
  <p:tag name="AGTX" val="GTM – MSC connection (1) (starting with IFX device 5 40nm)"/>
  <p:tag name="AGTXC" val="GTM – MSC connection (1) (starting with IFX device 5 40nm)"/>
</p:tagLst>
</file>

<file path=ppt/tags/tag78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788.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789.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27"/>
</p:tagLst>
</file>

<file path=ppt/tags/tag79.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MBOINDEX" val="-2"/>
  <p:tag name="FIELD.REM_ANL.COMBOINDEX" val="-2"/>
  <p:tag name="FIELD.DPT.COMBOINDEX" val="-2"/>
  <p:tag name="FIELD.CHAPTER.CONTENT" val="CUBAS: Design for rba_Msc"/>
  <p:tag name="FIELD.CHAPTER.VALUE" val="CUBAS: Design for rba_Msc"/>
  <p:tag name="UNTERTITEL 12_SHAPECLASSPROTECTIONTYPE" val="0"/>
  <p:tag name="RECHTECK 13_SHAPECLASSPROTECTIONTYPE" val="63"/>
  <p:tag name="NBTXT" val="Downstream command frame (CJ950)"/>
  <p:tag name="NBTXTC" val="Downstream command frame (CJ950)"/>
  <p:tag name="AGTX" val="Downstream command frame (CJ950)"/>
  <p:tag name="AGTXC" val="Downstream command frame (CJ950)"/>
</p:tagLst>
</file>

<file path=ppt/tags/tag790.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27"/>
</p:tagLst>
</file>

<file path=ppt/tags/tag791.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792.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27"/>
</p:tagLst>
</file>

<file path=ppt/tags/tag793.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794.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79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 name="FONT" val="TextBoxFont"/>
  <p:tag name="FONTSETCLASSNAME" val="FontSet1"/>
</p:tagLst>
</file>

<file path=ppt/tags/tag79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79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79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799.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TITEL 1_SHAPECLASSPROTECTIONTYPE" val="0"/>
  <p:tag name="RECHTECK 9_SHAPECLASSPROTECTIONTYPE" val="63"/>
  <p:tag name="TEXTPLATZHALTER 2_SHAPECLASSPROTECTIONTYPE" val="0"/>
  <p:tag name="FIELD.CHAPTER.CONTENT" val="CUBAS: Design for rba_Msc"/>
  <p:tag name="FIELD.CHAPTER.VALUE" val="CUBAS: Design for rba_Msc"/>
  <p:tag name="FIELD.CHAPTER.COMBOINDEX" val="-2"/>
  <p:tag name="FIELD.REM_ANL.COMBOINDEX" val="-2"/>
  <p:tag name="FIELD.DPT.COMBOINDEX" val="-2"/>
  <p:tag name="NBTXT" val="IFX implementation (SW) "/>
  <p:tag name="NBTXTC" val="IFX implementation (SW) "/>
  <p:tag name="AGTX" val="IFX implementation (SW) "/>
  <p:tag name="AGTXC" val="IFX implementation (SW) "/>
</p:tagLst>
</file>

<file path=ppt/tags/tag8.xml><?xml version="1.0" encoding="utf-8"?>
<p:tagLst xmlns:a="http://schemas.openxmlformats.org/drawingml/2006/main" xmlns:r="http://schemas.openxmlformats.org/officeDocument/2006/relationships" xmlns:p="http://schemas.openxmlformats.org/presentationml/2006/main">
  <p:tag name="COLORS" val="-2;-2;FooterLineColor;-2;FooterLineColor;-2"/>
  <p:tag name="COLORSETCLASSNAME" val="ColorSet1"/>
  <p:tag name="MLI" val="1"/>
  <p:tag name="SHAPESETGROUPCLASSNAME" val="ShapeSetGroup1"/>
  <p:tag name="SHAPESETCLASSNAME" val="Slide"/>
  <p:tag name="COLORSETGROUPCLASSNAME" val="ColorSetGroup1"/>
  <p:tag name="FONTSETGROUPCLASSNAME" val="FontSetGroup1"/>
  <p:tag name="SHAPECLASSNAME" val="FooterLine"/>
  <p:tag name="SHAPECLASSPROTECTIONTYPE" val="15"/>
</p:tagLst>
</file>

<file path=ppt/tags/tag80.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800.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801.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11"/>
</p:tagLst>
</file>

<file path=ppt/tags/tag80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803.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804.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Lst>
</file>

<file path=ppt/tags/tag805.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806.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Lst>
</file>

<file path=ppt/tags/tag807.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COLORS" val="-2;-2;-2;-2;-1;-2"/>
</p:tagLst>
</file>

<file path=ppt/tags/tag808.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2;-2;-2;-2;-1;-2"/>
</p:tagLst>
</file>

<file path=ppt/tags/tag809.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14_SHAPECLASSPROTECTIONTYPE" val="0"/>
  <p:tag name="RECHTECK 15_SHAPECLASSPROTECTIONTYPE" val="63"/>
  <p:tag name="NBTXT" val="IFX: Downstream control register (DSC)"/>
  <p:tag name="NBTXTC" val="IFX: Downstream control register (DSC)"/>
  <p:tag name="AGTX" val="IFX: Downstream control register (DSC)"/>
  <p:tag name="AGTXC" val="IFX: Downstream control register (DSC)"/>
</p:tagLst>
</file>

<file path=ppt/tags/tag81.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810.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811.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81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813.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814.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815.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Lst>
</file>

<file path=ppt/tags/tag816.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817.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81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81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8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82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82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822.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14_SHAPECLASSPROTECTIONTYPE" val="0"/>
  <p:tag name="RECHTECK 15_SHAPECLASSPROTECTIONTYPE" val="63"/>
  <p:tag name="NBTXT" val="IFX: Downstream control enhanced register (DSCE)"/>
  <p:tag name="NBTXTC" val="IFX: Downstream control enhanced register (DSCE)"/>
  <p:tag name="AGTX" val="IFX: Downstream control enhanced register (DSCE)"/>
  <p:tag name="AGTXC" val="IFX: Downstream control enhanced register (DSCE)"/>
</p:tagLst>
</file>

<file path=ppt/tags/tag823.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824.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82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826.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827.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828.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Lst>
</file>

<file path=ppt/tags/tag829.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83.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830.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83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83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833.xml><?xml version="1.0" encoding="utf-8"?>
<p:tagLst xmlns:a="http://schemas.openxmlformats.org/drawingml/2006/main" xmlns:r="http://schemas.openxmlformats.org/officeDocument/2006/relationships" xmlns:p="http://schemas.openxmlformats.org/presentationml/2006/main">
  <p:tag name="COLORSETCLASSNAME" val="ColorSet1"/>
  <p:tag name="COLORS" val="Blue2;LogoRightColor;-2;-2;-1;-2"/>
</p:tagLst>
</file>

<file path=ppt/tags/tag83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835.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16_SHAPECLASSPROTECTIONTYPE" val="0"/>
  <p:tag name="RECHTECK 17_SHAPECLASSPROTECTIONTYPE" val="63"/>
  <p:tag name="NBTXT" val="IFX: Downstream select data source (DSDSxy)"/>
  <p:tag name="NBTXTC" val="IFX: Downstream select data source (DSDSxy)"/>
  <p:tag name="AGTX" val="IFX: Downstream select data source (DSDSxy)"/>
  <p:tag name="AGTXC" val="IFX: Downstream select data source (DSDSxy)"/>
</p:tagLst>
</file>

<file path=ppt/tags/tag836.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837.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83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839.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84.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840.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841.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Lst>
</file>

<file path=ppt/tags/tag842.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843.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84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84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84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84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848.xml><?xml version="1.0" encoding="utf-8"?>
<p:tagLst xmlns:a="http://schemas.openxmlformats.org/drawingml/2006/main" xmlns:r="http://schemas.openxmlformats.org/officeDocument/2006/relationships" xmlns:p="http://schemas.openxmlformats.org/presentationml/2006/main">
  <p:tag name="COLORSETCLASSNAME" val="ColorSet1"/>
  <p:tag name="COLORS" val="Blue2;LogoRightColor;-2;-2;-1;-2"/>
</p:tagLst>
</file>

<file path=ppt/tags/tag84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85.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Lst>
</file>

<file path=ppt/tags/tag850.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14_SHAPECLASSPROTECTIONTYPE" val="0"/>
  <p:tag name="RECHTECK 15_SHAPECLASSPROTECTIONTYPE" val="63"/>
  <p:tag name="NBTXT" val="IFX: Downstream data register"/>
  <p:tag name="NBTXTC" val="IFX: Downstream data register"/>
  <p:tag name="AGTX" val="IFX: Downstream data register"/>
  <p:tag name="AGTXC" val="IFX: Downstream data register"/>
</p:tagLst>
</file>

<file path=ppt/tags/tag851.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852.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85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854.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855.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856.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Lst>
</file>

<file path=ppt/tags/tag857.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858.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85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86.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86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861.xml><?xml version="1.0" encoding="utf-8"?>
<p:tagLst xmlns:a="http://schemas.openxmlformats.org/drawingml/2006/main" xmlns:r="http://schemas.openxmlformats.org/officeDocument/2006/relationships" xmlns:p="http://schemas.openxmlformats.org/presentationml/2006/main">
  <p:tag name="COLORSETCLASSNAME" val="ColorSet1"/>
  <p:tag name="COLORS" val="Blue2;LogoRightColor;-2;-2;-1;-2"/>
</p:tagLst>
</file>

<file path=ppt/tags/tag86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863.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22_SHAPECLASSPROTECTIONTYPE" val="0"/>
  <p:tag name="RECHTECK 21_SHAPECLASSPROTECTIONTYPE" val="63"/>
  <p:tag name="NBTXT" val="JDP: HW usage for downstream frames"/>
  <p:tag name="NBTXTC" val="JDP: HW usage for downstream frames"/>
  <p:tag name="AGTX" val="JDP: HW usage for downstream frames"/>
  <p:tag name="AGTXC" val="JDP: HW usage for downstream frames"/>
</p:tagLst>
</file>

<file path=ppt/tags/tag864.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865.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86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867.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868.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86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Lst>
</file>

<file path=ppt/tags/tag87.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870.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87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87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87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874.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875.xml><?xml version="1.0" encoding="utf-8"?>
<p:tagLst xmlns:a="http://schemas.openxmlformats.org/drawingml/2006/main" xmlns:r="http://schemas.openxmlformats.org/officeDocument/2006/relationships" xmlns:p="http://schemas.openxmlformats.org/presentationml/2006/main">
  <p:tag name="COLORSETCLASSNAME" val="ColorSet1"/>
  <p:tag name="COLORS" val="Blue1;LogoRightColor;-2;-2;-1;-2"/>
</p:tagLst>
</file>

<file path=ppt/tags/tag876.xml><?xml version="1.0" encoding="utf-8"?>
<p:tagLst xmlns:a="http://schemas.openxmlformats.org/drawingml/2006/main" xmlns:r="http://schemas.openxmlformats.org/officeDocument/2006/relationships" xmlns:p="http://schemas.openxmlformats.org/presentationml/2006/main">
  <p:tag name="COLORSETCLASSNAME" val="ColorSet1"/>
  <p:tag name="COLORS" val="Blue1;LogoRightColor;-2;-2;-1;-2"/>
</p:tagLst>
</file>

<file path=ppt/tags/tag877.xml><?xml version="1.0" encoding="utf-8"?>
<p:tagLst xmlns:a="http://schemas.openxmlformats.org/drawingml/2006/main" xmlns:r="http://schemas.openxmlformats.org/officeDocument/2006/relationships" xmlns:p="http://schemas.openxmlformats.org/presentationml/2006/main">
  <p:tag name="COLORSETCLASSNAME" val="ColorSet1"/>
  <p:tag name="COLORS" val="Blue1;LogoRightColor;-2;-2;-1;-2"/>
</p:tagLst>
</file>

<file path=ppt/tags/tag87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87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8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88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88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882.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TITEL 1_SHAPECLASSPROTECTIONTYPE" val="0"/>
  <p:tag name="RECHTECK 9_SHAPECLASSPROTECTIONTYPE" val="63"/>
  <p:tag name="TEXTPLATZHALTER 2_SHAPECLASSPROTECTIONTYPE" val="0"/>
  <p:tag name="FIELD.CHAPTER.CONTENT" val="CUBAS: Design for rba_Msc"/>
  <p:tag name="FIELD.CHAPTER.VALUE" val="CUBAS: Design for rba_Msc"/>
  <p:tag name="FIELD.CHAPTER.COMBOINDEX" val="-2"/>
  <p:tag name="FIELD.REM_ANL.COMBOINDEX" val="-2"/>
  <p:tag name="FIELD.DPT.COMBOINDEX" val="-2"/>
  <p:tag name="NBTXT" val="JDP: Data frame configuration"/>
  <p:tag name="NBTXTC" val="JDP: Data frame configuration"/>
  <p:tag name="AGTX" val="JDP: Data frame configuration"/>
  <p:tag name="AGTXC" val="JDP: Data frame configuration"/>
</p:tagLst>
</file>

<file path=ppt/tags/tag883.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884.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11"/>
</p:tagLst>
</file>

<file path=ppt/tags/tag88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886.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887.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Lst>
</file>

<file path=ppt/tags/tag888.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889.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Lst>
</file>

<file path=ppt/tags/tag8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890.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COLORS" val="-2;-2;-2;-2;-1;-2"/>
</p:tagLst>
</file>

<file path=ppt/tags/tag891.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2;-2;-2;-2;-1;-2"/>
</p:tagLst>
</file>

<file path=ppt/tags/tag8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8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8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8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8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8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8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8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xml><?xml version="1.0" encoding="utf-8"?>
<p:tagLst xmlns:a="http://schemas.openxmlformats.org/drawingml/2006/main" xmlns:r="http://schemas.openxmlformats.org/officeDocument/2006/relationships" xmlns:p="http://schemas.openxmlformats.org/presentationml/2006/main">
  <p:tag name="FONT" val="Pagefont"/>
  <p:tag name="FONTSETCLASSNAME" val="FontSet1"/>
  <p:tag name="COLORS" val="-2;-2;-2;-2;PageNumberFontColor2;-2"/>
  <p:tag name="COLORSETCLASSNAME" val="ColorSet1"/>
  <p:tag name="SCRIPT" val="1"/>
  <p:tag name="MLI" val="1"/>
  <p:tag name="SHAPESETGROUPCLASSNAME" val="ShapeSetGroup1"/>
  <p:tag name="SHAPESETCLASSNAME" val="Slide"/>
  <p:tag name="COLORSETGROUPCLASSNAME" val="ColorSetGroup1"/>
  <p:tag name="FONTSETGROUPCLASSNAME" val="FontSetGroup1"/>
  <p:tag name="SHAPECLASSNAME" val="PageBox"/>
  <p:tag name="SHAPECLASSPROTECTIONTYPE" val="31"/>
</p:tagLst>
</file>

<file path=ppt/tags/tag90.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MBOINDEX" val="-2"/>
  <p:tag name="FIELD.REM_ANL.COMBOINDEX" val="-2"/>
  <p:tag name="FIELD.DPT.COMBOINDEX" val="-2"/>
  <p:tag name="FIELD.CHAPTER.CONTENT" val="CUBAS: Design for rba_Msc"/>
  <p:tag name="FIELD.CHAPTER.VALUE" val="CUBAS: Design for rba_Msc"/>
  <p:tag name="UNTERTITEL 15_SHAPECLASSPROTECTIONTYPE" val="0"/>
  <p:tag name="RECHTECK 16_SHAPECLASSPROTECTIONTYPE" val="63"/>
  <p:tag name="NBTXT" val="Upstream frame"/>
  <p:tag name="NBTXTC" val="Upstream frame"/>
  <p:tag name="AGTX" val="Upstream frame"/>
  <p:tag name="AGTXC" val="Upstream frame"/>
</p:tagLst>
</file>

<file path=ppt/tags/tag9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1.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9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2.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9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9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4.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9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5.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9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6.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Lst>
</file>

<file path=ppt/tags/tag9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7.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9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8.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9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9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heme/theme1.xml><?xml version="1.0" encoding="utf-8"?>
<a:theme xmlns:a="http://schemas.openxmlformats.org/drawingml/2006/main" name="Standarddesign">
  <a:themeElements>
    <a:clrScheme name="MasterLayout">
      <a:dk1>
        <a:srgbClr val="000000"/>
      </a:dk1>
      <a:lt1>
        <a:srgbClr val="FFFFFF"/>
      </a:lt1>
      <a:dk2>
        <a:srgbClr val="000000"/>
      </a:dk2>
      <a:lt2>
        <a:srgbClr val="808080"/>
      </a:lt2>
      <a:accent1>
        <a:srgbClr val="153B63"/>
      </a:accent1>
      <a:accent2>
        <a:srgbClr val="425C8F"/>
      </a:accent2>
      <a:accent3>
        <a:srgbClr val="738CB4"/>
      </a:accent3>
      <a:accent4>
        <a:srgbClr val="B0BBD0"/>
      </a:accent4>
      <a:accent5>
        <a:srgbClr val="FFFFFF"/>
      </a:accent5>
      <a:accent6>
        <a:srgbClr val="000000"/>
      </a:accent6>
      <a:hlink>
        <a:srgbClr val="738CB4"/>
      </a:hlink>
      <a:folHlink>
        <a:srgbClr val="B0BBD0"/>
      </a:folHlink>
    </a:clrScheme>
    <a:fontScheme name="Standarddesign">
      <a:majorFont>
        <a:latin typeface="Bosch Office Sans"/>
        <a:ea typeface=""/>
        <a:cs typeface=""/>
      </a:majorFont>
      <a:minorFont>
        <a:latin typeface="Bosch Office Sans"/>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00"/>
        </a:dk2>
        <a:lt2>
          <a:srgbClr val="808080"/>
        </a:lt2>
        <a:accent1>
          <a:srgbClr val="153B63"/>
        </a:accent1>
        <a:accent2>
          <a:srgbClr val="425C8F"/>
        </a:accent2>
        <a:accent3>
          <a:srgbClr val="FFFFFF"/>
        </a:accent3>
        <a:accent4>
          <a:srgbClr val="000000"/>
        </a:accent4>
        <a:accent5>
          <a:srgbClr val="AAAFB7"/>
        </a:accent5>
        <a:accent6>
          <a:srgbClr val="3B5381"/>
        </a:accent6>
        <a:hlink>
          <a:srgbClr val="738CB4"/>
        </a:hlink>
        <a:folHlink>
          <a:srgbClr val="B0BBD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10.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11.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12.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13.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14.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15.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16.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17.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18.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19.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2.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20.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21.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22.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23.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24.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25.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26.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27.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28.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29.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3.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30.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31.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32.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33.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34.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35.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36.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37.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38.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39.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4.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40.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41.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42.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43.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44.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45.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5.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6.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7.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8.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9.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docProps/app.xml><?xml version="1.0" encoding="utf-8"?>
<Properties xmlns="http://schemas.openxmlformats.org/officeDocument/2006/extended-properties" xmlns:vt="http://schemas.openxmlformats.org/officeDocument/2006/docPropsVTypes">
  <Template/>
  <TotalTime>0</TotalTime>
  <Words>7739</Words>
  <Application>Microsoft Office PowerPoint</Application>
  <PresentationFormat>Custom</PresentationFormat>
  <Paragraphs>1322</Paragraphs>
  <Slides>65</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65</vt:i4>
      </vt:variant>
    </vt:vector>
  </HeadingPairs>
  <TitlesOfParts>
    <vt:vector size="70" baseType="lpstr">
      <vt:lpstr>Arial</vt:lpstr>
      <vt:lpstr>Courier New</vt:lpstr>
      <vt:lpstr>Bosch Office Sans</vt:lpstr>
      <vt:lpstr>Wingdings</vt:lpstr>
      <vt:lpstr>Standarddesign</vt:lpstr>
      <vt:lpstr>PowerPoint Presentation</vt:lpstr>
      <vt:lpstr>Overview (1)</vt:lpstr>
      <vt:lpstr>Overview (2)</vt:lpstr>
      <vt:lpstr>HW usage and bus structure</vt:lpstr>
      <vt:lpstr>Downstream data frame (CJ950)</vt:lpstr>
      <vt:lpstr>Downstream command frame (CJ950)</vt:lpstr>
      <vt:lpstr>Upstream frame</vt:lpstr>
      <vt:lpstr>Requirements (1)</vt:lpstr>
      <vt:lpstr>Requirements (2)</vt:lpstr>
      <vt:lpstr>Requirements (3)</vt:lpstr>
      <vt:lpstr>Requirements (4)</vt:lpstr>
      <vt:lpstr>Requirements (5)</vt:lpstr>
      <vt:lpstr>Requirements (6)</vt:lpstr>
      <vt:lpstr>Limitations</vt:lpstr>
      <vt:lpstr>Interfaces (1)</vt:lpstr>
      <vt:lpstr>Interfaces (2)</vt:lpstr>
      <vt:lpstr>Interfaces (3)</vt:lpstr>
      <vt:lpstr>Interfaces (4)</vt:lpstr>
      <vt:lpstr>Enable/disable asynchronous mode</vt:lpstr>
      <vt:lpstr>Initialization order</vt:lpstr>
      <vt:lpstr>Initialization states</vt:lpstr>
      <vt:lpstr>Initialization state checks by APIs</vt:lpstr>
      <vt:lpstr>Requirements for MDG1</vt:lpstr>
      <vt:lpstr>States of asynchronous handler</vt:lpstr>
      <vt:lpstr>Handler operation (1) </vt:lpstr>
      <vt:lpstr>Handler operation (2) </vt:lpstr>
      <vt:lpstr>SW interrupt notes</vt:lpstr>
      <vt:lpstr>Problems of previous design </vt:lpstr>
      <vt:lpstr>Support of reduced configuration set</vt:lpstr>
      <vt:lpstr>Signals</vt:lpstr>
      <vt:lpstr>Sequence</vt:lpstr>
      <vt:lpstr>64 bit support</vt:lpstr>
      <vt:lpstr>IFX implementation (HW) </vt:lpstr>
      <vt:lpstr>IFX implementation (HW) MSC module</vt:lpstr>
      <vt:lpstr>GTM – MSC connection</vt:lpstr>
      <vt:lpstr>GTM – MSC connection (starting with IFX device 5 40nm) (1)</vt:lpstr>
      <vt:lpstr>GTM – MSC connection (starting with IFX device 5 40nm) (2)</vt:lpstr>
      <vt:lpstr>IFX implementation (SW) </vt:lpstr>
      <vt:lpstr>IFX: Downstream control register (DSC)</vt:lpstr>
      <vt:lpstr>IFX: Downstream control enhanced register (DSCE)</vt:lpstr>
      <vt:lpstr>IFX: Downstream select data source (DSDSxy)</vt:lpstr>
      <vt:lpstr>IFX: Downstream data register</vt:lpstr>
      <vt:lpstr>JDP: HW usage for downstream frames (DSPI)</vt:lpstr>
      <vt:lpstr>JDP: Data frame configuration</vt:lpstr>
      <vt:lpstr>JDP: DSI configuration register 0 (DSICR0)</vt:lpstr>
      <vt:lpstr>JDP: DSI configuration register 1 (DSICR1)</vt:lpstr>
      <vt:lpstr>JDP: Clock and transfer attribute register (CTARx)</vt:lpstr>
      <vt:lpstr>JDP: Clock and transfer attribute register (CTARx)</vt:lpstr>
      <vt:lpstr>JDP: ASDRx and SSRx</vt:lpstr>
      <vt:lpstr>IFX: Data frame for CJ950 on SRL (32bit mode)</vt:lpstr>
      <vt:lpstr>IFX: Data frame for CJ950 on SRH (32bit mode)</vt:lpstr>
      <vt:lpstr>IFX: Data frame for CJ721 (32bit mode)</vt:lpstr>
      <vt:lpstr>IFX: Data frame for 2 x CJ950 (32bit mode)</vt:lpstr>
      <vt:lpstr>IFX: Data frame for CJ721 and CJ960</vt:lpstr>
      <vt:lpstr>IFX: Data frame for CJ721 and CJ950</vt:lpstr>
      <vt:lpstr>JDP: Data frame for CJ721 and CJ950</vt:lpstr>
      <vt:lpstr>JDP: Data frame for CJ950 and CJ721</vt:lpstr>
      <vt:lpstr>JDP: Data frame for CJ960 and CJ721</vt:lpstr>
      <vt:lpstr>PowerPoint Presentation</vt:lpstr>
      <vt:lpstr>Data frame CJ950 (1 x 16 bit)</vt:lpstr>
      <vt:lpstr>Data frame 2 x CJ950 (2 x 16 bit)</vt:lpstr>
      <vt:lpstr>Data frame CJ721 (23 bit)</vt:lpstr>
      <vt:lpstr>Data frame CJ721 (23 bit) and CJ960 (13 bit)</vt:lpstr>
      <vt:lpstr>Data frame CJ960 (13 bit) and CJ721 (23 bit) </vt:lpstr>
      <vt:lpstr>Data frame CJ721 (23 bit) and CJ950 (16 bit)</vt:lpstr>
    </vt:vector>
  </TitlesOfParts>
  <Company>Bosch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Haag Jochen (CDG-SMT/ESA1)</dc:creator>
  <cp:lastModifiedBy>FIXED-TERM Truong Minh Khoi Nguyen (RBVH/EVH1)</cp:lastModifiedBy>
  <cp:revision>1250</cp:revision>
  <dcterms:created xsi:type="dcterms:W3CDTF">2011-07-15T09:21:30Z</dcterms:created>
  <dcterms:modified xsi:type="dcterms:W3CDTF">2019-03-04T08:00:22Z</dcterms:modified>
</cp:coreProperties>
</file>